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60" r:id="rId5"/>
    <p:sldId id="265" r:id="rId6"/>
    <p:sldId id="257" r:id="rId7"/>
    <p:sldId id="291" r:id="rId8"/>
    <p:sldId id="292" r:id="rId9"/>
    <p:sldId id="293" r:id="rId10"/>
    <p:sldId id="267" r:id="rId11"/>
    <p:sldId id="282" r:id="rId12"/>
    <p:sldId id="268" r:id="rId13"/>
    <p:sldId id="276" r:id="rId14"/>
    <p:sldId id="275" r:id="rId15"/>
    <p:sldId id="285" r:id="rId16"/>
    <p:sldId id="273" r:id="rId17"/>
    <p:sldId id="284" r:id="rId18"/>
    <p:sldId id="272" r:id="rId19"/>
    <p:sldId id="270" r:id="rId20"/>
    <p:sldId id="271" r:id="rId21"/>
    <p:sldId id="290" r:id="rId22"/>
    <p:sldId id="288" r:id="rId23"/>
    <p:sldId id="287"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F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29" autoAdjust="0"/>
    <p:restoredTop sz="79222"/>
  </p:normalViewPr>
  <p:slideViewPr>
    <p:cSldViewPr snapToGrid="0">
      <p:cViewPr varScale="1">
        <p:scale>
          <a:sx n="84" d="100"/>
          <a:sy n="84" d="100"/>
        </p:scale>
        <p:origin x="234" y="84"/>
      </p:cViewPr>
      <p:guideLst/>
    </p:cSldViewPr>
  </p:slideViewPr>
  <p:notesTextViewPr>
    <p:cViewPr>
      <p:scale>
        <a:sx n="1" d="1"/>
        <a:sy n="1" d="1"/>
      </p:scale>
      <p:origin x="0" y="0"/>
    </p:cViewPr>
  </p:notesTextViewPr>
  <p:notesViewPr>
    <p:cSldViewPr snapToGrid="0">
      <p:cViewPr varScale="1">
        <p:scale>
          <a:sx n="69" d="100"/>
          <a:sy n="69" d="100"/>
        </p:scale>
        <p:origin x="30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07C37-5D17-4D8D-9952-F3BBFC3F9BD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29E4588-7A17-43F9-86A7-963377F5B134}">
      <dgm:prSet/>
      <dgm:spPr/>
      <dgm:t>
        <a:bodyPr/>
        <a:lstStyle/>
        <a:p>
          <a:r>
            <a:rPr lang="en-US" b="1" dirty="0">
              <a:latin typeface="+mn-lt"/>
              <a:cs typeface="Arial" panose="020B0604020202020204" pitchFamily="34" charset="0"/>
            </a:rPr>
            <a:t>Requirements  for all versions</a:t>
          </a:r>
          <a:endParaRPr lang="en-US" dirty="0">
            <a:latin typeface="+mn-lt"/>
            <a:cs typeface="Arial" panose="020B0604020202020204" pitchFamily="34" charset="0"/>
          </a:endParaRPr>
        </a:p>
      </dgm:t>
    </dgm:pt>
    <dgm:pt modelId="{F0A5342C-6743-443B-A6F6-082C85F24F8A}" type="parTrans" cxnId="{A7828C78-DC9B-43E7-BF80-328FE32DDAFE}">
      <dgm:prSet/>
      <dgm:spPr/>
      <dgm:t>
        <a:bodyPr/>
        <a:lstStyle/>
        <a:p>
          <a:endParaRPr lang="en-US"/>
        </a:p>
      </dgm:t>
    </dgm:pt>
    <dgm:pt modelId="{0B39FFD8-CF32-4CB5-B5E6-1822616CB213}" type="sibTrans" cxnId="{A7828C78-DC9B-43E7-BF80-328FE32DDAFE}">
      <dgm:prSet/>
      <dgm:spPr/>
      <dgm:t>
        <a:bodyPr/>
        <a:lstStyle/>
        <a:p>
          <a:endParaRPr lang="en-US"/>
        </a:p>
      </dgm:t>
    </dgm:pt>
    <dgm:pt modelId="{3E919314-A628-4B58-988A-1D1A375BCDFE}">
      <dgm:prSet/>
      <dgm:spPr/>
      <dgm:t>
        <a:bodyPr/>
        <a:lstStyle/>
        <a:p>
          <a:pPr>
            <a:buClr>
              <a:srgbClr val="C00000"/>
            </a:buClr>
          </a:pPr>
          <a:r>
            <a:rPr lang="en-US" dirty="0">
              <a:latin typeface="+mn-lt"/>
              <a:cs typeface="Arial" panose="020B0604020202020204" pitchFamily="34" charset="0"/>
            </a:rPr>
            <a:t>Easy to update</a:t>
          </a:r>
        </a:p>
      </dgm:t>
    </dgm:pt>
    <dgm:pt modelId="{CA8442D8-6861-4B93-BBBD-576A90465DF5}" type="parTrans" cxnId="{B8FC8D00-033F-4F03-8A53-FF891EEDB805}">
      <dgm:prSet/>
      <dgm:spPr/>
      <dgm:t>
        <a:bodyPr/>
        <a:lstStyle/>
        <a:p>
          <a:endParaRPr lang="en-US"/>
        </a:p>
      </dgm:t>
    </dgm:pt>
    <dgm:pt modelId="{D60F26B5-20B1-4666-A5B6-AA9C31200B3C}" type="sibTrans" cxnId="{B8FC8D00-033F-4F03-8A53-FF891EEDB805}">
      <dgm:prSet/>
      <dgm:spPr/>
      <dgm:t>
        <a:bodyPr/>
        <a:lstStyle/>
        <a:p>
          <a:endParaRPr lang="en-US"/>
        </a:p>
      </dgm:t>
    </dgm:pt>
    <dgm:pt modelId="{6347E711-E892-44C4-A27F-2C68A176CA98}">
      <dgm:prSet/>
      <dgm:spPr/>
      <dgm:t>
        <a:bodyPr/>
        <a:lstStyle/>
        <a:p>
          <a:pPr>
            <a:buClr>
              <a:srgbClr val="C00000"/>
            </a:buClr>
          </a:pPr>
          <a:r>
            <a:rPr lang="en-US" dirty="0">
              <a:latin typeface="+mn-lt"/>
              <a:cs typeface="Arial" panose="020B0604020202020204" pitchFamily="34" charset="0"/>
            </a:rPr>
            <a:t>Accessible</a:t>
          </a:r>
        </a:p>
      </dgm:t>
    </dgm:pt>
    <dgm:pt modelId="{AA4E83C4-2EA7-46E2-87C3-F31B8A551111}" type="parTrans" cxnId="{5635BE9D-2A45-4EB6-9E0F-FC45F570D732}">
      <dgm:prSet/>
      <dgm:spPr/>
      <dgm:t>
        <a:bodyPr/>
        <a:lstStyle/>
        <a:p>
          <a:endParaRPr lang="en-US"/>
        </a:p>
      </dgm:t>
    </dgm:pt>
    <dgm:pt modelId="{6B72DE36-41A7-40FD-9070-08D202085EF9}" type="sibTrans" cxnId="{5635BE9D-2A45-4EB6-9E0F-FC45F570D732}">
      <dgm:prSet/>
      <dgm:spPr/>
      <dgm:t>
        <a:bodyPr/>
        <a:lstStyle/>
        <a:p>
          <a:endParaRPr lang="en-US"/>
        </a:p>
      </dgm:t>
    </dgm:pt>
    <dgm:pt modelId="{9902D191-7B83-4001-A59E-95C26A951040}">
      <dgm:prSet/>
      <dgm:spPr/>
      <dgm:t>
        <a:bodyPr/>
        <a:lstStyle/>
        <a:p>
          <a:pPr>
            <a:buClr>
              <a:srgbClr val="C00000"/>
            </a:buClr>
          </a:pPr>
          <a:r>
            <a:rPr lang="en-US" dirty="0">
              <a:latin typeface="+mn-lt"/>
              <a:cs typeface="Arial" panose="020B0604020202020204" pitchFamily="34" charset="0"/>
            </a:rPr>
            <a:t>Brand-consistent</a:t>
          </a:r>
        </a:p>
      </dgm:t>
    </dgm:pt>
    <dgm:pt modelId="{CE7E3BEA-930A-425E-B61F-BCEC34D5FA42}" type="parTrans" cxnId="{CD1A415E-EAFD-415B-9973-D2BB3AB37EAE}">
      <dgm:prSet/>
      <dgm:spPr/>
      <dgm:t>
        <a:bodyPr/>
        <a:lstStyle/>
        <a:p>
          <a:endParaRPr lang="en-US"/>
        </a:p>
      </dgm:t>
    </dgm:pt>
    <dgm:pt modelId="{251E4BEC-6E2E-446F-B92D-71618676E7D7}" type="sibTrans" cxnId="{CD1A415E-EAFD-415B-9973-D2BB3AB37EAE}">
      <dgm:prSet/>
      <dgm:spPr/>
      <dgm:t>
        <a:bodyPr/>
        <a:lstStyle/>
        <a:p>
          <a:endParaRPr lang="en-US"/>
        </a:p>
      </dgm:t>
    </dgm:pt>
    <dgm:pt modelId="{192AF1E3-C334-4F83-AE37-551E434FC398}">
      <dgm:prSet/>
      <dgm:spPr/>
      <dgm:t>
        <a:bodyPr/>
        <a:lstStyle/>
        <a:p>
          <a:r>
            <a:rPr lang="en-US" b="1" dirty="0"/>
            <a:t>Print</a:t>
          </a:r>
          <a:r>
            <a:rPr lang="en-US" dirty="0"/>
            <a:t> version</a:t>
          </a:r>
        </a:p>
      </dgm:t>
    </dgm:pt>
    <dgm:pt modelId="{4E30EF3D-03A3-4AF4-85D2-8A81A6F6F2A7}" type="parTrans" cxnId="{96BF0027-203A-47C1-93FA-3732D49E7132}">
      <dgm:prSet/>
      <dgm:spPr/>
      <dgm:t>
        <a:bodyPr/>
        <a:lstStyle/>
        <a:p>
          <a:endParaRPr lang="en-US"/>
        </a:p>
      </dgm:t>
    </dgm:pt>
    <dgm:pt modelId="{1B10E000-E185-486D-A722-5BABA7650921}" type="sibTrans" cxnId="{96BF0027-203A-47C1-93FA-3732D49E7132}">
      <dgm:prSet/>
      <dgm:spPr/>
      <dgm:t>
        <a:bodyPr/>
        <a:lstStyle/>
        <a:p>
          <a:endParaRPr lang="en-US"/>
        </a:p>
      </dgm:t>
    </dgm:pt>
    <dgm:pt modelId="{D4108285-D269-4E7C-AC42-FCE61E51D681}">
      <dgm:prSet/>
      <dgm:spPr/>
      <dgm:t>
        <a:bodyPr/>
        <a:lstStyle/>
        <a:p>
          <a:pPr>
            <a:buClr>
              <a:srgbClr val="C00000"/>
            </a:buClr>
          </a:pPr>
          <a:r>
            <a:rPr lang="en-US" dirty="0"/>
            <a:t>Printable from a standard office printer</a:t>
          </a:r>
        </a:p>
      </dgm:t>
    </dgm:pt>
    <dgm:pt modelId="{652E4D9A-D5FA-4C0E-9986-CF4428714320}" type="parTrans" cxnId="{E7CE978C-DDC4-42FF-AE78-45C3D04BC7DB}">
      <dgm:prSet/>
      <dgm:spPr/>
      <dgm:t>
        <a:bodyPr/>
        <a:lstStyle/>
        <a:p>
          <a:endParaRPr lang="en-US"/>
        </a:p>
      </dgm:t>
    </dgm:pt>
    <dgm:pt modelId="{2FA36ACD-7F45-4F35-B660-57F5233478B0}" type="sibTrans" cxnId="{E7CE978C-DDC4-42FF-AE78-45C3D04BC7DB}">
      <dgm:prSet/>
      <dgm:spPr/>
      <dgm:t>
        <a:bodyPr/>
        <a:lstStyle/>
        <a:p>
          <a:endParaRPr lang="en-US"/>
        </a:p>
      </dgm:t>
    </dgm:pt>
    <dgm:pt modelId="{3563C208-9013-45F8-AD7B-5F8FA15D3DE1}">
      <dgm:prSet/>
      <dgm:spPr/>
      <dgm:t>
        <a:bodyPr/>
        <a:lstStyle/>
        <a:p>
          <a:r>
            <a:rPr lang="en-US" b="1"/>
            <a:t>App</a:t>
          </a:r>
          <a:r>
            <a:rPr lang="en-US"/>
            <a:t> version</a:t>
          </a:r>
        </a:p>
      </dgm:t>
    </dgm:pt>
    <dgm:pt modelId="{42322860-8412-404F-A611-CFADFA46C1E9}" type="parTrans" cxnId="{DD99FD95-4388-4FF2-B657-3484C0F9E6AB}">
      <dgm:prSet/>
      <dgm:spPr/>
      <dgm:t>
        <a:bodyPr/>
        <a:lstStyle/>
        <a:p>
          <a:endParaRPr lang="en-US"/>
        </a:p>
      </dgm:t>
    </dgm:pt>
    <dgm:pt modelId="{A6715306-5A50-45BE-9783-60BD99505D18}" type="sibTrans" cxnId="{DD99FD95-4388-4FF2-B657-3484C0F9E6AB}">
      <dgm:prSet/>
      <dgm:spPr/>
      <dgm:t>
        <a:bodyPr/>
        <a:lstStyle/>
        <a:p>
          <a:endParaRPr lang="en-US"/>
        </a:p>
      </dgm:t>
    </dgm:pt>
    <dgm:pt modelId="{0D88C267-0B5B-4671-A3BF-40AC61B05266}">
      <dgm:prSet/>
      <dgm:spPr/>
      <dgm:t>
        <a:bodyPr/>
        <a:lstStyle/>
        <a:p>
          <a:pPr>
            <a:buClr>
              <a:srgbClr val="C00000"/>
            </a:buClr>
          </a:pPr>
          <a:r>
            <a:rPr lang="en-US" dirty="0"/>
            <a:t>Easy to navigate</a:t>
          </a:r>
        </a:p>
      </dgm:t>
    </dgm:pt>
    <dgm:pt modelId="{90BA7991-5375-495D-9826-7021E3BD77D6}" type="parTrans" cxnId="{337D46D7-5740-4845-AC8D-2D4E03138DD6}">
      <dgm:prSet/>
      <dgm:spPr/>
      <dgm:t>
        <a:bodyPr/>
        <a:lstStyle/>
        <a:p>
          <a:endParaRPr lang="en-US"/>
        </a:p>
      </dgm:t>
    </dgm:pt>
    <dgm:pt modelId="{FD5A3EBB-F0AD-4F43-AD3D-7204B3B3B993}" type="sibTrans" cxnId="{337D46D7-5740-4845-AC8D-2D4E03138DD6}">
      <dgm:prSet/>
      <dgm:spPr/>
      <dgm:t>
        <a:bodyPr/>
        <a:lstStyle/>
        <a:p>
          <a:endParaRPr lang="en-US"/>
        </a:p>
      </dgm:t>
    </dgm:pt>
    <dgm:pt modelId="{D4714F76-E7F1-4F08-ADE6-0EA765BE7C09}">
      <dgm:prSet/>
      <dgm:spPr/>
      <dgm:t>
        <a:bodyPr/>
        <a:lstStyle/>
        <a:p>
          <a:pPr>
            <a:buClr>
              <a:srgbClr val="C00000"/>
            </a:buClr>
          </a:pPr>
          <a:r>
            <a:rPr lang="en-US" dirty="0"/>
            <a:t>Shareable via email or text</a:t>
          </a:r>
        </a:p>
      </dgm:t>
    </dgm:pt>
    <dgm:pt modelId="{2C9CAE4C-C951-4676-A088-068746199472}" type="parTrans" cxnId="{F251624B-2602-495E-89F9-9E4FFE95B6ED}">
      <dgm:prSet/>
      <dgm:spPr/>
      <dgm:t>
        <a:bodyPr/>
        <a:lstStyle/>
        <a:p>
          <a:endParaRPr lang="en-US"/>
        </a:p>
      </dgm:t>
    </dgm:pt>
    <dgm:pt modelId="{3B5E943B-7F27-401A-A19D-076B629502E7}" type="sibTrans" cxnId="{F251624B-2602-495E-89F9-9E4FFE95B6ED}">
      <dgm:prSet/>
      <dgm:spPr/>
      <dgm:t>
        <a:bodyPr/>
        <a:lstStyle/>
        <a:p>
          <a:endParaRPr lang="en-US"/>
        </a:p>
      </dgm:t>
    </dgm:pt>
    <dgm:pt modelId="{D4ABF46A-394D-4FE1-AEDA-EE5926A1430B}">
      <dgm:prSet/>
      <dgm:spPr/>
      <dgm:t>
        <a:bodyPr/>
        <a:lstStyle/>
        <a:p>
          <a:pPr>
            <a:buClr>
              <a:srgbClr val="C00000"/>
            </a:buClr>
          </a:pPr>
          <a:r>
            <a:rPr lang="en-US" dirty="0"/>
            <a:t>Available without Internet access</a:t>
          </a:r>
        </a:p>
      </dgm:t>
    </dgm:pt>
    <dgm:pt modelId="{EBCF9787-DBED-48AE-ABE9-623E652F9442}" type="parTrans" cxnId="{A1CE35FD-0937-4C9F-904F-4DF63A2D2F40}">
      <dgm:prSet/>
      <dgm:spPr/>
      <dgm:t>
        <a:bodyPr/>
        <a:lstStyle/>
        <a:p>
          <a:endParaRPr lang="en-US"/>
        </a:p>
      </dgm:t>
    </dgm:pt>
    <dgm:pt modelId="{11C75EBF-B437-474E-B7D9-58C84711E1ED}" type="sibTrans" cxnId="{A1CE35FD-0937-4C9F-904F-4DF63A2D2F40}">
      <dgm:prSet/>
      <dgm:spPr/>
      <dgm:t>
        <a:bodyPr/>
        <a:lstStyle/>
        <a:p>
          <a:endParaRPr lang="en-US"/>
        </a:p>
      </dgm:t>
    </dgm:pt>
    <dgm:pt modelId="{02EE9659-ADEF-4476-80BD-F9F3B00D64D3}">
      <dgm:prSet/>
      <dgm:spPr/>
      <dgm:t>
        <a:bodyPr/>
        <a:lstStyle/>
        <a:p>
          <a:pPr>
            <a:buClr>
              <a:srgbClr val="C00000"/>
            </a:buClr>
          </a:pPr>
          <a:r>
            <a:rPr lang="en-US" dirty="0"/>
            <a:t>IOS and Android</a:t>
          </a:r>
        </a:p>
      </dgm:t>
    </dgm:pt>
    <dgm:pt modelId="{1A5C1DD8-90E9-4196-8DFB-902BCB0C32C5}" type="parTrans" cxnId="{CEE8D307-9A21-463C-91AE-1EEBF0120DE8}">
      <dgm:prSet/>
      <dgm:spPr/>
      <dgm:t>
        <a:bodyPr/>
        <a:lstStyle/>
        <a:p>
          <a:endParaRPr lang="en-US"/>
        </a:p>
      </dgm:t>
    </dgm:pt>
    <dgm:pt modelId="{FEF8381E-DA6E-4418-BD97-0D96031ED4AD}" type="sibTrans" cxnId="{CEE8D307-9A21-463C-91AE-1EEBF0120DE8}">
      <dgm:prSet/>
      <dgm:spPr/>
      <dgm:t>
        <a:bodyPr/>
        <a:lstStyle/>
        <a:p>
          <a:endParaRPr lang="en-US"/>
        </a:p>
      </dgm:t>
    </dgm:pt>
    <dgm:pt modelId="{5666F96E-1178-45C5-A6F6-B4FBEC9F3F7A}">
      <dgm:prSet/>
      <dgm:spPr/>
      <dgm:t>
        <a:bodyPr/>
        <a:lstStyle/>
        <a:p>
          <a:r>
            <a:rPr lang="en-US" b="1"/>
            <a:t>Web</a:t>
          </a:r>
          <a:r>
            <a:rPr lang="en-US"/>
            <a:t> version</a:t>
          </a:r>
        </a:p>
      </dgm:t>
    </dgm:pt>
    <dgm:pt modelId="{8981009D-D742-4D47-A2C4-B4D8CFA36406}" type="parTrans" cxnId="{A3CD97F4-4D95-4D19-98BA-FABC49F3F6B3}">
      <dgm:prSet/>
      <dgm:spPr/>
      <dgm:t>
        <a:bodyPr/>
        <a:lstStyle/>
        <a:p>
          <a:endParaRPr lang="en-US"/>
        </a:p>
      </dgm:t>
    </dgm:pt>
    <dgm:pt modelId="{604C245A-9642-4323-AF4C-74F0EE6107F6}" type="sibTrans" cxnId="{A3CD97F4-4D95-4D19-98BA-FABC49F3F6B3}">
      <dgm:prSet/>
      <dgm:spPr/>
      <dgm:t>
        <a:bodyPr/>
        <a:lstStyle/>
        <a:p>
          <a:endParaRPr lang="en-US"/>
        </a:p>
      </dgm:t>
    </dgm:pt>
    <dgm:pt modelId="{A8BCDAEE-4F7A-459B-A3AF-3B8298201647}">
      <dgm:prSet/>
      <dgm:spPr/>
      <dgm:t>
        <a:bodyPr/>
        <a:lstStyle/>
        <a:p>
          <a:pPr>
            <a:buClr>
              <a:srgbClr val="C00000"/>
            </a:buClr>
          </a:pPr>
          <a:r>
            <a:rPr lang="en-US" dirty="0"/>
            <a:t>Scannable</a:t>
          </a:r>
        </a:p>
      </dgm:t>
    </dgm:pt>
    <dgm:pt modelId="{EFF6B8BF-8D4C-4A4A-AAAE-2F631258CFDD}" type="parTrans" cxnId="{4DDF1249-1F72-4574-A876-4CD5BF57C630}">
      <dgm:prSet/>
      <dgm:spPr/>
      <dgm:t>
        <a:bodyPr/>
        <a:lstStyle/>
        <a:p>
          <a:endParaRPr lang="en-US"/>
        </a:p>
      </dgm:t>
    </dgm:pt>
    <dgm:pt modelId="{11D4FAA0-7CBC-448C-8B4F-69717A7D357B}" type="sibTrans" cxnId="{4DDF1249-1F72-4574-A876-4CD5BF57C630}">
      <dgm:prSet/>
      <dgm:spPr/>
      <dgm:t>
        <a:bodyPr/>
        <a:lstStyle/>
        <a:p>
          <a:endParaRPr lang="en-US"/>
        </a:p>
      </dgm:t>
    </dgm:pt>
    <dgm:pt modelId="{20B22E21-9E18-45CE-BED1-24FC1B24E90D}">
      <dgm:prSet/>
      <dgm:spPr/>
      <dgm:t>
        <a:bodyPr/>
        <a:lstStyle/>
        <a:p>
          <a:pPr>
            <a:buClr>
              <a:srgbClr val="C00000"/>
            </a:buClr>
          </a:pPr>
          <a:r>
            <a:rPr lang="en-US" dirty="0"/>
            <a:t>Easy to navigate from multiple devices</a:t>
          </a:r>
        </a:p>
      </dgm:t>
    </dgm:pt>
    <dgm:pt modelId="{FEE5D9AB-0998-4D10-8FB9-0AD0371E52A3}" type="parTrans" cxnId="{7132D5B0-7A99-4933-A119-CF7D996BC5CB}">
      <dgm:prSet/>
      <dgm:spPr/>
      <dgm:t>
        <a:bodyPr/>
        <a:lstStyle/>
        <a:p>
          <a:endParaRPr lang="en-US"/>
        </a:p>
      </dgm:t>
    </dgm:pt>
    <dgm:pt modelId="{83D45AF7-F08E-42D8-8599-E518B6CF6AAA}" type="sibTrans" cxnId="{7132D5B0-7A99-4933-A119-CF7D996BC5CB}">
      <dgm:prSet/>
      <dgm:spPr/>
      <dgm:t>
        <a:bodyPr/>
        <a:lstStyle/>
        <a:p>
          <a:endParaRPr lang="en-US"/>
        </a:p>
      </dgm:t>
    </dgm:pt>
    <dgm:pt modelId="{4DF3A0BE-DACC-914E-B88D-BF2DD11AA8B1}" type="pres">
      <dgm:prSet presAssocID="{B4607C37-5D17-4D8D-9952-F3BBFC3F9BD1}" presName="Name0" presStyleCnt="0">
        <dgm:presLayoutVars>
          <dgm:dir/>
          <dgm:animLvl val="lvl"/>
          <dgm:resizeHandles val="exact"/>
        </dgm:presLayoutVars>
      </dgm:prSet>
      <dgm:spPr/>
    </dgm:pt>
    <dgm:pt modelId="{10ADF327-CD57-BB49-BB6F-C644C96F3024}" type="pres">
      <dgm:prSet presAssocID="{D29E4588-7A17-43F9-86A7-963377F5B134}" presName="composite" presStyleCnt="0"/>
      <dgm:spPr/>
    </dgm:pt>
    <dgm:pt modelId="{EADC688D-F63F-8C46-86D8-D754146C46F3}" type="pres">
      <dgm:prSet presAssocID="{D29E4588-7A17-43F9-86A7-963377F5B134}" presName="parTx" presStyleLbl="alignNode1" presStyleIdx="0" presStyleCnt="4" custLinFactNeighborX="-4737" custLinFactNeighborY="1312">
        <dgm:presLayoutVars>
          <dgm:chMax val="0"/>
          <dgm:chPref val="0"/>
          <dgm:bulletEnabled val="1"/>
        </dgm:presLayoutVars>
      </dgm:prSet>
      <dgm:spPr/>
    </dgm:pt>
    <dgm:pt modelId="{534157A7-5707-1744-8C9F-56B28EC90CD6}" type="pres">
      <dgm:prSet presAssocID="{D29E4588-7A17-43F9-86A7-963377F5B134}" presName="desTx" presStyleLbl="alignAccFollowNode1" presStyleIdx="0" presStyleCnt="4">
        <dgm:presLayoutVars>
          <dgm:bulletEnabled val="1"/>
        </dgm:presLayoutVars>
      </dgm:prSet>
      <dgm:spPr/>
    </dgm:pt>
    <dgm:pt modelId="{23172C84-2C4B-C24B-8E3E-08C6A04B98DD}" type="pres">
      <dgm:prSet presAssocID="{0B39FFD8-CF32-4CB5-B5E6-1822616CB213}" presName="space" presStyleCnt="0"/>
      <dgm:spPr/>
    </dgm:pt>
    <dgm:pt modelId="{941685A9-92A1-564C-8FFE-0B30292E307C}" type="pres">
      <dgm:prSet presAssocID="{192AF1E3-C334-4F83-AE37-551E434FC398}" presName="composite" presStyleCnt="0"/>
      <dgm:spPr/>
    </dgm:pt>
    <dgm:pt modelId="{60E10CFA-0122-624E-9FCD-3F887B4F0204}" type="pres">
      <dgm:prSet presAssocID="{192AF1E3-C334-4F83-AE37-551E434FC398}" presName="parTx" presStyleLbl="alignNode1" presStyleIdx="1" presStyleCnt="4">
        <dgm:presLayoutVars>
          <dgm:chMax val="0"/>
          <dgm:chPref val="0"/>
          <dgm:bulletEnabled val="1"/>
        </dgm:presLayoutVars>
      </dgm:prSet>
      <dgm:spPr/>
    </dgm:pt>
    <dgm:pt modelId="{1C7261E4-CAD0-3F41-AFCF-ECCED93EB285}" type="pres">
      <dgm:prSet presAssocID="{192AF1E3-C334-4F83-AE37-551E434FC398}" presName="desTx" presStyleLbl="alignAccFollowNode1" presStyleIdx="1" presStyleCnt="4">
        <dgm:presLayoutVars>
          <dgm:bulletEnabled val="1"/>
        </dgm:presLayoutVars>
      </dgm:prSet>
      <dgm:spPr/>
    </dgm:pt>
    <dgm:pt modelId="{B2E0D0B0-E3F4-974B-8C16-6598FE00A4F7}" type="pres">
      <dgm:prSet presAssocID="{1B10E000-E185-486D-A722-5BABA7650921}" presName="space" presStyleCnt="0"/>
      <dgm:spPr/>
    </dgm:pt>
    <dgm:pt modelId="{BAAE9DF7-8A03-0349-A37D-DE413EB97869}" type="pres">
      <dgm:prSet presAssocID="{3563C208-9013-45F8-AD7B-5F8FA15D3DE1}" presName="composite" presStyleCnt="0"/>
      <dgm:spPr/>
    </dgm:pt>
    <dgm:pt modelId="{75D4130F-E6DA-4149-BFBE-449F745FEEA4}" type="pres">
      <dgm:prSet presAssocID="{3563C208-9013-45F8-AD7B-5F8FA15D3DE1}" presName="parTx" presStyleLbl="alignNode1" presStyleIdx="2" presStyleCnt="4">
        <dgm:presLayoutVars>
          <dgm:chMax val="0"/>
          <dgm:chPref val="0"/>
          <dgm:bulletEnabled val="1"/>
        </dgm:presLayoutVars>
      </dgm:prSet>
      <dgm:spPr/>
    </dgm:pt>
    <dgm:pt modelId="{518BF1BD-D915-9345-A062-69FCA1612F91}" type="pres">
      <dgm:prSet presAssocID="{3563C208-9013-45F8-AD7B-5F8FA15D3DE1}" presName="desTx" presStyleLbl="alignAccFollowNode1" presStyleIdx="2" presStyleCnt="4">
        <dgm:presLayoutVars>
          <dgm:bulletEnabled val="1"/>
        </dgm:presLayoutVars>
      </dgm:prSet>
      <dgm:spPr/>
    </dgm:pt>
    <dgm:pt modelId="{0E4B8DD4-AF3F-654C-B7C2-0DE8B0E10845}" type="pres">
      <dgm:prSet presAssocID="{A6715306-5A50-45BE-9783-60BD99505D18}" presName="space" presStyleCnt="0"/>
      <dgm:spPr/>
    </dgm:pt>
    <dgm:pt modelId="{5F6797E4-A61B-7742-9327-8F52E78961A9}" type="pres">
      <dgm:prSet presAssocID="{5666F96E-1178-45C5-A6F6-B4FBEC9F3F7A}" presName="composite" presStyleCnt="0"/>
      <dgm:spPr/>
    </dgm:pt>
    <dgm:pt modelId="{9B5D8F83-CD29-664A-82E2-1E8EEC838F22}" type="pres">
      <dgm:prSet presAssocID="{5666F96E-1178-45C5-A6F6-B4FBEC9F3F7A}" presName="parTx" presStyleLbl="alignNode1" presStyleIdx="3" presStyleCnt="4">
        <dgm:presLayoutVars>
          <dgm:chMax val="0"/>
          <dgm:chPref val="0"/>
          <dgm:bulletEnabled val="1"/>
        </dgm:presLayoutVars>
      </dgm:prSet>
      <dgm:spPr/>
    </dgm:pt>
    <dgm:pt modelId="{3C8F442E-2ADA-6A43-B8F9-9331087FCABA}" type="pres">
      <dgm:prSet presAssocID="{5666F96E-1178-45C5-A6F6-B4FBEC9F3F7A}" presName="desTx" presStyleLbl="alignAccFollowNode1" presStyleIdx="3" presStyleCnt="4">
        <dgm:presLayoutVars>
          <dgm:bulletEnabled val="1"/>
        </dgm:presLayoutVars>
      </dgm:prSet>
      <dgm:spPr/>
    </dgm:pt>
  </dgm:ptLst>
  <dgm:cxnLst>
    <dgm:cxn modelId="{B8FC8D00-033F-4F03-8A53-FF891EEDB805}" srcId="{D29E4588-7A17-43F9-86A7-963377F5B134}" destId="{3E919314-A628-4B58-988A-1D1A375BCDFE}" srcOrd="0" destOrd="0" parTransId="{CA8442D8-6861-4B93-BBBD-576A90465DF5}" sibTransId="{D60F26B5-20B1-4666-A5B6-AA9C31200B3C}"/>
    <dgm:cxn modelId="{CEE8D307-9A21-463C-91AE-1EEBF0120DE8}" srcId="{3563C208-9013-45F8-AD7B-5F8FA15D3DE1}" destId="{02EE9659-ADEF-4476-80BD-F9F3B00D64D3}" srcOrd="3" destOrd="0" parTransId="{1A5C1DD8-90E9-4196-8DFB-902BCB0C32C5}" sibTransId="{FEF8381E-DA6E-4418-BD97-0D96031ED4AD}"/>
    <dgm:cxn modelId="{4F5F6519-C4A6-7E44-934A-04BE9CCCBC27}" type="presOf" srcId="{20B22E21-9E18-45CE-BED1-24FC1B24E90D}" destId="{3C8F442E-2ADA-6A43-B8F9-9331087FCABA}" srcOrd="0" destOrd="1" presId="urn:microsoft.com/office/officeart/2005/8/layout/hList1"/>
    <dgm:cxn modelId="{4035A119-4F19-BD48-863E-8C983FEA03FB}" type="presOf" srcId="{A8BCDAEE-4F7A-459B-A3AF-3B8298201647}" destId="{3C8F442E-2ADA-6A43-B8F9-9331087FCABA}" srcOrd="0" destOrd="0" presId="urn:microsoft.com/office/officeart/2005/8/layout/hList1"/>
    <dgm:cxn modelId="{04B21F26-7D11-B644-9B3C-3AB8D210738F}" type="presOf" srcId="{B4607C37-5D17-4D8D-9952-F3BBFC3F9BD1}" destId="{4DF3A0BE-DACC-914E-B88D-BF2DD11AA8B1}" srcOrd="0" destOrd="0" presId="urn:microsoft.com/office/officeart/2005/8/layout/hList1"/>
    <dgm:cxn modelId="{96BF0027-203A-47C1-93FA-3732D49E7132}" srcId="{B4607C37-5D17-4D8D-9952-F3BBFC3F9BD1}" destId="{192AF1E3-C334-4F83-AE37-551E434FC398}" srcOrd="1" destOrd="0" parTransId="{4E30EF3D-03A3-4AF4-85D2-8A81A6F6F2A7}" sibTransId="{1B10E000-E185-486D-A722-5BABA7650921}"/>
    <dgm:cxn modelId="{CD1A415E-EAFD-415B-9973-D2BB3AB37EAE}" srcId="{D29E4588-7A17-43F9-86A7-963377F5B134}" destId="{9902D191-7B83-4001-A59E-95C26A951040}" srcOrd="2" destOrd="0" parTransId="{CE7E3BEA-930A-425E-B61F-BCEC34D5FA42}" sibTransId="{251E4BEC-6E2E-446F-B92D-71618676E7D7}"/>
    <dgm:cxn modelId="{8D672264-9A32-9348-89CC-E1B1DCB570B6}" type="presOf" srcId="{D29E4588-7A17-43F9-86A7-963377F5B134}" destId="{EADC688D-F63F-8C46-86D8-D754146C46F3}" srcOrd="0" destOrd="0" presId="urn:microsoft.com/office/officeart/2005/8/layout/hList1"/>
    <dgm:cxn modelId="{BD4A7164-E001-5448-B161-79243E2CB3A8}" type="presOf" srcId="{3E919314-A628-4B58-988A-1D1A375BCDFE}" destId="{534157A7-5707-1744-8C9F-56B28EC90CD6}" srcOrd="0" destOrd="0" presId="urn:microsoft.com/office/officeart/2005/8/layout/hList1"/>
    <dgm:cxn modelId="{516AA146-2805-B241-AB52-E2650739FFD6}" type="presOf" srcId="{D4108285-D269-4E7C-AC42-FCE61E51D681}" destId="{1C7261E4-CAD0-3F41-AFCF-ECCED93EB285}" srcOrd="0" destOrd="0" presId="urn:microsoft.com/office/officeart/2005/8/layout/hList1"/>
    <dgm:cxn modelId="{4DDF1249-1F72-4574-A876-4CD5BF57C630}" srcId="{5666F96E-1178-45C5-A6F6-B4FBEC9F3F7A}" destId="{A8BCDAEE-4F7A-459B-A3AF-3B8298201647}" srcOrd="0" destOrd="0" parTransId="{EFF6B8BF-8D4C-4A4A-AAAE-2F631258CFDD}" sibTransId="{11D4FAA0-7CBC-448C-8B4F-69717A7D357B}"/>
    <dgm:cxn modelId="{F251624B-2602-495E-89F9-9E4FFE95B6ED}" srcId="{3563C208-9013-45F8-AD7B-5F8FA15D3DE1}" destId="{D4714F76-E7F1-4F08-ADE6-0EA765BE7C09}" srcOrd="1" destOrd="0" parTransId="{2C9CAE4C-C951-4676-A088-068746199472}" sibTransId="{3B5E943B-7F27-401A-A19D-076B629502E7}"/>
    <dgm:cxn modelId="{A7828C78-DC9B-43E7-BF80-328FE32DDAFE}" srcId="{B4607C37-5D17-4D8D-9952-F3BBFC3F9BD1}" destId="{D29E4588-7A17-43F9-86A7-963377F5B134}" srcOrd="0" destOrd="0" parTransId="{F0A5342C-6743-443B-A6F6-082C85F24F8A}" sibTransId="{0B39FFD8-CF32-4CB5-B5E6-1822616CB213}"/>
    <dgm:cxn modelId="{607CCF81-96A2-3B4E-B1D6-C042D25BA1FE}" type="presOf" srcId="{0D88C267-0B5B-4671-A3BF-40AC61B05266}" destId="{518BF1BD-D915-9345-A062-69FCA1612F91}" srcOrd="0" destOrd="0" presId="urn:microsoft.com/office/officeart/2005/8/layout/hList1"/>
    <dgm:cxn modelId="{E7CE978C-DDC4-42FF-AE78-45C3D04BC7DB}" srcId="{192AF1E3-C334-4F83-AE37-551E434FC398}" destId="{D4108285-D269-4E7C-AC42-FCE61E51D681}" srcOrd="0" destOrd="0" parTransId="{652E4D9A-D5FA-4C0E-9986-CF4428714320}" sibTransId="{2FA36ACD-7F45-4F35-B660-57F5233478B0}"/>
    <dgm:cxn modelId="{DD99FD95-4388-4FF2-B657-3484C0F9E6AB}" srcId="{B4607C37-5D17-4D8D-9952-F3BBFC3F9BD1}" destId="{3563C208-9013-45F8-AD7B-5F8FA15D3DE1}" srcOrd="2" destOrd="0" parTransId="{42322860-8412-404F-A611-CFADFA46C1E9}" sibTransId="{A6715306-5A50-45BE-9783-60BD99505D18}"/>
    <dgm:cxn modelId="{5635BE9D-2A45-4EB6-9E0F-FC45F570D732}" srcId="{D29E4588-7A17-43F9-86A7-963377F5B134}" destId="{6347E711-E892-44C4-A27F-2C68A176CA98}" srcOrd="1" destOrd="0" parTransId="{AA4E83C4-2EA7-46E2-87C3-F31B8A551111}" sibTransId="{6B72DE36-41A7-40FD-9070-08D202085EF9}"/>
    <dgm:cxn modelId="{2B210EA1-5A79-7742-84C7-88284377E0A8}" type="presOf" srcId="{9902D191-7B83-4001-A59E-95C26A951040}" destId="{534157A7-5707-1744-8C9F-56B28EC90CD6}" srcOrd="0" destOrd="2" presId="urn:microsoft.com/office/officeart/2005/8/layout/hList1"/>
    <dgm:cxn modelId="{7132D5B0-7A99-4933-A119-CF7D996BC5CB}" srcId="{5666F96E-1178-45C5-A6F6-B4FBEC9F3F7A}" destId="{20B22E21-9E18-45CE-BED1-24FC1B24E90D}" srcOrd="1" destOrd="0" parTransId="{FEE5D9AB-0998-4D10-8FB9-0AD0371E52A3}" sibTransId="{83D45AF7-F08E-42D8-8599-E518B6CF6AAA}"/>
    <dgm:cxn modelId="{117B17BB-AD90-6846-81B5-EA7292B91839}" type="presOf" srcId="{02EE9659-ADEF-4476-80BD-F9F3B00D64D3}" destId="{518BF1BD-D915-9345-A062-69FCA1612F91}" srcOrd="0" destOrd="3" presId="urn:microsoft.com/office/officeart/2005/8/layout/hList1"/>
    <dgm:cxn modelId="{63A9B5D2-4C81-D74C-A890-BE1E679C42D0}" type="presOf" srcId="{D4ABF46A-394D-4FE1-AEDA-EE5926A1430B}" destId="{518BF1BD-D915-9345-A062-69FCA1612F91}" srcOrd="0" destOrd="2" presId="urn:microsoft.com/office/officeart/2005/8/layout/hList1"/>
    <dgm:cxn modelId="{337D46D7-5740-4845-AC8D-2D4E03138DD6}" srcId="{3563C208-9013-45F8-AD7B-5F8FA15D3DE1}" destId="{0D88C267-0B5B-4671-A3BF-40AC61B05266}" srcOrd="0" destOrd="0" parTransId="{90BA7991-5375-495D-9826-7021E3BD77D6}" sibTransId="{FD5A3EBB-F0AD-4F43-AD3D-7204B3B3B993}"/>
    <dgm:cxn modelId="{6CB7E0E0-0A2C-664B-A3BE-6CA4F9149C36}" type="presOf" srcId="{D4714F76-E7F1-4F08-ADE6-0EA765BE7C09}" destId="{518BF1BD-D915-9345-A062-69FCA1612F91}" srcOrd="0" destOrd="1" presId="urn:microsoft.com/office/officeart/2005/8/layout/hList1"/>
    <dgm:cxn modelId="{6106E9EA-2344-8A40-B58F-371F89B55DA3}" type="presOf" srcId="{3563C208-9013-45F8-AD7B-5F8FA15D3DE1}" destId="{75D4130F-E6DA-4149-BFBE-449F745FEEA4}" srcOrd="0" destOrd="0" presId="urn:microsoft.com/office/officeart/2005/8/layout/hList1"/>
    <dgm:cxn modelId="{596C83F2-FF7E-AB47-A32A-29060EAA548B}" type="presOf" srcId="{5666F96E-1178-45C5-A6F6-B4FBEC9F3F7A}" destId="{9B5D8F83-CD29-664A-82E2-1E8EEC838F22}" srcOrd="0" destOrd="0" presId="urn:microsoft.com/office/officeart/2005/8/layout/hList1"/>
    <dgm:cxn modelId="{A3CD97F4-4D95-4D19-98BA-FABC49F3F6B3}" srcId="{B4607C37-5D17-4D8D-9952-F3BBFC3F9BD1}" destId="{5666F96E-1178-45C5-A6F6-B4FBEC9F3F7A}" srcOrd="3" destOrd="0" parTransId="{8981009D-D742-4D47-A2C4-B4D8CFA36406}" sibTransId="{604C245A-9642-4323-AF4C-74F0EE6107F6}"/>
    <dgm:cxn modelId="{C46DF5FB-80EB-454F-8C89-182D04EBDD7F}" type="presOf" srcId="{6347E711-E892-44C4-A27F-2C68A176CA98}" destId="{534157A7-5707-1744-8C9F-56B28EC90CD6}" srcOrd="0" destOrd="1" presId="urn:microsoft.com/office/officeart/2005/8/layout/hList1"/>
    <dgm:cxn modelId="{A1CE35FD-0937-4C9F-904F-4DF63A2D2F40}" srcId="{3563C208-9013-45F8-AD7B-5F8FA15D3DE1}" destId="{D4ABF46A-394D-4FE1-AEDA-EE5926A1430B}" srcOrd="2" destOrd="0" parTransId="{EBCF9787-DBED-48AE-ABE9-623E652F9442}" sibTransId="{11C75EBF-B437-474E-B7D9-58C84711E1ED}"/>
    <dgm:cxn modelId="{F160E6FF-AF94-2E48-8CA4-681250261106}" type="presOf" srcId="{192AF1E3-C334-4F83-AE37-551E434FC398}" destId="{60E10CFA-0122-624E-9FCD-3F887B4F0204}" srcOrd="0" destOrd="0" presId="urn:microsoft.com/office/officeart/2005/8/layout/hList1"/>
    <dgm:cxn modelId="{1706E98E-918A-834B-8762-629EAB81124E}" type="presParOf" srcId="{4DF3A0BE-DACC-914E-B88D-BF2DD11AA8B1}" destId="{10ADF327-CD57-BB49-BB6F-C644C96F3024}" srcOrd="0" destOrd="0" presId="urn:microsoft.com/office/officeart/2005/8/layout/hList1"/>
    <dgm:cxn modelId="{BA6414E8-C137-624C-B04D-E28E5AF7B873}" type="presParOf" srcId="{10ADF327-CD57-BB49-BB6F-C644C96F3024}" destId="{EADC688D-F63F-8C46-86D8-D754146C46F3}" srcOrd="0" destOrd="0" presId="urn:microsoft.com/office/officeart/2005/8/layout/hList1"/>
    <dgm:cxn modelId="{85F010E8-4E98-0742-A5C6-548B36D81191}" type="presParOf" srcId="{10ADF327-CD57-BB49-BB6F-C644C96F3024}" destId="{534157A7-5707-1744-8C9F-56B28EC90CD6}" srcOrd="1" destOrd="0" presId="urn:microsoft.com/office/officeart/2005/8/layout/hList1"/>
    <dgm:cxn modelId="{F2AE8830-A519-154B-87F7-1380E61CC100}" type="presParOf" srcId="{4DF3A0BE-DACC-914E-B88D-BF2DD11AA8B1}" destId="{23172C84-2C4B-C24B-8E3E-08C6A04B98DD}" srcOrd="1" destOrd="0" presId="urn:microsoft.com/office/officeart/2005/8/layout/hList1"/>
    <dgm:cxn modelId="{F3BF4374-670E-5447-80CE-1DC66BAFF7CF}" type="presParOf" srcId="{4DF3A0BE-DACC-914E-B88D-BF2DD11AA8B1}" destId="{941685A9-92A1-564C-8FFE-0B30292E307C}" srcOrd="2" destOrd="0" presId="urn:microsoft.com/office/officeart/2005/8/layout/hList1"/>
    <dgm:cxn modelId="{489DD271-C113-A64F-96F8-B322B0B4F3FD}" type="presParOf" srcId="{941685A9-92A1-564C-8FFE-0B30292E307C}" destId="{60E10CFA-0122-624E-9FCD-3F887B4F0204}" srcOrd="0" destOrd="0" presId="urn:microsoft.com/office/officeart/2005/8/layout/hList1"/>
    <dgm:cxn modelId="{21261BA2-6E31-6043-8B99-7A79BB994B9B}" type="presParOf" srcId="{941685A9-92A1-564C-8FFE-0B30292E307C}" destId="{1C7261E4-CAD0-3F41-AFCF-ECCED93EB285}" srcOrd="1" destOrd="0" presId="urn:microsoft.com/office/officeart/2005/8/layout/hList1"/>
    <dgm:cxn modelId="{A4AFE5F5-2EFE-A44F-85C1-B16FC9D51DA6}" type="presParOf" srcId="{4DF3A0BE-DACC-914E-B88D-BF2DD11AA8B1}" destId="{B2E0D0B0-E3F4-974B-8C16-6598FE00A4F7}" srcOrd="3" destOrd="0" presId="urn:microsoft.com/office/officeart/2005/8/layout/hList1"/>
    <dgm:cxn modelId="{A7B1FCB7-321B-5041-AEE5-F76D8EA6F58E}" type="presParOf" srcId="{4DF3A0BE-DACC-914E-B88D-BF2DD11AA8B1}" destId="{BAAE9DF7-8A03-0349-A37D-DE413EB97869}" srcOrd="4" destOrd="0" presId="urn:microsoft.com/office/officeart/2005/8/layout/hList1"/>
    <dgm:cxn modelId="{AA3E0513-A4EB-9D44-A8B3-59A007F43DC0}" type="presParOf" srcId="{BAAE9DF7-8A03-0349-A37D-DE413EB97869}" destId="{75D4130F-E6DA-4149-BFBE-449F745FEEA4}" srcOrd="0" destOrd="0" presId="urn:microsoft.com/office/officeart/2005/8/layout/hList1"/>
    <dgm:cxn modelId="{21645394-5D9F-044D-B013-C678B70708AC}" type="presParOf" srcId="{BAAE9DF7-8A03-0349-A37D-DE413EB97869}" destId="{518BF1BD-D915-9345-A062-69FCA1612F91}" srcOrd="1" destOrd="0" presId="urn:microsoft.com/office/officeart/2005/8/layout/hList1"/>
    <dgm:cxn modelId="{110B7943-C43E-E34B-9F6C-94C67491117F}" type="presParOf" srcId="{4DF3A0BE-DACC-914E-B88D-BF2DD11AA8B1}" destId="{0E4B8DD4-AF3F-654C-B7C2-0DE8B0E10845}" srcOrd="5" destOrd="0" presId="urn:microsoft.com/office/officeart/2005/8/layout/hList1"/>
    <dgm:cxn modelId="{F0D913C8-EFAD-5D48-807C-622D7A6479C3}" type="presParOf" srcId="{4DF3A0BE-DACC-914E-B88D-BF2DD11AA8B1}" destId="{5F6797E4-A61B-7742-9327-8F52E78961A9}" srcOrd="6" destOrd="0" presId="urn:microsoft.com/office/officeart/2005/8/layout/hList1"/>
    <dgm:cxn modelId="{4EB407AF-4DFD-9A49-93C6-2E42AA9EDEE6}" type="presParOf" srcId="{5F6797E4-A61B-7742-9327-8F52E78961A9}" destId="{9B5D8F83-CD29-664A-82E2-1E8EEC838F22}" srcOrd="0" destOrd="0" presId="urn:microsoft.com/office/officeart/2005/8/layout/hList1"/>
    <dgm:cxn modelId="{AA1B90A1-34F0-484A-BF86-C6EC26EF1611}" type="presParOf" srcId="{5F6797E4-A61B-7742-9327-8F52E78961A9}" destId="{3C8F442E-2ADA-6A43-B8F9-9331087FCAB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4E320-4DE4-4A1F-BA66-FC2E83CAAEC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A716CEFE-B97B-4594-8843-7812C4716BD0}">
      <dgm:prSet phldrT="[Text]"/>
      <dgm:spPr>
        <a:solidFill>
          <a:schemeClr val="tx2"/>
        </a:solidFill>
      </dgm:spPr>
      <dgm:t>
        <a:bodyPr/>
        <a:lstStyle/>
        <a:p>
          <a:pPr rtl="0"/>
          <a:r>
            <a:rPr lang="en-US" dirty="0">
              <a:latin typeface="Arial"/>
              <a:cs typeface="Arial"/>
            </a:rPr>
            <a:t>Design &amp; Development</a:t>
          </a:r>
        </a:p>
      </dgm:t>
    </dgm:pt>
    <dgm:pt modelId="{07FF0961-B74F-43D5-8A25-013F1C448190}" type="parTrans" cxnId="{14CF62C1-B75D-489F-82C3-B9FB7F1F5213}">
      <dgm:prSet/>
      <dgm:spPr/>
      <dgm:t>
        <a:bodyPr/>
        <a:lstStyle/>
        <a:p>
          <a:endParaRPr lang="en-US"/>
        </a:p>
      </dgm:t>
    </dgm:pt>
    <dgm:pt modelId="{042991BF-3D5A-401C-B8DE-D8532ADFE26F}" type="sibTrans" cxnId="{14CF62C1-B75D-489F-82C3-B9FB7F1F5213}">
      <dgm:prSet/>
      <dgm:spPr/>
      <dgm:t>
        <a:bodyPr/>
        <a:lstStyle/>
        <a:p>
          <a:endParaRPr lang="en-US"/>
        </a:p>
      </dgm:t>
    </dgm:pt>
    <dgm:pt modelId="{BA96C4C1-E000-4EB5-82F0-7EDC68C32F07}">
      <dgm:prSet phldrT="[Text]" phldr="0"/>
      <dgm:spPr/>
      <dgm:t>
        <a:bodyPr/>
        <a:lstStyle/>
        <a:p>
          <a:pPr rtl="0"/>
          <a:r>
            <a:rPr lang="en-US" dirty="0">
              <a:latin typeface="Arial" panose="020B0604020202020204" pitchFamily="34" charset="0"/>
              <a:cs typeface="Arial" panose="020B0604020202020204" pitchFamily="34" charset="0"/>
            </a:rPr>
            <a:t>Goals &amp; objectives</a:t>
          </a:r>
        </a:p>
      </dgm:t>
    </dgm:pt>
    <dgm:pt modelId="{8103E78C-6CC8-44EF-99A9-B85988EEA351}" type="parTrans" cxnId="{96D18B1D-E2E1-436D-8614-B546AE7B5BD5}">
      <dgm:prSet/>
      <dgm:spPr/>
      <dgm:t>
        <a:bodyPr/>
        <a:lstStyle/>
        <a:p>
          <a:endParaRPr lang="en-US"/>
        </a:p>
      </dgm:t>
    </dgm:pt>
    <dgm:pt modelId="{8095B5F5-2A36-4934-955F-D13F9723899E}" type="sibTrans" cxnId="{96D18B1D-E2E1-436D-8614-B546AE7B5BD5}">
      <dgm:prSet/>
      <dgm:spPr/>
      <dgm:t>
        <a:bodyPr/>
        <a:lstStyle/>
        <a:p>
          <a:endParaRPr lang="en-US"/>
        </a:p>
      </dgm:t>
    </dgm:pt>
    <dgm:pt modelId="{818CCDF1-2EC6-4B8B-BA1E-C8EA80367FBA}">
      <dgm:prSet phldrT="[Text]"/>
      <dgm:spPr>
        <a:solidFill>
          <a:schemeClr val="tx2"/>
        </a:solidFill>
      </dgm:spPr>
      <dgm:t>
        <a:bodyPr/>
        <a:lstStyle/>
        <a:p>
          <a:r>
            <a:rPr lang="en-US" dirty="0">
              <a:latin typeface="Arial" panose="020B0604020202020204" pitchFamily="34" charset="0"/>
              <a:cs typeface="Arial" panose="020B0604020202020204" pitchFamily="34" charset="0"/>
            </a:rPr>
            <a:t>Marketing</a:t>
          </a:r>
        </a:p>
      </dgm:t>
    </dgm:pt>
    <dgm:pt modelId="{2920780F-CE59-43F6-BA46-16FDAC7A02DF}" type="parTrans" cxnId="{2D3746EC-B22E-4BD2-8BA4-E6484CFA9D4D}">
      <dgm:prSet/>
      <dgm:spPr/>
      <dgm:t>
        <a:bodyPr/>
        <a:lstStyle/>
        <a:p>
          <a:endParaRPr lang="en-US"/>
        </a:p>
      </dgm:t>
    </dgm:pt>
    <dgm:pt modelId="{9A3538D9-D9BE-4C82-8B14-4136FFA25210}" type="sibTrans" cxnId="{2D3746EC-B22E-4BD2-8BA4-E6484CFA9D4D}">
      <dgm:prSet/>
      <dgm:spPr/>
      <dgm:t>
        <a:bodyPr/>
        <a:lstStyle/>
        <a:p>
          <a:endParaRPr lang="en-US"/>
        </a:p>
      </dgm:t>
    </dgm:pt>
    <dgm:pt modelId="{8C7EF8B0-A6B6-4135-89C7-5521487FE883}">
      <dgm:prSet phldrT="[Text]" custT="1"/>
      <dgm:spPr/>
      <dgm:t>
        <a:bodyPr/>
        <a:lstStyle/>
        <a:p>
          <a:pPr rtl="0"/>
          <a:r>
            <a:rPr lang="en-US" sz="1200" dirty="0">
              <a:latin typeface="Arial"/>
              <a:cs typeface="Arial"/>
            </a:rPr>
            <a:t>Audience review &amp; plan</a:t>
          </a:r>
          <a:endParaRPr lang="en-US" sz="1200" dirty="0">
            <a:latin typeface="Calibri Light"/>
            <a:cs typeface="Calibri Light"/>
          </a:endParaRPr>
        </a:p>
      </dgm:t>
    </dgm:pt>
    <dgm:pt modelId="{D129A45C-BFB1-48DB-B02C-F351CA550A14}" type="parTrans" cxnId="{0639418A-94F5-4D85-B794-A6CCF233D94E}">
      <dgm:prSet/>
      <dgm:spPr/>
      <dgm:t>
        <a:bodyPr/>
        <a:lstStyle/>
        <a:p>
          <a:endParaRPr lang="en-US"/>
        </a:p>
      </dgm:t>
    </dgm:pt>
    <dgm:pt modelId="{80C06C69-3CF8-47A2-B81A-804134A25FCB}" type="sibTrans" cxnId="{0639418A-94F5-4D85-B794-A6CCF233D94E}">
      <dgm:prSet/>
      <dgm:spPr/>
      <dgm:t>
        <a:bodyPr/>
        <a:lstStyle/>
        <a:p>
          <a:endParaRPr lang="en-US"/>
        </a:p>
      </dgm:t>
    </dgm:pt>
    <dgm:pt modelId="{B0FDE3E4-453F-43C8-BDCF-9DA7FB0B9D84}">
      <dgm:prSet phldrT="[Text]"/>
      <dgm:spPr>
        <a:solidFill>
          <a:schemeClr val="tx2"/>
        </a:solidFill>
      </dgm:spPr>
      <dgm:t>
        <a:bodyPr/>
        <a:lstStyle/>
        <a:p>
          <a:r>
            <a:rPr lang="en-US" dirty="0">
              <a:latin typeface="Arial" panose="020B0604020202020204" pitchFamily="34" charset="0"/>
              <a:cs typeface="Arial" panose="020B0604020202020204" pitchFamily="34" charset="0"/>
            </a:rPr>
            <a:t>Launch &amp; Outreach</a:t>
          </a:r>
        </a:p>
      </dgm:t>
    </dgm:pt>
    <dgm:pt modelId="{112C96F4-D85E-425A-B8B6-514D017F2D33}" type="parTrans" cxnId="{3B8F7D13-B691-457F-97CD-52EC6EF764AE}">
      <dgm:prSet/>
      <dgm:spPr/>
      <dgm:t>
        <a:bodyPr/>
        <a:lstStyle/>
        <a:p>
          <a:endParaRPr lang="en-US"/>
        </a:p>
      </dgm:t>
    </dgm:pt>
    <dgm:pt modelId="{5B34CC8D-AE53-45CC-85AD-30DDD5154844}" type="sibTrans" cxnId="{3B8F7D13-B691-457F-97CD-52EC6EF764AE}">
      <dgm:prSet/>
      <dgm:spPr/>
      <dgm:t>
        <a:bodyPr/>
        <a:lstStyle/>
        <a:p>
          <a:endParaRPr lang="en-US"/>
        </a:p>
      </dgm:t>
    </dgm:pt>
    <dgm:pt modelId="{D2AF4C32-61F8-459B-9E37-FA5974A9246A}">
      <dgm:prSet phldrT="[Text]" custT="1"/>
      <dgm:spPr/>
      <dgm:t>
        <a:bodyPr/>
        <a:lstStyle/>
        <a:p>
          <a:r>
            <a:rPr lang="en-US" sz="1200" dirty="0">
              <a:latin typeface="Arial"/>
              <a:cs typeface="Arial"/>
            </a:rPr>
            <a:t>Video</a:t>
          </a:r>
        </a:p>
      </dgm:t>
    </dgm:pt>
    <dgm:pt modelId="{E97249A6-199E-47E0-A2CA-14CF2B729FF0}" type="parTrans" cxnId="{20D9E236-6085-490A-A5AF-07D3BE32083B}">
      <dgm:prSet/>
      <dgm:spPr/>
      <dgm:t>
        <a:bodyPr/>
        <a:lstStyle/>
        <a:p>
          <a:endParaRPr lang="en-US"/>
        </a:p>
      </dgm:t>
    </dgm:pt>
    <dgm:pt modelId="{89503890-AADE-46E3-BB36-01CED1CC87AE}" type="sibTrans" cxnId="{20D9E236-6085-490A-A5AF-07D3BE32083B}">
      <dgm:prSet/>
      <dgm:spPr/>
      <dgm:t>
        <a:bodyPr/>
        <a:lstStyle/>
        <a:p>
          <a:endParaRPr lang="en-US"/>
        </a:p>
      </dgm:t>
    </dgm:pt>
    <dgm:pt modelId="{EAD7F441-A5F4-47D1-9ABC-3A2696975D73}">
      <dgm:prSet phldrT="[Text]" custT="1"/>
      <dgm:spPr/>
      <dgm:t>
        <a:bodyPr/>
        <a:lstStyle/>
        <a:p>
          <a:r>
            <a:rPr lang="en-US" sz="1200" dirty="0">
              <a:latin typeface="Arial"/>
              <a:cs typeface="Arial"/>
            </a:rPr>
            <a:t>Promotional slides</a:t>
          </a:r>
        </a:p>
      </dgm:t>
    </dgm:pt>
    <dgm:pt modelId="{07614417-C6FD-49D6-9408-A96820604D2F}" type="parTrans" cxnId="{3950D8B5-E124-4D5C-8079-B768397B0E78}">
      <dgm:prSet/>
      <dgm:spPr/>
      <dgm:t>
        <a:bodyPr/>
        <a:lstStyle/>
        <a:p>
          <a:endParaRPr lang="en-US"/>
        </a:p>
      </dgm:t>
    </dgm:pt>
    <dgm:pt modelId="{A2E02694-7854-4418-A550-D95C29550EA2}" type="sibTrans" cxnId="{3950D8B5-E124-4D5C-8079-B768397B0E78}">
      <dgm:prSet/>
      <dgm:spPr/>
      <dgm:t>
        <a:bodyPr/>
        <a:lstStyle/>
        <a:p>
          <a:endParaRPr lang="en-US"/>
        </a:p>
      </dgm:t>
    </dgm:pt>
    <dgm:pt modelId="{67B62DB3-7EE1-48E2-B8D7-6A2E94F155B5}">
      <dgm:prSet phldrT="[Text]" custT="1"/>
      <dgm:spPr/>
      <dgm:t>
        <a:bodyPr/>
        <a:lstStyle/>
        <a:p>
          <a:r>
            <a:rPr lang="en-US" sz="1200" dirty="0">
              <a:latin typeface="Arial"/>
              <a:cs typeface="Arial"/>
            </a:rPr>
            <a:t>Postcards</a:t>
          </a:r>
        </a:p>
      </dgm:t>
    </dgm:pt>
    <dgm:pt modelId="{46FC734D-0B73-46E0-BF36-2EFA7668043D}" type="parTrans" cxnId="{3F187BBC-C644-46DA-A360-C905533E416B}">
      <dgm:prSet/>
      <dgm:spPr/>
      <dgm:t>
        <a:bodyPr/>
        <a:lstStyle/>
        <a:p>
          <a:endParaRPr lang="en-US"/>
        </a:p>
      </dgm:t>
    </dgm:pt>
    <dgm:pt modelId="{2439C9A8-14F7-4AAD-A90D-162E3EE31A0A}" type="sibTrans" cxnId="{3F187BBC-C644-46DA-A360-C905533E416B}">
      <dgm:prSet/>
      <dgm:spPr/>
      <dgm:t>
        <a:bodyPr/>
        <a:lstStyle/>
        <a:p>
          <a:endParaRPr lang="en-US"/>
        </a:p>
      </dgm:t>
    </dgm:pt>
    <dgm:pt modelId="{8DCDE811-E94B-476B-A7CF-4E086160DE19}">
      <dgm:prSet phldrT="[Text]" custT="1"/>
      <dgm:spPr/>
      <dgm:t>
        <a:bodyPr/>
        <a:lstStyle/>
        <a:p>
          <a:r>
            <a:rPr lang="en-US" sz="1200" dirty="0">
              <a:latin typeface="Arial" panose="020B0604020202020204" pitchFamily="34" charset="0"/>
              <a:cs typeface="Arial" panose="020B0604020202020204" pitchFamily="34" charset="0"/>
            </a:rPr>
            <a:t>Newsletters</a:t>
          </a:r>
        </a:p>
      </dgm:t>
    </dgm:pt>
    <dgm:pt modelId="{FA092F03-A988-474E-B440-1BFF3ED51E45}" type="parTrans" cxnId="{5FD0B985-D8E7-478F-9D25-4DD7F607FFEC}">
      <dgm:prSet/>
      <dgm:spPr/>
      <dgm:t>
        <a:bodyPr/>
        <a:lstStyle/>
        <a:p>
          <a:endParaRPr lang="en-US"/>
        </a:p>
      </dgm:t>
    </dgm:pt>
    <dgm:pt modelId="{02BA08E9-585D-4E79-BC83-79914037A796}" type="sibTrans" cxnId="{5FD0B985-D8E7-478F-9D25-4DD7F607FFEC}">
      <dgm:prSet/>
      <dgm:spPr/>
      <dgm:t>
        <a:bodyPr/>
        <a:lstStyle/>
        <a:p>
          <a:endParaRPr lang="en-US"/>
        </a:p>
      </dgm:t>
    </dgm:pt>
    <dgm:pt modelId="{EFAFD310-2D20-493A-94FB-966328A4A12F}">
      <dgm:prSet phldrT="[Text]"/>
      <dgm:spPr/>
      <dgm:t>
        <a:bodyPr/>
        <a:lstStyle/>
        <a:p>
          <a:endParaRPr lang="en-US" sz="1000" dirty="0"/>
        </a:p>
      </dgm:t>
    </dgm:pt>
    <dgm:pt modelId="{8A3D7077-C8C5-40D7-AAA4-59406E4ADE55}" type="parTrans" cxnId="{D2634549-FBCF-4D5E-91D0-A94C7377DCCC}">
      <dgm:prSet/>
      <dgm:spPr/>
      <dgm:t>
        <a:bodyPr/>
        <a:lstStyle/>
        <a:p>
          <a:endParaRPr lang="en-US"/>
        </a:p>
      </dgm:t>
    </dgm:pt>
    <dgm:pt modelId="{1FC85634-AD77-40BD-A357-BB1979AA4ADF}" type="sibTrans" cxnId="{D2634549-FBCF-4D5E-91D0-A94C7377DCCC}">
      <dgm:prSet/>
      <dgm:spPr/>
      <dgm:t>
        <a:bodyPr/>
        <a:lstStyle/>
        <a:p>
          <a:endParaRPr lang="en-US"/>
        </a:p>
      </dgm:t>
    </dgm:pt>
    <dgm:pt modelId="{65AAB7FE-1C4F-4391-8618-12E4BA84A7E1}">
      <dgm:prSet phldrT="[Text]" custT="1"/>
      <dgm:spPr/>
      <dgm:t>
        <a:bodyPr/>
        <a:lstStyle/>
        <a:p>
          <a:r>
            <a:rPr lang="en-US" sz="1200" dirty="0">
              <a:latin typeface="Arial" panose="020B0604020202020204" pitchFamily="34" charset="0"/>
              <a:cs typeface="Arial" panose="020B0604020202020204" pitchFamily="34" charset="0"/>
            </a:rPr>
            <a:t>Website</a:t>
          </a:r>
        </a:p>
      </dgm:t>
    </dgm:pt>
    <dgm:pt modelId="{43FDEE17-D222-4AA0-972D-4654E35E0BE0}" type="parTrans" cxnId="{87F3A86B-0751-412E-BEE7-B2B3842D5B51}">
      <dgm:prSet/>
      <dgm:spPr/>
      <dgm:t>
        <a:bodyPr/>
        <a:lstStyle/>
        <a:p>
          <a:endParaRPr lang="en-US"/>
        </a:p>
      </dgm:t>
    </dgm:pt>
    <dgm:pt modelId="{6680562F-D06D-4283-B8BF-E8A66E6A8B72}" type="sibTrans" cxnId="{87F3A86B-0751-412E-BEE7-B2B3842D5B51}">
      <dgm:prSet/>
      <dgm:spPr/>
      <dgm:t>
        <a:bodyPr/>
        <a:lstStyle/>
        <a:p>
          <a:endParaRPr lang="en-US"/>
        </a:p>
      </dgm:t>
    </dgm:pt>
    <dgm:pt modelId="{2A59F6E7-78AE-4BF1-BEF7-6D173E23A9C0}">
      <dgm:prSet phldrT="[Text]" custT="1"/>
      <dgm:spPr/>
      <dgm:t>
        <a:bodyPr/>
        <a:lstStyle/>
        <a:p>
          <a:r>
            <a:rPr lang="en-US" sz="1200" dirty="0">
              <a:latin typeface="Arial"/>
              <a:cs typeface="Arial"/>
            </a:rPr>
            <a:t>Email</a:t>
          </a:r>
        </a:p>
      </dgm:t>
    </dgm:pt>
    <dgm:pt modelId="{7011AC94-E784-493E-A82F-0046361294F9}" type="parTrans" cxnId="{7A443B41-2AF4-4727-B823-E81C040261C4}">
      <dgm:prSet/>
      <dgm:spPr/>
      <dgm:t>
        <a:bodyPr/>
        <a:lstStyle/>
        <a:p>
          <a:endParaRPr lang="en-US"/>
        </a:p>
      </dgm:t>
    </dgm:pt>
    <dgm:pt modelId="{E1B725CE-61F7-451E-A408-B34AD7C94177}" type="sibTrans" cxnId="{7A443B41-2AF4-4727-B823-E81C040261C4}">
      <dgm:prSet/>
      <dgm:spPr/>
      <dgm:t>
        <a:bodyPr/>
        <a:lstStyle/>
        <a:p>
          <a:endParaRPr lang="en-US"/>
        </a:p>
      </dgm:t>
    </dgm:pt>
    <dgm:pt modelId="{B6F49035-8615-4326-800A-9367DA2D6223}">
      <dgm:prSet phldrT="[Text]" custT="1"/>
      <dgm:spPr/>
      <dgm:t>
        <a:bodyPr/>
        <a:lstStyle/>
        <a:p>
          <a:r>
            <a:rPr lang="en-US" sz="1200" dirty="0">
              <a:latin typeface="Arial"/>
              <a:cs typeface="Arial"/>
            </a:rPr>
            <a:t>Articles</a:t>
          </a:r>
        </a:p>
      </dgm:t>
    </dgm:pt>
    <dgm:pt modelId="{C3D807F8-7C13-4735-8C2E-6998BE43DCC7}" type="parTrans" cxnId="{C0EAC5BB-59AB-4BF7-94CC-DAEB537DA5FE}">
      <dgm:prSet/>
      <dgm:spPr/>
      <dgm:t>
        <a:bodyPr/>
        <a:lstStyle/>
        <a:p>
          <a:endParaRPr lang="en-US"/>
        </a:p>
      </dgm:t>
    </dgm:pt>
    <dgm:pt modelId="{CD2EF58D-1D1F-47A2-B204-0E7F1677931A}" type="sibTrans" cxnId="{C0EAC5BB-59AB-4BF7-94CC-DAEB537DA5FE}">
      <dgm:prSet/>
      <dgm:spPr/>
      <dgm:t>
        <a:bodyPr/>
        <a:lstStyle/>
        <a:p>
          <a:endParaRPr lang="en-US"/>
        </a:p>
      </dgm:t>
    </dgm:pt>
    <dgm:pt modelId="{CFFEC853-D484-4A32-90D6-24A56560F90A}">
      <dgm:prSet phldrT="[Text]" custT="1"/>
      <dgm:spPr/>
      <dgm:t>
        <a:bodyPr/>
        <a:lstStyle/>
        <a:p>
          <a:r>
            <a:rPr lang="en-US" sz="1200" dirty="0">
              <a:latin typeface="Arial" panose="020B0604020202020204" pitchFamily="34" charset="0"/>
              <a:cs typeface="Arial" panose="020B0604020202020204" pitchFamily="34" charset="0"/>
            </a:rPr>
            <a:t>Social Media</a:t>
          </a:r>
        </a:p>
      </dgm:t>
    </dgm:pt>
    <dgm:pt modelId="{01E6AD54-009F-487C-B9DE-66CE0F9F4DCE}" type="parTrans" cxnId="{1C4349CC-CD0F-48A7-9BA9-410E804CBB99}">
      <dgm:prSet/>
      <dgm:spPr/>
      <dgm:t>
        <a:bodyPr/>
        <a:lstStyle/>
        <a:p>
          <a:endParaRPr lang="en-US"/>
        </a:p>
      </dgm:t>
    </dgm:pt>
    <dgm:pt modelId="{16B28BAA-AA69-4A39-BB67-C9269A745858}" type="sibTrans" cxnId="{1C4349CC-CD0F-48A7-9BA9-410E804CBB99}">
      <dgm:prSet/>
      <dgm:spPr/>
      <dgm:t>
        <a:bodyPr/>
        <a:lstStyle/>
        <a:p>
          <a:endParaRPr lang="en-US"/>
        </a:p>
      </dgm:t>
    </dgm:pt>
    <dgm:pt modelId="{C68BFC8D-C189-4C8A-B8ED-C26226EFBF0C}">
      <dgm:prSet phldr="0"/>
      <dgm:spPr/>
      <dgm:t>
        <a:bodyPr/>
        <a:lstStyle/>
        <a:p>
          <a:pPr rtl="0"/>
          <a:r>
            <a:rPr lang="en-US" dirty="0">
              <a:latin typeface="Arial" panose="020B0604020202020204" pitchFamily="34" charset="0"/>
              <a:cs typeface="Arial" panose="020B0604020202020204" pitchFamily="34" charset="0"/>
            </a:rPr>
            <a:t>Wireframe/storyboard</a:t>
          </a:r>
        </a:p>
      </dgm:t>
    </dgm:pt>
    <dgm:pt modelId="{B18B96F3-02B0-40E5-A96F-6B831E2A693F}" type="parTrans" cxnId="{51358F4B-2563-4AF6-A3FF-E14D1F723DFE}">
      <dgm:prSet/>
      <dgm:spPr/>
      <dgm:t>
        <a:bodyPr/>
        <a:lstStyle/>
        <a:p>
          <a:endParaRPr lang="en-US"/>
        </a:p>
      </dgm:t>
    </dgm:pt>
    <dgm:pt modelId="{CEE8FAD6-3ED9-47BE-9992-4C097612D900}" type="sibTrans" cxnId="{51358F4B-2563-4AF6-A3FF-E14D1F723DFE}">
      <dgm:prSet/>
      <dgm:spPr/>
      <dgm:t>
        <a:bodyPr/>
        <a:lstStyle/>
        <a:p>
          <a:endParaRPr lang="en-US"/>
        </a:p>
      </dgm:t>
    </dgm:pt>
    <dgm:pt modelId="{A720EB3E-9A40-4064-A68C-E0F890CC1CEC}">
      <dgm:prSet phldr="0"/>
      <dgm:spPr/>
      <dgm:t>
        <a:bodyPr/>
        <a:lstStyle/>
        <a:p>
          <a:r>
            <a:rPr lang="en-US" dirty="0">
              <a:latin typeface="Arial" panose="020B0604020202020204" pitchFamily="34" charset="0"/>
              <a:cs typeface="Arial" panose="020B0604020202020204" pitchFamily="34" charset="0"/>
            </a:rPr>
            <a:t>Review</a:t>
          </a:r>
        </a:p>
      </dgm:t>
    </dgm:pt>
    <dgm:pt modelId="{016CB148-5DD4-4135-912F-AB98395900A3}" type="parTrans" cxnId="{6E872AF3-2946-4208-96E1-671291898ADD}">
      <dgm:prSet/>
      <dgm:spPr/>
      <dgm:t>
        <a:bodyPr/>
        <a:lstStyle/>
        <a:p>
          <a:endParaRPr lang="en-US"/>
        </a:p>
      </dgm:t>
    </dgm:pt>
    <dgm:pt modelId="{E5BFF948-AE02-47B3-9771-111BDD2830ED}" type="sibTrans" cxnId="{6E872AF3-2946-4208-96E1-671291898ADD}">
      <dgm:prSet/>
      <dgm:spPr/>
      <dgm:t>
        <a:bodyPr/>
        <a:lstStyle/>
        <a:p>
          <a:endParaRPr lang="en-US"/>
        </a:p>
      </dgm:t>
    </dgm:pt>
    <dgm:pt modelId="{61C6D237-DCEC-41DB-A438-8031740BD374}">
      <dgm:prSet phldr="0"/>
      <dgm:spPr/>
      <dgm:t>
        <a:bodyPr/>
        <a:lstStyle/>
        <a:p>
          <a:pPr rtl="0"/>
          <a:r>
            <a:rPr lang="en-US" dirty="0">
              <a:latin typeface="Arial" panose="020B0604020202020204" pitchFamily="34" charset="0"/>
              <a:cs typeface="Arial" panose="020B0604020202020204" pitchFamily="34" charset="0"/>
            </a:rPr>
            <a:t>Design</a:t>
          </a:r>
        </a:p>
      </dgm:t>
    </dgm:pt>
    <dgm:pt modelId="{DBFD494E-6F60-4ED9-B8C8-0023F7836DA3}" type="parTrans" cxnId="{66145EF3-F7AD-4739-9B05-0B791BF40424}">
      <dgm:prSet/>
      <dgm:spPr/>
      <dgm:t>
        <a:bodyPr/>
        <a:lstStyle/>
        <a:p>
          <a:endParaRPr lang="en-US"/>
        </a:p>
      </dgm:t>
    </dgm:pt>
    <dgm:pt modelId="{BB39607D-C367-4772-AF23-D06A3E00AC85}" type="sibTrans" cxnId="{66145EF3-F7AD-4739-9B05-0B791BF40424}">
      <dgm:prSet/>
      <dgm:spPr/>
      <dgm:t>
        <a:bodyPr/>
        <a:lstStyle/>
        <a:p>
          <a:endParaRPr lang="en-US"/>
        </a:p>
      </dgm:t>
    </dgm:pt>
    <dgm:pt modelId="{A762A9E6-3351-41A8-A78D-840E7CE0740B}">
      <dgm:prSet phldr="0"/>
      <dgm:spPr/>
      <dgm:t>
        <a:bodyPr/>
        <a:lstStyle/>
        <a:p>
          <a:pPr rtl="0"/>
          <a:r>
            <a:rPr lang="en-US" dirty="0">
              <a:latin typeface="Arial" panose="020B0604020202020204" pitchFamily="34" charset="0"/>
              <a:cs typeface="Arial" panose="020B0604020202020204" pitchFamily="34" charset="0"/>
            </a:rPr>
            <a:t>Technical specifications</a:t>
          </a:r>
        </a:p>
      </dgm:t>
    </dgm:pt>
    <dgm:pt modelId="{2C2DD11C-37D1-4C4A-907E-750DDE1047CD}" type="parTrans" cxnId="{7BA48656-2612-4E2C-A48A-77C0B867B5F0}">
      <dgm:prSet/>
      <dgm:spPr/>
      <dgm:t>
        <a:bodyPr/>
        <a:lstStyle/>
        <a:p>
          <a:endParaRPr lang="en-US"/>
        </a:p>
      </dgm:t>
    </dgm:pt>
    <dgm:pt modelId="{2D41F54D-A890-49CD-94E7-4B921B0C1D6A}" type="sibTrans" cxnId="{7BA48656-2612-4E2C-A48A-77C0B867B5F0}">
      <dgm:prSet/>
      <dgm:spPr/>
      <dgm:t>
        <a:bodyPr/>
        <a:lstStyle/>
        <a:p>
          <a:endParaRPr lang="en-US"/>
        </a:p>
      </dgm:t>
    </dgm:pt>
    <dgm:pt modelId="{4C6CCAEF-CB55-424F-9A1A-1B3742B77F6B}">
      <dgm:prSet phldr="0"/>
      <dgm:spPr/>
      <dgm:t>
        <a:bodyPr/>
        <a:lstStyle/>
        <a:p>
          <a:pPr rtl="0"/>
          <a:r>
            <a:rPr lang="en-US" dirty="0">
              <a:latin typeface="Arial" panose="020B0604020202020204" pitchFamily="34" charset="0"/>
              <a:cs typeface="Arial" panose="020B0604020202020204" pitchFamily="34" charset="0"/>
            </a:rPr>
            <a:t>Testing &amp; feedback</a:t>
          </a:r>
        </a:p>
      </dgm:t>
    </dgm:pt>
    <dgm:pt modelId="{7258678A-64D1-48EC-9166-435404FE3E3E}" type="parTrans" cxnId="{57292835-BF15-4BC8-A846-E68DE06656BA}">
      <dgm:prSet/>
      <dgm:spPr/>
      <dgm:t>
        <a:bodyPr/>
        <a:lstStyle/>
        <a:p>
          <a:endParaRPr lang="en-US"/>
        </a:p>
      </dgm:t>
    </dgm:pt>
    <dgm:pt modelId="{4E8B6C73-1AD4-4222-92BB-9460E7E86EC1}" type="sibTrans" cxnId="{57292835-BF15-4BC8-A846-E68DE06656BA}">
      <dgm:prSet/>
      <dgm:spPr/>
      <dgm:t>
        <a:bodyPr/>
        <a:lstStyle/>
        <a:p>
          <a:endParaRPr lang="en-US"/>
        </a:p>
      </dgm:t>
    </dgm:pt>
    <dgm:pt modelId="{C37990BD-76AD-4B0C-A7E1-CE4D9317F09B}">
      <dgm:prSet phldr="0"/>
      <dgm:spPr/>
      <dgm:t>
        <a:bodyPr/>
        <a:lstStyle/>
        <a:p>
          <a:r>
            <a:rPr lang="en-US" dirty="0">
              <a:latin typeface="Arial" panose="020B0604020202020204" pitchFamily="34" charset="0"/>
              <a:cs typeface="Arial" panose="020B0604020202020204" pitchFamily="34" charset="0"/>
            </a:rPr>
            <a:t>Market analysis</a:t>
          </a:r>
        </a:p>
      </dgm:t>
    </dgm:pt>
    <dgm:pt modelId="{B9F1CE33-453C-460C-A0AF-B6EB49D0ED33}" type="parTrans" cxnId="{9078465D-B701-4347-8B48-F6070E0FAB47}">
      <dgm:prSet/>
      <dgm:spPr/>
      <dgm:t>
        <a:bodyPr/>
        <a:lstStyle/>
        <a:p>
          <a:endParaRPr lang="en-US"/>
        </a:p>
      </dgm:t>
    </dgm:pt>
    <dgm:pt modelId="{E569B34A-02F2-402E-8B64-B166618A8934}" type="sibTrans" cxnId="{9078465D-B701-4347-8B48-F6070E0FAB47}">
      <dgm:prSet/>
      <dgm:spPr/>
      <dgm:t>
        <a:bodyPr/>
        <a:lstStyle/>
        <a:p>
          <a:endParaRPr lang="en-US"/>
        </a:p>
      </dgm:t>
    </dgm:pt>
    <dgm:pt modelId="{B730597F-7BEA-4BDA-B7E0-8A6CD9BE341E}">
      <dgm:prSet phldr="0" custT="1"/>
      <dgm:spPr/>
      <dgm:t>
        <a:bodyPr/>
        <a:lstStyle/>
        <a:p>
          <a:r>
            <a:rPr lang="en-US" sz="1200" dirty="0">
              <a:latin typeface="Arial"/>
              <a:cs typeface="Arial"/>
            </a:rPr>
            <a:t>Messaging &amp; copy</a:t>
          </a:r>
        </a:p>
      </dgm:t>
    </dgm:pt>
    <dgm:pt modelId="{6AC051D3-FD29-4F64-B1B4-2DBD2398CEBC}" type="parTrans" cxnId="{8408C5B1-8B2D-4E4D-83A0-24948CE22DFC}">
      <dgm:prSet/>
      <dgm:spPr/>
      <dgm:t>
        <a:bodyPr/>
        <a:lstStyle/>
        <a:p>
          <a:endParaRPr lang="en-US"/>
        </a:p>
      </dgm:t>
    </dgm:pt>
    <dgm:pt modelId="{B87BE55C-A973-4D35-AF04-1640340DA08C}" type="sibTrans" cxnId="{8408C5B1-8B2D-4E4D-83A0-24948CE22DFC}">
      <dgm:prSet/>
      <dgm:spPr/>
      <dgm:t>
        <a:bodyPr/>
        <a:lstStyle/>
        <a:p>
          <a:endParaRPr lang="en-US"/>
        </a:p>
      </dgm:t>
    </dgm:pt>
    <dgm:pt modelId="{A822E497-5853-481E-A02A-E8965AC4B02A}">
      <dgm:prSet phldr="0" custT="1"/>
      <dgm:spPr/>
      <dgm:t>
        <a:bodyPr/>
        <a:lstStyle/>
        <a:p>
          <a:r>
            <a:rPr lang="en-US" sz="1200" dirty="0">
              <a:latin typeface="Arial"/>
              <a:cs typeface="Arial"/>
            </a:rPr>
            <a:t>Photos &amp; assets</a:t>
          </a:r>
          <a:endParaRPr lang="en-US" sz="1200" dirty="0">
            <a:latin typeface="Calibri Light"/>
            <a:cs typeface="Calibri Light"/>
          </a:endParaRPr>
        </a:p>
      </dgm:t>
    </dgm:pt>
    <dgm:pt modelId="{6FEFBE11-165E-4620-9BFA-D1FD329ED06C}" type="parTrans" cxnId="{66DD12A7-ED2F-4EF3-8C06-E1404941A0AB}">
      <dgm:prSet/>
      <dgm:spPr/>
      <dgm:t>
        <a:bodyPr/>
        <a:lstStyle/>
        <a:p>
          <a:endParaRPr lang="en-US"/>
        </a:p>
      </dgm:t>
    </dgm:pt>
    <dgm:pt modelId="{D4C947AD-AA64-4828-B1A1-45E30C77C487}" type="sibTrans" cxnId="{66DD12A7-ED2F-4EF3-8C06-E1404941A0AB}">
      <dgm:prSet/>
      <dgm:spPr/>
      <dgm:t>
        <a:bodyPr/>
        <a:lstStyle/>
        <a:p>
          <a:endParaRPr lang="en-US"/>
        </a:p>
      </dgm:t>
    </dgm:pt>
    <dgm:pt modelId="{3A855979-249E-4BF5-A4B7-B3300D3B51E8}">
      <dgm:prSet phldrT="[Text]" custT="1"/>
      <dgm:spPr/>
      <dgm:t>
        <a:bodyPr/>
        <a:lstStyle/>
        <a:p>
          <a:r>
            <a:rPr lang="en-US" sz="1200" dirty="0">
              <a:latin typeface="Arial"/>
              <a:cs typeface="Arial"/>
            </a:rPr>
            <a:t>Partners/collaborators</a:t>
          </a:r>
        </a:p>
      </dgm:t>
    </dgm:pt>
    <dgm:pt modelId="{D57E19A5-F75C-4F08-B7A6-6484D98CF0CB}" type="parTrans" cxnId="{25558D6A-4B2E-4A42-93E5-B1B08B474E43}">
      <dgm:prSet/>
      <dgm:spPr/>
      <dgm:t>
        <a:bodyPr/>
        <a:lstStyle/>
        <a:p>
          <a:endParaRPr lang="en-US"/>
        </a:p>
      </dgm:t>
    </dgm:pt>
    <dgm:pt modelId="{7DD82467-DD9A-4A40-8221-16FA1D0461FA}" type="sibTrans" cxnId="{25558D6A-4B2E-4A42-93E5-B1B08B474E43}">
      <dgm:prSet/>
      <dgm:spPr/>
      <dgm:t>
        <a:bodyPr/>
        <a:lstStyle/>
        <a:p>
          <a:endParaRPr lang="en-US"/>
        </a:p>
      </dgm:t>
    </dgm:pt>
    <dgm:pt modelId="{0992A8BC-5A01-45A5-B6FD-05F044D5592D}">
      <dgm:prSet phldrT="[Text]" custT="1"/>
      <dgm:spPr/>
      <dgm:t>
        <a:bodyPr/>
        <a:lstStyle/>
        <a:p>
          <a:r>
            <a:rPr lang="en-US" sz="1200" dirty="0">
              <a:latin typeface="Arial" panose="020B0604020202020204" pitchFamily="34" charset="0"/>
              <a:cs typeface="Arial" panose="020B0604020202020204" pitchFamily="34" charset="0"/>
            </a:rPr>
            <a:t>Events/conferences</a:t>
          </a:r>
        </a:p>
      </dgm:t>
    </dgm:pt>
    <dgm:pt modelId="{EDE799F3-FCF0-4766-A737-304F2B6E764D}" type="parTrans" cxnId="{4ABA44C7-E755-4542-9F7D-61ADC82F991E}">
      <dgm:prSet/>
      <dgm:spPr/>
      <dgm:t>
        <a:bodyPr/>
        <a:lstStyle/>
        <a:p>
          <a:endParaRPr lang="en-US"/>
        </a:p>
      </dgm:t>
    </dgm:pt>
    <dgm:pt modelId="{F568741E-2647-4735-B57E-4BAF2F5D2848}" type="sibTrans" cxnId="{4ABA44C7-E755-4542-9F7D-61ADC82F991E}">
      <dgm:prSet/>
      <dgm:spPr/>
      <dgm:t>
        <a:bodyPr/>
        <a:lstStyle/>
        <a:p>
          <a:endParaRPr lang="en-US"/>
        </a:p>
      </dgm:t>
    </dgm:pt>
    <dgm:pt modelId="{F9F0DF87-A7A6-4CC4-BA81-D7081F7CA3EE}" type="pres">
      <dgm:prSet presAssocID="{C7A4E320-4DE4-4A1F-BA66-FC2E83CAAECE}" presName="rootnode" presStyleCnt="0">
        <dgm:presLayoutVars>
          <dgm:chMax/>
          <dgm:chPref/>
          <dgm:dir/>
          <dgm:animLvl val="lvl"/>
        </dgm:presLayoutVars>
      </dgm:prSet>
      <dgm:spPr/>
    </dgm:pt>
    <dgm:pt modelId="{411BAAA3-138C-4184-A8BA-B33A05AC549D}" type="pres">
      <dgm:prSet presAssocID="{A716CEFE-B97B-4594-8843-7812C4716BD0}" presName="composite" presStyleCnt="0"/>
      <dgm:spPr/>
    </dgm:pt>
    <dgm:pt modelId="{3E3A9A2E-0EE7-4B59-9F01-E1604031298E}" type="pres">
      <dgm:prSet presAssocID="{A716CEFE-B97B-4594-8843-7812C4716BD0}" presName="bentUpArrow1" presStyleLbl="alignImgPlace1" presStyleIdx="0" presStyleCnt="2"/>
      <dgm:spPr/>
    </dgm:pt>
    <dgm:pt modelId="{5CF26ED8-D9B0-4F8B-8F16-4CAECB9884FB}" type="pres">
      <dgm:prSet presAssocID="{A716CEFE-B97B-4594-8843-7812C4716BD0}" presName="ParentText" presStyleLbl="node1" presStyleIdx="0" presStyleCnt="3">
        <dgm:presLayoutVars>
          <dgm:chMax val="1"/>
          <dgm:chPref val="1"/>
          <dgm:bulletEnabled val="1"/>
        </dgm:presLayoutVars>
      </dgm:prSet>
      <dgm:spPr/>
    </dgm:pt>
    <dgm:pt modelId="{AF30759C-D201-4D80-9E23-A66C0AF5F375}" type="pres">
      <dgm:prSet presAssocID="{A716CEFE-B97B-4594-8843-7812C4716BD0}" presName="ChildText" presStyleLbl="revTx" presStyleIdx="0" presStyleCnt="3" custScaleX="151650" custScaleY="130445" custLinFactNeighborX="28453" custLinFactNeighborY="3851">
        <dgm:presLayoutVars>
          <dgm:chMax val="0"/>
          <dgm:chPref val="0"/>
          <dgm:bulletEnabled val="1"/>
        </dgm:presLayoutVars>
      </dgm:prSet>
      <dgm:spPr/>
    </dgm:pt>
    <dgm:pt modelId="{1C5E01B2-BBB6-4818-BAF3-9DC599BADD2B}" type="pres">
      <dgm:prSet presAssocID="{042991BF-3D5A-401C-B8DE-D8532ADFE26F}" presName="sibTrans" presStyleCnt="0"/>
      <dgm:spPr/>
    </dgm:pt>
    <dgm:pt modelId="{B424AAB1-2B03-4573-B0FE-7227B690B787}" type="pres">
      <dgm:prSet presAssocID="{818CCDF1-2EC6-4B8B-BA1E-C8EA80367FBA}" presName="composite" presStyleCnt="0"/>
      <dgm:spPr/>
    </dgm:pt>
    <dgm:pt modelId="{FC7755DF-0F72-4892-953E-4F763A4A2C67}" type="pres">
      <dgm:prSet presAssocID="{818CCDF1-2EC6-4B8B-BA1E-C8EA80367FBA}" presName="bentUpArrow1" presStyleLbl="alignImgPlace1" presStyleIdx="1" presStyleCnt="2"/>
      <dgm:spPr/>
    </dgm:pt>
    <dgm:pt modelId="{72B12A30-6360-4109-BAFB-EC43E515323B}" type="pres">
      <dgm:prSet presAssocID="{818CCDF1-2EC6-4B8B-BA1E-C8EA80367FBA}" presName="ParentText" presStyleLbl="node1" presStyleIdx="1" presStyleCnt="3">
        <dgm:presLayoutVars>
          <dgm:chMax val="1"/>
          <dgm:chPref val="1"/>
          <dgm:bulletEnabled val="1"/>
        </dgm:presLayoutVars>
      </dgm:prSet>
      <dgm:spPr/>
    </dgm:pt>
    <dgm:pt modelId="{6952A7B5-B982-4B89-9728-8071785BD7B2}" type="pres">
      <dgm:prSet presAssocID="{818CCDF1-2EC6-4B8B-BA1E-C8EA80367FBA}" presName="ChildText" presStyleLbl="revTx" presStyleIdx="1" presStyleCnt="3" custScaleX="181644" custLinFactNeighborX="48157" custLinFactNeighborY="963">
        <dgm:presLayoutVars>
          <dgm:chMax val="0"/>
          <dgm:chPref val="0"/>
          <dgm:bulletEnabled val="1"/>
        </dgm:presLayoutVars>
      </dgm:prSet>
      <dgm:spPr/>
    </dgm:pt>
    <dgm:pt modelId="{4C259955-C90A-4AA0-BBA5-7DD0B60310D9}" type="pres">
      <dgm:prSet presAssocID="{9A3538D9-D9BE-4C82-8B14-4136FFA25210}" presName="sibTrans" presStyleCnt="0"/>
      <dgm:spPr/>
    </dgm:pt>
    <dgm:pt modelId="{FDC2E383-399A-40C0-928B-AF70AD0D8E87}" type="pres">
      <dgm:prSet presAssocID="{B0FDE3E4-453F-43C8-BDCF-9DA7FB0B9D84}" presName="composite" presStyleCnt="0"/>
      <dgm:spPr/>
    </dgm:pt>
    <dgm:pt modelId="{ECFE6DF7-938A-4A4C-BEB2-A7EBF9A877F1}" type="pres">
      <dgm:prSet presAssocID="{B0FDE3E4-453F-43C8-BDCF-9DA7FB0B9D84}" presName="ParentText" presStyleLbl="node1" presStyleIdx="2" presStyleCnt="3">
        <dgm:presLayoutVars>
          <dgm:chMax val="1"/>
          <dgm:chPref val="1"/>
          <dgm:bulletEnabled val="1"/>
        </dgm:presLayoutVars>
      </dgm:prSet>
      <dgm:spPr/>
    </dgm:pt>
    <dgm:pt modelId="{206D6D3F-E3C4-4FA3-A87A-1A1C16070483}" type="pres">
      <dgm:prSet presAssocID="{B0FDE3E4-453F-43C8-BDCF-9DA7FB0B9D84}" presName="FinalChildText" presStyleLbl="revTx" presStyleIdx="2" presStyleCnt="3" custScaleX="166553" custScaleY="80610" custLinFactNeighborX="44142" custLinFactNeighborY="3850">
        <dgm:presLayoutVars>
          <dgm:chMax val="0"/>
          <dgm:chPref val="0"/>
          <dgm:bulletEnabled val="1"/>
        </dgm:presLayoutVars>
      </dgm:prSet>
      <dgm:spPr/>
    </dgm:pt>
  </dgm:ptLst>
  <dgm:cxnLst>
    <dgm:cxn modelId="{1F47AB02-B2EF-4813-A60A-9E245E6D0426}" type="presOf" srcId="{2A59F6E7-78AE-4BF1-BEF7-6D173E23A9C0}" destId="{206D6D3F-E3C4-4FA3-A87A-1A1C16070483}" srcOrd="0" destOrd="2" presId="urn:microsoft.com/office/officeart/2005/8/layout/StepDownProcess"/>
    <dgm:cxn modelId="{9C5A6508-1AAA-4FED-AE5D-472487D97444}" type="presOf" srcId="{C7A4E320-4DE4-4A1F-BA66-FC2E83CAAECE}" destId="{F9F0DF87-A7A6-4CC4-BA81-D7081F7CA3EE}" srcOrd="0" destOrd="0" presId="urn:microsoft.com/office/officeart/2005/8/layout/StepDownProcess"/>
    <dgm:cxn modelId="{D6808409-2919-4BA8-A464-AFF2921DC42F}" type="presOf" srcId="{A762A9E6-3351-41A8-A78D-840E7CE0740B}" destId="{AF30759C-D201-4D80-9E23-A66C0AF5F375}" srcOrd="0" destOrd="5" presId="urn:microsoft.com/office/officeart/2005/8/layout/StepDownProcess"/>
    <dgm:cxn modelId="{2A069D0C-6B67-47D8-929B-FB53D7B66434}" type="presOf" srcId="{C68BFC8D-C189-4C8A-B8ED-C26226EFBF0C}" destId="{AF30759C-D201-4D80-9E23-A66C0AF5F375}" srcOrd="0" destOrd="2" presId="urn:microsoft.com/office/officeart/2005/8/layout/StepDownProcess"/>
    <dgm:cxn modelId="{3B8F7D13-B691-457F-97CD-52EC6EF764AE}" srcId="{C7A4E320-4DE4-4A1F-BA66-FC2E83CAAECE}" destId="{B0FDE3E4-453F-43C8-BDCF-9DA7FB0B9D84}" srcOrd="2" destOrd="0" parTransId="{112C96F4-D85E-425A-B8B6-514D017F2D33}" sibTransId="{5B34CC8D-AE53-45CC-85AD-30DDD5154844}"/>
    <dgm:cxn modelId="{96D18B1D-E2E1-436D-8614-B546AE7B5BD5}" srcId="{A716CEFE-B97B-4594-8843-7812C4716BD0}" destId="{BA96C4C1-E000-4EB5-82F0-7EDC68C32F07}" srcOrd="0" destOrd="0" parTransId="{8103E78C-6CC8-44EF-99A9-B85988EEA351}" sibTransId="{8095B5F5-2A36-4934-955F-D13F9723899E}"/>
    <dgm:cxn modelId="{6759DB2E-95F9-4904-93C1-ADAE123FB739}" type="presOf" srcId="{65AAB7FE-1C4F-4391-8618-12E4BA84A7E1}" destId="{206D6D3F-E3C4-4FA3-A87A-1A1C16070483}" srcOrd="0" destOrd="0" presId="urn:microsoft.com/office/officeart/2005/8/layout/StepDownProcess"/>
    <dgm:cxn modelId="{57292835-BF15-4BC8-A846-E68DE06656BA}" srcId="{A716CEFE-B97B-4594-8843-7812C4716BD0}" destId="{4C6CCAEF-CB55-424F-9A1A-1B3742B77F6B}" srcOrd="6" destOrd="0" parTransId="{7258678A-64D1-48EC-9166-435404FE3E3E}" sibTransId="{4E8B6C73-1AD4-4222-92BB-9460E7E86EC1}"/>
    <dgm:cxn modelId="{20D9E236-6085-490A-A5AF-07D3BE32083B}" srcId="{818CCDF1-2EC6-4B8B-BA1E-C8EA80367FBA}" destId="{D2AF4C32-61F8-459B-9E37-FA5974A9246A}" srcOrd="3" destOrd="0" parTransId="{E97249A6-199E-47E0-A2CA-14CF2B729FF0}" sibTransId="{89503890-AADE-46E3-BB36-01CED1CC87AE}"/>
    <dgm:cxn modelId="{9078465D-B701-4347-8B48-F6070E0FAB47}" srcId="{A716CEFE-B97B-4594-8843-7812C4716BD0}" destId="{C37990BD-76AD-4B0C-A7E1-CE4D9317F09B}" srcOrd="1" destOrd="0" parTransId="{B9F1CE33-453C-460C-A0AF-B6EB49D0ED33}" sibTransId="{E569B34A-02F2-402E-8B64-B166618A8934}"/>
    <dgm:cxn modelId="{7A443B41-2AF4-4727-B823-E81C040261C4}" srcId="{B0FDE3E4-453F-43C8-BDCF-9DA7FB0B9D84}" destId="{2A59F6E7-78AE-4BF1-BEF7-6D173E23A9C0}" srcOrd="2" destOrd="0" parTransId="{7011AC94-E784-493E-A82F-0046361294F9}" sibTransId="{E1B725CE-61F7-451E-A408-B34AD7C94177}"/>
    <dgm:cxn modelId="{6DF50A48-6CE9-408D-90A7-6608CF382914}" type="presOf" srcId="{4C6CCAEF-CB55-424F-9A1A-1B3742B77F6B}" destId="{AF30759C-D201-4D80-9E23-A66C0AF5F375}" srcOrd="0" destOrd="6" presId="urn:microsoft.com/office/officeart/2005/8/layout/StepDownProcess"/>
    <dgm:cxn modelId="{921C9148-B31B-4C73-BE0A-2DA152A2DCBA}" type="presOf" srcId="{D2AF4C32-61F8-459B-9E37-FA5974A9246A}" destId="{6952A7B5-B982-4B89-9728-8071785BD7B2}" srcOrd="0" destOrd="3" presId="urn:microsoft.com/office/officeart/2005/8/layout/StepDownProcess"/>
    <dgm:cxn modelId="{D2634549-FBCF-4D5E-91D0-A94C7377DCCC}" srcId="{B0FDE3E4-453F-43C8-BDCF-9DA7FB0B9D84}" destId="{EFAFD310-2D20-493A-94FB-966328A4A12F}" srcOrd="6" destOrd="0" parTransId="{8A3D7077-C8C5-40D7-AAA4-59406E4ADE55}" sibTransId="{1FC85634-AD77-40BD-A357-BB1979AA4ADF}"/>
    <dgm:cxn modelId="{25558D6A-4B2E-4A42-93E5-B1B08B474E43}" srcId="{B0FDE3E4-453F-43C8-BDCF-9DA7FB0B9D84}" destId="{3A855979-249E-4BF5-A4B7-B3300D3B51E8}" srcOrd="3" destOrd="0" parTransId="{D57E19A5-F75C-4F08-B7A6-6484D98CF0CB}" sibTransId="{7DD82467-DD9A-4A40-8221-16FA1D0461FA}"/>
    <dgm:cxn modelId="{51358F4B-2563-4AF6-A3FF-E14D1F723DFE}" srcId="{A716CEFE-B97B-4594-8843-7812C4716BD0}" destId="{C68BFC8D-C189-4C8A-B8ED-C26226EFBF0C}" srcOrd="2" destOrd="0" parTransId="{B18B96F3-02B0-40E5-A96F-6B831E2A693F}" sibTransId="{CEE8FAD6-3ED9-47BE-9992-4C097612D900}"/>
    <dgm:cxn modelId="{87F3A86B-0751-412E-BEE7-B2B3842D5B51}" srcId="{B0FDE3E4-453F-43C8-BDCF-9DA7FB0B9D84}" destId="{65AAB7FE-1C4F-4391-8618-12E4BA84A7E1}" srcOrd="0" destOrd="0" parTransId="{43FDEE17-D222-4AA0-972D-4654E35E0BE0}" sibTransId="{6680562F-D06D-4283-B8BF-E8A66E6A8B72}"/>
    <dgm:cxn modelId="{B655EC4B-C246-42E4-919C-DCB52AEF954A}" type="presOf" srcId="{818CCDF1-2EC6-4B8B-BA1E-C8EA80367FBA}" destId="{72B12A30-6360-4109-BAFB-EC43E515323B}" srcOrd="0" destOrd="0" presId="urn:microsoft.com/office/officeart/2005/8/layout/StepDownProcess"/>
    <dgm:cxn modelId="{B15DF64D-39A6-4EAA-B64C-6C2F7846AB5E}" type="presOf" srcId="{A720EB3E-9A40-4064-A68C-E0F890CC1CEC}" destId="{AF30759C-D201-4D80-9E23-A66C0AF5F375}" srcOrd="0" destOrd="4" presId="urn:microsoft.com/office/officeart/2005/8/layout/StepDownProcess"/>
    <dgm:cxn modelId="{AE1DEC52-E6E0-45C2-82D2-5ADF8E41740C}" type="presOf" srcId="{EFAFD310-2D20-493A-94FB-966328A4A12F}" destId="{206D6D3F-E3C4-4FA3-A87A-1A1C16070483}" srcOrd="0" destOrd="6" presId="urn:microsoft.com/office/officeart/2005/8/layout/StepDownProcess"/>
    <dgm:cxn modelId="{8C032973-8D76-43AC-B097-56237B2A823C}" type="presOf" srcId="{EAD7F441-A5F4-47D1-9ABC-3A2696975D73}" destId="{6952A7B5-B982-4B89-9728-8071785BD7B2}" srcOrd="0" destOrd="4" presId="urn:microsoft.com/office/officeart/2005/8/layout/StepDownProcess"/>
    <dgm:cxn modelId="{7BA48656-2612-4E2C-A48A-77C0B867B5F0}" srcId="{A716CEFE-B97B-4594-8843-7812C4716BD0}" destId="{A762A9E6-3351-41A8-A78D-840E7CE0740B}" srcOrd="5" destOrd="0" parTransId="{2C2DD11C-37D1-4C4A-907E-750DDE1047CD}" sibTransId="{2D41F54D-A890-49CD-94E7-4B921B0C1D6A}"/>
    <dgm:cxn modelId="{4B648078-4E8A-40A5-B3C3-B1015B61F748}" type="presOf" srcId="{BA96C4C1-E000-4EB5-82F0-7EDC68C32F07}" destId="{AF30759C-D201-4D80-9E23-A66C0AF5F375}" srcOrd="0" destOrd="0" presId="urn:microsoft.com/office/officeart/2005/8/layout/StepDownProcess"/>
    <dgm:cxn modelId="{8FE99179-841C-4114-869F-967FB589C5B6}" type="presOf" srcId="{3A855979-249E-4BF5-A4B7-B3300D3B51E8}" destId="{206D6D3F-E3C4-4FA3-A87A-1A1C16070483}" srcOrd="0" destOrd="3" presId="urn:microsoft.com/office/officeart/2005/8/layout/StepDownProcess"/>
    <dgm:cxn modelId="{5FD0B985-D8E7-478F-9D25-4DD7F607FFEC}" srcId="{B0FDE3E4-453F-43C8-BDCF-9DA7FB0B9D84}" destId="{8DCDE811-E94B-476B-A7CF-4E086160DE19}" srcOrd="4" destOrd="0" parTransId="{FA092F03-A988-474E-B440-1BFF3ED51E45}" sibTransId="{02BA08E9-585D-4E79-BC83-79914037A796}"/>
    <dgm:cxn modelId="{0639418A-94F5-4D85-B794-A6CCF233D94E}" srcId="{818CCDF1-2EC6-4B8B-BA1E-C8EA80367FBA}" destId="{8C7EF8B0-A6B6-4135-89C7-5521487FE883}" srcOrd="0" destOrd="0" parTransId="{D129A45C-BFB1-48DB-B02C-F351CA550A14}" sibTransId="{80C06C69-3CF8-47A2-B81A-804134A25FCB}"/>
    <dgm:cxn modelId="{9A303796-3E5A-4F34-AE1B-0DAAB2E86584}" type="presOf" srcId="{8C7EF8B0-A6B6-4135-89C7-5521487FE883}" destId="{6952A7B5-B982-4B89-9728-8071785BD7B2}" srcOrd="0" destOrd="0" presId="urn:microsoft.com/office/officeart/2005/8/layout/StepDownProcess"/>
    <dgm:cxn modelId="{4EAE0C9C-6F4F-4DE4-AE32-54EEA82575DD}" type="presOf" srcId="{67B62DB3-7EE1-48E2-B8D7-6A2E94F155B5}" destId="{6952A7B5-B982-4B89-9728-8071785BD7B2}" srcOrd="0" destOrd="5" presId="urn:microsoft.com/office/officeart/2005/8/layout/StepDownProcess"/>
    <dgm:cxn modelId="{6D0DA0A2-5D7F-43F4-A25A-7E0B2E93DC3D}" type="presOf" srcId="{A822E497-5853-481E-A02A-E8965AC4B02A}" destId="{6952A7B5-B982-4B89-9728-8071785BD7B2}" srcOrd="0" destOrd="1" presId="urn:microsoft.com/office/officeart/2005/8/layout/StepDownProcess"/>
    <dgm:cxn modelId="{66DD12A7-ED2F-4EF3-8C06-E1404941A0AB}" srcId="{818CCDF1-2EC6-4B8B-BA1E-C8EA80367FBA}" destId="{A822E497-5853-481E-A02A-E8965AC4B02A}" srcOrd="1" destOrd="0" parTransId="{6FEFBE11-165E-4620-9BFA-D1FD329ED06C}" sibTransId="{D4C947AD-AA64-4828-B1A1-45E30C77C487}"/>
    <dgm:cxn modelId="{8408C5B1-8B2D-4E4D-83A0-24948CE22DFC}" srcId="{818CCDF1-2EC6-4B8B-BA1E-C8EA80367FBA}" destId="{B730597F-7BEA-4BDA-B7E0-8A6CD9BE341E}" srcOrd="2" destOrd="0" parTransId="{6AC051D3-FD29-4F64-B1B4-2DBD2398CEBC}" sibTransId="{B87BE55C-A973-4D35-AF04-1640340DA08C}"/>
    <dgm:cxn modelId="{48E8ACB2-6FAE-4244-9A20-A5BFE48E5C6D}" type="presOf" srcId="{B0FDE3E4-453F-43C8-BDCF-9DA7FB0B9D84}" destId="{ECFE6DF7-938A-4A4C-BEB2-A7EBF9A877F1}" srcOrd="0" destOrd="0" presId="urn:microsoft.com/office/officeart/2005/8/layout/StepDownProcess"/>
    <dgm:cxn modelId="{3950D8B5-E124-4D5C-8079-B768397B0E78}" srcId="{818CCDF1-2EC6-4B8B-BA1E-C8EA80367FBA}" destId="{EAD7F441-A5F4-47D1-9ABC-3A2696975D73}" srcOrd="4" destOrd="0" parTransId="{07614417-C6FD-49D6-9408-A96820604D2F}" sibTransId="{A2E02694-7854-4418-A550-D95C29550EA2}"/>
    <dgm:cxn modelId="{C0EAC5BB-59AB-4BF7-94CC-DAEB537DA5FE}" srcId="{818CCDF1-2EC6-4B8B-BA1E-C8EA80367FBA}" destId="{B6F49035-8615-4326-800A-9367DA2D6223}" srcOrd="6" destOrd="0" parTransId="{C3D807F8-7C13-4735-8C2E-6998BE43DCC7}" sibTransId="{CD2EF58D-1D1F-47A2-B204-0E7F1677931A}"/>
    <dgm:cxn modelId="{3F187BBC-C644-46DA-A360-C905533E416B}" srcId="{818CCDF1-2EC6-4B8B-BA1E-C8EA80367FBA}" destId="{67B62DB3-7EE1-48E2-B8D7-6A2E94F155B5}" srcOrd="5" destOrd="0" parTransId="{46FC734D-0B73-46E0-BF36-2EFA7668043D}" sibTransId="{2439C9A8-14F7-4AAD-A90D-162E3EE31A0A}"/>
    <dgm:cxn modelId="{14CF62C1-B75D-489F-82C3-B9FB7F1F5213}" srcId="{C7A4E320-4DE4-4A1F-BA66-FC2E83CAAECE}" destId="{A716CEFE-B97B-4594-8843-7812C4716BD0}" srcOrd="0" destOrd="0" parTransId="{07FF0961-B74F-43D5-8A25-013F1C448190}" sibTransId="{042991BF-3D5A-401C-B8DE-D8532ADFE26F}"/>
    <dgm:cxn modelId="{4ABA44C7-E755-4542-9F7D-61ADC82F991E}" srcId="{B0FDE3E4-453F-43C8-BDCF-9DA7FB0B9D84}" destId="{0992A8BC-5A01-45A5-B6FD-05F044D5592D}" srcOrd="5" destOrd="0" parTransId="{EDE799F3-FCF0-4766-A737-304F2B6E764D}" sibTransId="{F568741E-2647-4735-B57E-4BAF2F5D2848}"/>
    <dgm:cxn modelId="{AA1594CB-FFB9-4A6E-AB16-F0995308E91F}" type="presOf" srcId="{A716CEFE-B97B-4594-8843-7812C4716BD0}" destId="{5CF26ED8-D9B0-4F8B-8F16-4CAECB9884FB}" srcOrd="0" destOrd="0" presId="urn:microsoft.com/office/officeart/2005/8/layout/StepDownProcess"/>
    <dgm:cxn modelId="{1C4349CC-CD0F-48A7-9BA9-410E804CBB99}" srcId="{B0FDE3E4-453F-43C8-BDCF-9DA7FB0B9D84}" destId="{CFFEC853-D484-4A32-90D6-24A56560F90A}" srcOrd="1" destOrd="0" parTransId="{01E6AD54-009F-487C-B9DE-66CE0F9F4DCE}" sibTransId="{16B28BAA-AA69-4A39-BB67-C9269A745858}"/>
    <dgm:cxn modelId="{9C6778CF-AC05-48DD-B524-6A235080C424}" type="presOf" srcId="{C37990BD-76AD-4B0C-A7E1-CE4D9317F09B}" destId="{AF30759C-D201-4D80-9E23-A66C0AF5F375}" srcOrd="0" destOrd="1" presId="urn:microsoft.com/office/officeart/2005/8/layout/StepDownProcess"/>
    <dgm:cxn modelId="{8A8179D4-CD46-471F-9768-8BC206A5EA79}" type="presOf" srcId="{CFFEC853-D484-4A32-90D6-24A56560F90A}" destId="{206D6D3F-E3C4-4FA3-A87A-1A1C16070483}" srcOrd="0" destOrd="1" presId="urn:microsoft.com/office/officeart/2005/8/layout/StepDownProcess"/>
    <dgm:cxn modelId="{71CB30D8-0830-4CA5-8645-302BF00C1521}" type="presOf" srcId="{B6F49035-8615-4326-800A-9367DA2D6223}" destId="{6952A7B5-B982-4B89-9728-8071785BD7B2}" srcOrd="0" destOrd="6" presId="urn:microsoft.com/office/officeart/2005/8/layout/StepDownProcess"/>
    <dgm:cxn modelId="{6A5028E0-D90E-4A66-A305-F0B435F746E9}" type="presOf" srcId="{8DCDE811-E94B-476B-A7CF-4E086160DE19}" destId="{206D6D3F-E3C4-4FA3-A87A-1A1C16070483}" srcOrd="0" destOrd="4" presId="urn:microsoft.com/office/officeart/2005/8/layout/StepDownProcess"/>
    <dgm:cxn modelId="{7485C4EA-CF16-4CC2-B5F7-C3B77DF5280A}" type="presOf" srcId="{B730597F-7BEA-4BDA-B7E0-8A6CD9BE341E}" destId="{6952A7B5-B982-4B89-9728-8071785BD7B2}" srcOrd="0" destOrd="2" presId="urn:microsoft.com/office/officeart/2005/8/layout/StepDownProcess"/>
    <dgm:cxn modelId="{2D3746EC-B22E-4BD2-8BA4-E6484CFA9D4D}" srcId="{C7A4E320-4DE4-4A1F-BA66-FC2E83CAAECE}" destId="{818CCDF1-2EC6-4B8B-BA1E-C8EA80367FBA}" srcOrd="1" destOrd="0" parTransId="{2920780F-CE59-43F6-BA46-16FDAC7A02DF}" sibTransId="{9A3538D9-D9BE-4C82-8B14-4136FFA25210}"/>
    <dgm:cxn modelId="{56640CED-3464-4C50-849F-E7E21839CAF6}" type="presOf" srcId="{61C6D237-DCEC-41DB-A438-8031740BD374}" destId="{AF30759C-D201-4D80-9E23-A66C0AF5F375}" srcOrd="0" destOrd="3" presId="urn:microsoft.com/office/officeart/2005/8/layout/StepDownProcess"/>
    <dgm:cxn modelId="{6E872AF3-2946-4208-96E1-671291898ADD}" srcId="{A716CEFE-B97B-4594-8843-7812C4716BD0}" destId="{A720EB3E-9A40-4064-A68C-E0F890CC1CEC}" srcOrd="4" destOrd="0" parTransId="{016CB148-5DD4-4135-912F-AB98395900A3}" sibTransId="{E5BFF948-AE02-47B3-9771-111BDD2830ED}"/>
    <dgm:cxn modelId="{66145EF3-F7AD-4739-9B05-0B791BF40424}" srcId="{A716CEFE-B97B-4594-8843-7812C4716BD0}" destId="{61C6D237-DCEC-41DB-A438-8031740BD374}" srcOrd="3" destOrd="0" parTransId="{DBFD494E-6F60-4ED9-B8C8-0023F7836DA3}" sibTransId="{BB39607D-C367-4772-AF23-D06A3E00AC85}"/>
    <dgm:cxn modelId="{04FD76F6-3C1F-4D49-BE1E-F3BE29FA3287}" type="presOf" srcId="{0992A8BC-5A01-45A5-B6FD-05F044D5592D}" destId="{206D6D3F-E3C4-4FA3-A87A-1A1C16070483}" srcOrd="0" destOrd="5" presId="urn:microsoft.com/office/officeart/2005/8/layout/StepDownProcess"/>
    <dgm:cxn modelId="{05FB05F3-BEFC-41D9-AF36-03705C85CD2B}" type="presParOf" srcId="{F9F0DF87-A7A6-4CC4-BA81-D7081F7CA3EE}" destId="{411BAAA3-138C-4184-A8BA-B33A05AC549D}" srcOrd="0" destOrd="0" presId="urn:microsoft.com/office/officeart/2005/8/layout/StepDownProcess"/>
    <dgm:cxn modelId="{C53DBE2B-5AEF-4E3A-94B8-765B5D22803D}" type="presParOf" srcId="{411BAAA3-138C-4184-A8BA-B33A05AC549D}" destId="{3E3A9A2E-0EE7-4B59-9F01-E1604031298E}" srcOrd="0" destOrd="0" presId="urn:microsoft.com/office/officeart/2005/8/layout/StepDownProcess"/>
    <dgm:cxn modelId="{B0FBFF4A-2B35-4F6A-B4BB-9CB339DF68C9}" type="presParOf" srcId="{411BAAA3-138C-4184-A8BA-B33A05AC549D}" destId="{5CF26ED8-D9B0-4F8B-8F16-4CAECB9884FB}" srcOrd="1" destOrd="0" presId="urn:microsoft.com/office/officeart/2005/8/layout/StepDownProcess"/>
    <dgm:cxn modelId="{4E85DA35-A86C-4BB8-BF83-F3F766F9734B}" type="presParOf" srcId="{411BAAA3-138C-4184-A8BA-B33A05AC549D}" destId="{AF30759C-D201-4D80-9E23-A66C0AF5F375}" srcOrd="2" destOrd="0" presId="urn:microsoft.com/office/officeart/2005/8/layout/StepDownProcess"/>
    <dgm:cxn modelId="{6FFB989F-8A5B-4400-8CDF-942D9FAC93E2}" type="presParOf" srcId="{F9F0DF87-A7A6-4CC4-BA81-D7081F7CA3EE}" destId="{1C5E01B2-BBB6-4818-BAF3-9DC599BADD2B}" srcOrd="1" destOrd="0" presId="urn:microsoft.com/office/officeart/2005/8/layout/StepDownProcess"/>
    <dgm:cxn modelId="{731311D8-0B09-4EDD-9040-6540F572134F}" type="presParOf" srcId="{F9F0DF87-A7A6-4CC4-BA81-D7081F7CA3EE}" destId="{B424AAB1-2B03-4573-B0FE-7227B690B787}" srcOrd="2" destOrd="0" presId="urn:microsoft.com/office/officeart/2005/8/layout/StepDownProcess"/>
    <dgm:cxn modelId="{355FC8C2-F492-4029-A681-63DDE550DFB5}" type="presParOf" srcId="{B424AAB1-2B03-4573-B0FE-7227B690B787}" destId="{FC7755DF-0F72-4892-953E-4F763A4A2C67}" srcOrd="0" destOrd="0" presId="urn:microsoft.com/office/officeart/2005/8/layout/StepDownProcess"/>
    <dgm:cxn modelId="{5B2A6E89-E696-493C-A2E0-C40E85218E47}" type="presParOf" srcId="{B424AAB1-2B03-4573-B0FE-7227B690B787}" destId="{72B12A30-6360-4109-BAFB-EC43E515323B}" srcOrd="1" destOrd="0" presId="urn:microsoft.com/office/officeart/2005/8/layout/StepDownProcess"/>
    <dgm:cxn modelId="{EDC38F6F-F37F-4AE0-B282-7AD5C3501C72}" type="presParOf" srcId="{B424AAB1-2B03-4573-B0FE-7227B690B787}" destId="{6952A7B5-B982-4B89-9728-8071785BD7B2}" srcOrd="2" destOrd="0" presId="urn:microsoft.com/office/officeart/2005/8/layout/StepDownProcess"/>
    <dgm:cxn modelId="{FD4BF282-169B-4F63-9ADF-511DF176701A}" type="presParOf" srcId="{F9F0DF87-A7A6-4CC4-BA81-D7081F7CA3EE}" destId="{4C259955-C90A-4AA0-BBA5-7DD0B60310D9}" srcOrd="3" destOrd="0" presId="urn:microsoft.com/office/officeart/2005/8/layout/StepDownProcess"/>
    <dgm:cxn modelId="{F3A5F90C-0684-48F7-941C-81DDF57D5EE5}" type="presParOf" srcId="{F9F0DF87-A7A6-4CC4-BA81-D7081F7CA3EE}" destId="{FDC2E383-399A-40C0-928B-AF70AD0D8E87}" srcOrd="4" destOrd="0" presId="urn:microsoft.com/office/officeart/2005/8/layout/StepDownProcess"/>
    <dgm:cxn modelId="{021F9E3A-319B-4FAD-A486-9F97D74C0CB4}" type="presParOf" srcId="{FDC2E383-399A-40C0-928B-AF70AD0D8E87}" destId="{ECFE6DF7-938A-4A4C-BEB2-A7EBF9A877F1}" srcOrd="0" destOrd="0" presId="urn:microsoft.com/office/officeart/2005/8/layout/StepDownProcess"/>
    <dgm:cxn modelId="{AC55C96D-2313-4854-8D81-69E0AFE4A0FB}" type="presParOf" srcId="{FDC2E383-399A-40C0-928B-AF70AD0D8E87}" destId="{206D6D3F-E3C4-4FA3-A87A-1A1C16070483}"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308CF2-2F84-456E-9C53-7CCD3BDC90A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EE550F3-6A00-4D48-8251-0BFA381B5B47}">
      <dgm:prSet custT="1"/>
      <dgm:spPr/>
      <dgm:t>
        <a:bodyPr/>
        <a:lstStyle/>
        <a:p>
          <a:r>
            <a:rPr lang="en-US" sz="2400" dirty="0"/>
            <a:t>Design</a:t>
          </a:r>
        </a:p>
      </dgm:t>
    </dgm:pt>
    <dgm:pt modelId="{3471B38D-8DF4-4A84-B28F-D0139DE7B8CA}" type="parTrans" cxnId="{4F54AFCA-12C6-4E0F-9855-6A99CE59A40E}">
      <dgm:prSet/>
      <dgm:spPr/>
      <dgm:t>
        <a:bodyPr/>
        <a:lstStyle/>
        <a:p>
          <a:endParaRPr lang="en-US"/>
        </a:p>
      </dgm:t>
    </dgm:pt>
    <dgm:pt modelId="{D36AC8CB-F67C-48E8-8068-3E6D6B0ADB84}" type="sibTrans" cxnId="{4F54AFCA-12C6-4E0F-9855-6A99CE59A40E}">
      <dgm:prSet/>
      <dgm:spPr/>
      <dgm:t>
        <a:bodyPr/>
        <a:lstStyle/>
        <a:p>
          <a:endParaRPr lang="en-US"/>
        </a:p>
      </dgm:t>
    </dgm:pt>
    <dgm:pt modelId="{07CD8697-150C-4F46-B9F0-72B78BF38B31}">
      <dgm:prSet/>
      <dgm:spPr/>
      <dgm:t>
        <a:bodyPr/>
        <a:lstStyle/>
        <a:p>
          <a:pPr>
            <a:buClr>
              <a:srgbClr val="C00000"/>
            </a:buClr>
          </a:pPr>
          <a:r>
            <a:rPr lang="en-US" dirty="0"/>
            <a:t>Work with someone who understands mobile UI/UX and can speak the developer's language</a:t>
          </a:r>
        </a:p>
      </dgm:t>
    </dgm:pt>
    <dgm:pt modelId="{9ACAC3EA-4F74-4296-94A0-35901BFC2A51}" type="parTrans" cxnId="{ADC565A9-0F52-49F7-9679-E61C8399F021}">
      <dgm:prSet/>
      <dgm:spPr/>
      <dgm:t>
        <a:bodyPr/>
        <a:lstStyle/>
        <a:p>
          <a:endParaRPr lang="en-US"/>
        </a:p>
      </dgm:t>
    </dgm:pt>
    <dgm:pt modelId="{6F30AADE-3637-4EAA-9F26-E13792912E2E}" type="sibTrans" cxnId="{ADC565A9-0F52-49F7-9679-E61C8399F021}">
      <dgm:prSet/>
      <dgm:spPr/>
      <dgm:t>
        <a:bodyPr/>
        <a:lstStyle/>
        <a:p>
          <a:endParaRPr lang="en-US"/>
        </a:p>
      </dgm:t>
    </dgm:pt>
    <dgm:pt modelId="{C6B270F3-ACEB-4FBD-A27C-CECA6652ED58}">
      <dgm:prSet/>
      <dgm:spPr/>
      <dgm:t>
        <a:bodyPr/>
        <a:lstStyle/>
        <a:p>
          <a:pPr>
            <a:buClr>
              <a:srgbClr val="C00000"/>
            </a:buClr>
          </a:pPr>
          <a:r>
            <a:rPr lang="en-US" dirty="0"/>
            <a:t>Use wireframing to work through behavior (what happens when you touch here, etc.) in addition to design</a:t>
          </a:r>
        </a:p>
      </dgm:t>
    </dgm:pt>
    <dgm:pt modelId="{A4DC701B-7CD7-4885-8A81-0C61845AD097}" type="parTrans" cxnId="{3AC76AF5-45BD-479A-94E4-88BE869F7B06}">
      <dgm:prSet/>
      <dgm:spPr/>
      <dgm:t>
        <a:bodyPr/>
        <a:lstStyle/>
        <a:p>
          <a:endParaRPr lang="en-US"/>
        </a:p>
      </dgm:t>
    </dgm:pt>
    <dgm:pt modelId="{CF42BE17-0F7C-4059-AEC5-481CC5CF5272}" type="sibTrans" cxnId="{3AC76AF5-45BD-479A-94E4-88BE869F7B06}">
      <dgm:prSet/>
      <dgm:spPr/>
      <dgm:t>
        <a:bodyPr/>
        <a:lstStyle/>
        <a:p>
          <a:endParaRPr lang="en-US"/>
        </a:p>
      </dgm:t>
    </dgm:pt>
    <dgm:pt modelId="{22D7CEA5-23A2-459C-AD79-E53553CA59D6}">
      <dgm:prSet custT="1"/>
      <dgm:spPr/>
      <dgm:t>
        <a:bodyPr/>
        <a:lstStyle/>
        <a:p>
          <a:r>
            <a:rPr lang="en-US" sz="2400" dirty="0"/>
            <a:t>Development</a:t>
          </a:r>
        </a:p>
      </dgm:t>
    </dgm:pt>
    <dgm:pt modelId="{BBA2D95E-409E-43AE-89AB-E1EE9ABCAF39}" type="parTrans" cxnId="{46B7888C-35D6-451A-B16C-ED1B72280CC0}">
      <dgm:prSet/>
      <dgm:spPr/>
      <dgm:t>
        <a:bodyPr/>
        <a:lstStyle/>
        <a:p>
          <a:endParaRPr lang="en-US"/>
        </a:p>
      </dgm:t>
    </dgm:pt>
    <dgm:pt modelId="{E1275DEE-DD30-4F60-B330-4D342AE795A1}" type="sibTrans" cxnId="{46B7888C-35D6-451A-B16C-ED1B72280CC0}">
      <dgm:prSet/>
      <dgm:spPr/>
      <dgm:t>
        <a:bodyPr/>
        <a:lstStyle/>
        <a:p>
          <a:endParaRPr lang="en-US"/>
        </a:p>
      </dgm:t>
    </dgm:pt>
    <dgm:pt modelId="{167FCB74-B0FB-491F-A7F6-90BA0EB1B1E3}">
      <dgm:prSet/>
      <dgm:spPr/>
      <dgm:t>
        <a:bodyPr/>
        <a:lstStyle/>
        <a:p>
          <a:pPr>
            <a:buClr>
              <a:srgbClr val="C00000"/>
            </a:buClr>
          </a:pPr>
          <a:r>
            <a:rPr lang="en-US" dirty="0"/>
            <a:t>Establish your own QA process.  Be thorough and include multiple perspectives.</a:t>
          </a:r>
        </a:p>
      </dgm:t>
    </dgm:pt>
    <dgm:pt modelId="{FB23C97B-683E-429D-BCF5-8DFD589F3D59}" type="parTrans" cxnId="{39B00CDC-AA4D-4ADF-B104-4750AE8A94EB}">
      <dgm:prSet/>
      <dgm:spPr/>
      <dgm:t>
        <a:bodyPr/>
        <a:lstStyle/>
        <a:p>
          <a:endParaRPr lang="en-US"/>
        </a:p>
      </dgm:t>
    </dgm:pt>
    <dgm:pt modelId="{55A4C3BF-FF30-4ACB-8FFC-83AC98E37B3D}" type="sibTrans" cxnId="{39B00CDC-AA4D-4ADF-B104-4750AE8A94EB}">
      <dgm:prSet/>
      <dgm:spPr/>
      <dgm:t>
        <a:bodyPr/>
        <a:lstStyle/>
        <a:p>
          <a:endParaRPr lang="en-US"/>
        </a:p>
      </dgm:t>
    </dgm:pt>
    <dgm:pt modelId="{31BD70C0-C1F8-44B7-9A8D-358C035FA504}">
      <dgm:prSet custT="1"/>
      <dgm:spPr/>
      <dgm:t>
        <a:bodyPr/>
        <a:lstStyle/>
        <a:p>
          <a:r>
            <a:rPr lang="en-US" sz="2400" dirty="0"/>
            <a:t>Publishing</a:t>
          </a:r>
        </a:p>
      </dgm:t>
    </dgm:pt>
    <dgm:pt modelId="{FBFAE0A9-1819-4F93-A076-BEBE4AAA88B1}" type="parTrans" cxnId="{3A049C1B-7FCB-47DF-9505-FDA8362147C8}">
      <dgm:prSet/>
      <dgm:spPr/>
      <dgm:t>
        <a:bodyPr/>
        <a:lstStyle/>
        <a:p>
          <a:endParaRPr lang="en-US"/>
        </a:p>
      </dgm:t>
    </dgm:pt>
    <dgm:pt modelId="{35938ED0-F254-4D08-99B4-3F156B2C652E}" type="sibTrans" cxnId="{3A049C1B-7FCB-47DF-9505-FDA8362147C8}">
      <dgm:prSet/>
      <dgm:spPr/>
      <dgm:t>
        <a:bodyPr/>
        <a:lstStyle/>
        <a:p>
          <a:endParaRPr lang="en-US"/>
        </a:p>
      </dgm:t>
    </dgm:pt>
    <dgm:pt modelId="{8F370A26-D862-4B31-A0F8-D14931B534E1}">
      <dgm:prSet/>
      <dgm:spPr/>
      <dgm:t>
        <a:bodyPr/>
        <a:lstStyle/>
        <a:p>
          <a:pPr>
            <a:buClr>
              <a:srgbClr val="C00000"/>
            </a:buClr>
          </a:pPr>
          <a:r>
            <a:rPr lang="en-US" dirty="0"/>
            <a:t>2 main shops: App Store (IOS) and Google Play store (Android)</a:t>
          </a:r>
        </a:p>
      </dgm:t>
    </dgm:pt>
    <dgm:pt modelId="{73B124D6-6926-407C-AF61-CDFBC42D79D5}" type="parTrans" cxnId="{2BDBF05B-4F7C-44FD-8AA7-51A22B6F0177}">
      <dgm:prSet/>
      <dgm:spPr/>
      <dgm:t>
        <a:bodyPr/>
        <a:lstStyle/>
        <a:p>
          <a:endParaRPr lang="en-US"/>
        </a:p>
      </dgm:t>
    </dgm:pt>
    <dgm:pt modelId="{964D26D7-B5EF-4BDA-9DDB-F5CCC970996A}" type="sibTrans" cxnId="{2BDBF05B-4F7C-44FD-8AA7-51A22B6F0177}">
      <dgm:prSet/>
      <dgm:spPr/>
      <dgm:t>
        <a:bodyPr/>
        <a:lstStyle/>
        <a:p>
          <a:endParaRPr lang="en-US"/>
        </a:p>
      </dgm:t>
    </dgm:pt>
    <dgm:pt modelId="{B1CA6A6A-87B1-4A05-A987-29EC2831B41C}">
      <dgm:prSet/>
      <dgm:spPr/>
      <dgm:t>
        <a:bodyPr/>
        <a:lstStyle/>
        <a:p>
          <a:pPr>
            <a:buClr>
              <a:srgbClr val="C00000"/>
            </a:buClr>
          </a:pPr>
          <a:r>
            <a:rPr lang="en-US" dirty="0"/>
            <a:t>Apple store can be hard to get in to</a:t>
          </a:r>
        </a:p>
      </dgm:t>
    </dgm:pt>
    <dgm:pt modelId="{46BE5ED3-1211-4945-8504-B78776FCC84C}" type="parTrans" cxnId="{83DA0C2E-7AE6-4F19-AFB9-4DD748C05F53}">
      <dgm:prSet/>
      <dgm:spPr/>
      <dgm:t>
        <a:bodyPr/>
        <a:lstStyle/>
        <a:p>
          <a:endParaRPr lang="en-US"/>
        </a:p>
      </dgm:t>
    </dgm:pt>
    <dgm:pt modelId="{60C8D2A7-5771-466A-B0E5-1A1AF464C6D1}" type="sibTrans" cxnId="{83DA0C2E-7AE6-4F19-AFB9-4DD748C05F53}">
      <dgm:prSet/>
      <dgm:spPr/>
      <dgm:t>
        <a:bodyPr/>
        <a:lstStyle/>
        <a:p>
          <a:endParaRPr lang="en-US"/>
        </a:p>
      </dgm:t>
    </dgm:pt>
    <dgm:pt modelId="{292DBC69-D349-664D-96BF-3D76DF73DF88}">
      <dgm:prSet/>
      <dgm:spPr/>
      <dgm:t>
        <a:bodyPr/>
        <a:lstStyle/>
        <a:p>
          <a:pPr>
            <a:buClr>
              <a:srgbClr val="C00000"/>
            </a:buClr>
          </a:pPr>
          <a:endParaRPr lang="en-US" dirty="0"/>
        </a:p>
      </dgm:t>
    </dgm:pt>
    <dgm:pt modelId="{CBE53631-00A4-EF42-860A-F347E4129672}" type="parTrans" cxnId="{277485E1-D5BE-CC40-82BA-61B5F878B1C9}">
      <dgm:prSet/>
      <dgm:spPr/>
      <dgm:t>
        <a:bodyPr/>
        <a:lstStyle/>
        <a:p>
          <a:endParaRPr lang="en-US"/>
        </a:p>
      </dgm:t>
    </dgm:pt>
    <dgm:pt modelId="{76CB91A1-4488-444E-B08E-561F4E077830}" type="sibTrans" cxnId="{277485E1-D5BE-CC40-82BA-61B5F878B1C9}">
      <dgm:prSet/>
      <dgm:spPr/>
      <dgm:t>
        <a:bodyPr/>
        <a:lstStyle/>
        <a:p>
          <a:endParaRPr lang="en-US"/>
        </a:p>
      </dgm:t>
    </dgm:pt>
    <dgm:pt modelId="{4CC6FC42-B2B2-464C-8F2C-6CC4CEED54A4}">
      <dgm:prSet/>
      <dgm:spPr/>
      <dgm:t>
        <a:bodyPr/>
        <a:lstStyle/>
        <a:p>
          <a:pPr>
            <a:buClr>
              <a:srgbClr val="C00000"/>
            </a:buClr>
          </a:pPr>
          <a:endParaRPr lang="en-US" dirty="0"/>
        </a:p>
      </dgm:t>
    </dgm:pt>
    <dgm:pt modelId="{61B49DBD-D7D0-F542-8E8C-6A587C2C8772}" type="parTrans" cxnId="{A6A52B2E-A5AB-2444-8552-92D1753A4ACA}">
      <dgm:prSet/>
      <dgm:spPr/>
      <dgm:t>
        <a:bodyPr/>
        <a:lstStyle/>
        <a:p>
          <a:endParaRPr lang="en-US"/>
        </a:p>
      </dgm:t>
    </dgm:pt>
    <dgm:pt modelId="{3D310C11-0032-5F4B-8533-38DA3E9B7911}" type="sibTrans" cxnId="{A6A52B2E-A5AB-2444-8552-92D1753A4ACA}">
      <dgm:prSet/>
      <dgm:spPr/>
      <dgm:t>
        <a:bodyPr/>
        <a:lstStyle/>
        <a:p>
          <a:endParaRPr lang="en-US"/>
        </a:p>
      </dgm:t>
    </dgm:pt>
    <dgm:pt modelId="{34E9AFED-1A7A-FE4C-B640-0A9B3BFDD174}">
      <dgm:prSet/>
      <dgm:spPr/>
      <dgm:t>
        <a:bodyPr/>
        <a:lstStyle/>
        <a:p>
          <a:pPr>
            <a:buClr>
              <a:srgbClr val="C00000"/>
            </a:buClr>
            <a:buFont typeface="Courier New" panose="02070309020205020404" pitchFamily="49" charset="0"/>
            <a:buChar char="o"/>
          </a:pPr>
          <a:r>
            <a:rPr lang="en-US" dirty="0"/>
            <a:t>Plan</a:t>
          </a:r>
        </a:p>
      </dgm:t>
    </dgm:pt>
    <dgm:pt modelId="{120207CB-03ED-BA43-8593-CC050901633B}" type="parTrans" cxnId="{48ED9B48-CCD0-6947-8EDE-CF3ABE1C2010}">
      <dgm:prSet/>
      <dgm:spPr/>
      <dgm:t>
        <a:bodyPr/>
        <a:lstStyle/>
        <a:p>
          <a:endParaRPr lang="en-US"/>
        </a:p>
      </dgm:t>
    </dgm:pt>
    <dgm:pt modelId="{6ADF833E-6377-6E44-B017-0868FC604763}" type="sibTrans" cxnId="{48ED9B48-CCD0-6947-8EDE-CF3ABE1C2010}">
      <dgm:prSet/>
      <dgm:spPr/>
      <dgm:t>
        <a:bodyPr/>
        <a:lstStyle/>
        <a:p>
          <a:endParaRPr lang="en-US"/>
        </a:p>
      </dgm:t>
    </dgm:pt>
    <dgm:pt modelId="{838E4921-324C-4F49-8D68-45CA9DA42391}">
      <dgm:prSet/>
      <dgm:spPr/>
      <dgm:t>
        <a:bodyPr/>
        <a:lstStyle/>
        <a:p>
          <a:pPr>
            <a:buClr>
              <a:srgbClr val="C00000"/>
            </a:buClr>
            <a:buFont typeface="Courier New" panose="02070309020205020404" pitchFamily="49" charset="0"/>
            <a:buChar char="o"/>
          </a:pPr>
          <a:r>
            <a:rPr lang="en-US" dirty="0"/>
            <a:t>Do</a:t>
          </a:r>
        </a:p>
      </dgm:t>
    </dgm:pt>
    <dgm:pt modelId="{E57CC9C8-0380-0949-B128-A1C0B5AACFC7}" type="parTrans" cxnId="{2593F1DD-05A1-204B-94DA-C88C98B82132}">
      <dgm:prSet/>
      <dgm:spPr/>
      <dgm:t>
        <a:bodyPr/>
        <a:lstStyle/>
        <a:p>
          <a:endParaRPr lang="en-US"/>
        </a:p>
      </dgm:t>
    </dgm:pt>
    <dgm:pt modelId="{B1F984B8-94DF-894F-81F4-A407F300CD99}" type="sibTrans" cxnId="{2593F1DD-05A1-204B-94DA-C88C98B82132}">
      <dgm:prSet/>
      <dgm:spPr/>
      <dgm:t>
        <a:bodyPr/>
        <a:lstStyle/>
        <a:p>
          <a:endParaRPr lang="en-US"/>
        </a:p>
      </dgm:t>
    </dgm:pt>
    <dgm:pt modelId="{FD4C0E21-0BE5-524B-8FE1-B6B612A0B683}">
      <dgm:prSet/>
      <dgm:spPr/>
      <dgm:t>
        <a:bodyPr/>
        <a:lstStyle/>
        <a:p>
          <a:pPr>
            <a:buClr>
              <a:srgbClr val="C00000"/>
            </a:buClr>
            <a:buFont typeface="Courier New" panose="02070309020205020404" pitchFamily="49" charset="0"/>
            <a:buChar char="o"/>
          </a:pPr>
          <a:r>
            <a:rPr lang="en-US" dirty="0"/>
            <a:t>Check</a:t>
          </a:r>
        </a:p>
      </dgm:t>
    </dgm:pt>
    <dgm:pt modelId="{0F26333B-1651-A84E-8C68-E74D5FC127FB}" type="parTrans" cxnId="{908C037C-A639-4344-907B-F27BE47D8D75}">
      <dgm:prSet/>
      <dgm:spPr/>
      <dgm:t>
        <a:bodyPr/>
        <a:lstStyle/>
        <a:p>
          <a:endParaRPr lang="en-US"/>
        </a:p>
      </dgm:t>
    </dgm:pt>
    <dgm:pt modelId="{16B86FE6-2A6D-CB40-81B9-494AA158BE27}" type="sibTrans" cxnId="{908C037C-A639-4344-907B-F27BE47D8D75}">
      <dgm:prSet/>
      <dgm:spPr/>
      <dgm:t>
        <a:bodyPr/>
        <a:lstStyle/>
        <a:p>
          <a:endParaRPr lang="en-US"/>
        </a:p>
      </dgm:t>
    </dgm:pt>
    <dgm:pt modelId="{11301FA0-AE79-4C45-B1AC-1F9FC50AD5CA}">
      <dgm:prSet/>
      <dgm:spPr/>
      <dgm:t>
        <a:bodyPr/>
        <a:lstStyle/>
        <a:p>
          <a:pPr>
            <a:buClr>
              <a:srgbClr val="C00000"/>
            </a:buClr>
            <a:buFont typeface="Courier New" panose="02070309020205020404" pitchFamily="49" charset="0"/>
            <a:buChar char="o"/>
          </a:pPr>
          <a:r>
            <a:rPr lang="en-US" dirty="0"/>
            <a:t>Act</a:t>
          </a:r>
        </a:p>
      </dgm:t>
    </dgm:pt>
    <dgm:pt modelId="{C89C48C1-E965-6143-B18B-582E818DC65A}" type="parTrans" cxnId="{BADEB8E5-E64E-EF40-8DEE-0D00177B7EEE}">
      <dgm:prSet/>
      <dgm:spPr/>
      <dgm:t>
        <a:bodyPr/>
        <a:lstStyle/>
        <a:p>
          <a:endParaRPr lang="en-US"/>
        </a:p>
      </dgm:t>
    </dgm:pt>
    <dgm:pt modelId="{CCAE5B6C-D55B-9740-91FD-0830D667AF0D}" type="sibTrans" cxnId="{BADEB8E5-E64E-EF40-8DEE-0D00177B7EEE}">
      <dgm:prSet/>
      <dgm:spPr/>
      <dgm:t>
        <a:bodyPr/>
        <a:lstStyle/>
        <a:p>
          <a:endParaRPr lang="en-US"/>
        </a:p>
      </dgm:t>
    </dgm:pt>
    <dgm:pt modelId="{ABB42755-8D34-8D41-B7E2-5B3D92B87355}" type="pres">
      <dgm:prSet presAssocID="{3C308CF2-2F84-456E-9C53-7CCD3BDC90A5}" presName="Name0" presStyleCnt="0">
        <dgm:presLayoutVars>
          <dgm:dir/>
          <dgm:animLvl val="lvl"/>
          <dgm:resizeHandles val="exact"/>
        </dgm:presLayoutVars>
      </dgm:prSet>
      <dgm:spPr/>
    </dgm:pt>
    <dgm:pt modelId="{3F4D56D2-5D3B-5441-98CB-889794D40041}" type="pres">
      <dgm:prSet presAssocID="{DEE550F3-6A00-4D48-8251-0BFA381B5B47}" presName="composite" presStyleCnt="0"/>
      <dgm:spPr/>
    </dgm:pt>
    <dgm:pt modelId="{2C30C4F8-6023-4A4C-A0A7-4D91FBC5FB5C}" type="pres">
      <dgm:prSet presAssocID="{DEE550F3-6A00-4D48-8251-0BFA381B5B47}" presName="parTx" presStyleLbl="alignNode1" presStyleIdx="0" presStyleCnt="3">
        <dgm:presLayoutVars>
          <dgm:chMax val="0"/>
          <dgm:chPref val="0"/>
          <dgm:bulletEnabled val="1"/>
        </dgm:presLayoutVars>
      </dgm:prSet>
      <dgm:spPr/>
    </dgm:pt>
    <dgm:pt modelId="{F0B96BC5-E42E-8B40-A07A-968CF4258BDC}" type="pres">
      <dgm:prSet presAssocID="{DEE550F3-6A00-4D48-8251-0BFA381B5B47}" presName="desTx" presStyleLbl="alignAccFollowNode1" presStyleIdx="0" presStyleCnt="3">
        <dgm:presLayoutVars>
          <dgm:bulletEnabled val="1"/>
        </dgm:presLayoutVars>
      </dgm:prSet>
      <dgm:spPr/>
    </dgm:pt>
    <dgm:pt modelId="{C43F8D01-E2F8-5347-B09D-DF5271277D30}" type="pres">
      <dgm:prSet presAssocID="{D36AC8CB-F67C-48E8-8068-3E6D6B0ADB84}" presName="space" presStyleCnt="0"/>
      <dgm:spPr/>
    </dgm:pt>
    <dgm:pt modelId="{89E7ADB0-4DAE-8244-A7AC-E79B942D93E2}" type="pres">
      <dgm:prSet presAssocID="{22D7CEA5-23A2-459C-AD79-E53553CA59D6}" presName="composite" presStyleCnt="0"/>
      <dgm:spPr/>
    </dgm:pt>
    <dgm:pt modelId="{42270829-C336-6140-AF28-11091F23B03F}" type="pres">
      <dgm:prSet presAssocID="{22D7CEA5-23A2-459C-AD79-E53553CA59D6}" presName="parTx" presStyleLbl="alignNode1" presStyleIdx="1" presStyleCnt="3">
        <dgm:presLayoutVars>
          <dgm:chMax val="0"/>
          <dgm:chPref val="0"/>
          <dgm:bulletEnabled val="1"/>
        </dgm:presLayoutVars>
      </dgm:prSet>
      <dgm:spPr/>
    </dgm:pt>
    <dgm:pt modelId="{8DD9EE7C-8170-6C4C-8A83-6C1A7F933BA4}" type="pres">
      <dgm:prSet presAssocID="{22D7CEA5-23A2-459C-AD79-E53553CA59D6}" presName="desTx" presStyleLbl="alignAccFollowNode1" presStyleIdx="1" presStyleCnt="3">
        <dgm:presLayoutVars>
          <dgm:bulletEnabled val="1"/>
        </dgm:presLayoutVars>
      </dgm:prSet>
      <dgm:spPr/>
    </dgm:pt>
    <dgm:pt modelId="{7CE59305-8552-2A42-8768-1DB0C37A9AF5}" type="pres">
      <dgm:prSet presAssocID="{E1275DEE-DD30-4F60-B330-4D342AE795A1}" presName="space" presStyleCnt="0"/>
      <dgm:spPr/>
    </dgm:pt>
    <dgm:pt modelId="{D0190965-84EA-3D44-BDF5-71F68CB87B3C}" type="pres">
      <dgm:prSet presAssocID="{31BD70C0-C1F8-44B7-9A8D-358C035FA504}" presName="composite" presStyleCnt="0"/>
      <dgm:spPr/>
    </dgm:pt>
    <dgm:pt modelId="{E41C14E5-B1D9-5F4E-94AE-E5AEEA796EDF}" type="pres">
      <dgm:prSet presAssocID="{31BD70C0-C1F8-44B7-9A8D-358C035FA504}" presName="parTx" presStyleLbl="alignNode1" presStyleIdx="2" presStyleCnt="3">
        <dgm:presLayoutVars>
          <dgm:chMax val="0"/>
          <dgm:chPref val="0"/>
          <dgm:bulletEnabled val="1"/>
        </dgm:presLayoutVars>
      </dgm:prSet>
      <dgm:spPr/>
    </dgm:pt>
    <dgm:pt modelId="{397E1A44-41DD-0943-85C4-CF3EC96E65CB}" type="pres">
      <dgm:prSet presAssocID="{31BD70C0-C1F8-44B7-9A8D-358C035FA504}" presName="desTx" presStyleLbl="alignAccFollowNode1" presStyleIdx="2" presStyleCnt="3">
        <dgm:presLayoutVars>
          <dgm:bulletEnabled val="1"/>
        </dgm:presLayoutVars>
      </dgm:prSet>
      <dgm:spPr/>
    </dgm:pt>
  </dgm:ptLst>
  <dgm:cxnLst>
    <dgm:cxn modelId="{BE700601-3CAB-B64C-9CDB-5D3920EFEDC8}" type="presOf" srcId="{3C308CF2-2F84-456E-9C53-7CCD3BDC90A5}" destId="{ABB42755-8D34-8D41-B7E2-5B3D92B87355}" srcOrd="0" destOrd="0" presId="urn:microsoft.com/office/officeart/2005/8/layout/hList1"/>
    <dgm:cxn modelId="{CA69BE18-6DB4-E44E-874B-FA96976E123A}" type="presOf" srcId="{DEE550F3-6A00-4D48-8251-0BFA381B5B47}" destId="{2C30C4F8-6023-4A4C-A0A7-4D91FBC5FB5C}" srcOrd="0" destOrd="0" presId="urn:microsoft.com/office/officeart/2005/8/layout/hList1"/>
    <dgm:cxn modelId="{3A049C1B-7FCB-47DF-9505-FDA8362147C8}" srcId="{3C308CF2-2F84-456E-9C53-7CCD3BDC90A5}" destId="{31BD70C0-C1F8-44B7-9A8D-358C035FA504}" srcOrd="2" destOrd="0" parTransId="{FBFAE0A9-1819-4F93-A076-BEBE4AAA88B1}" sibTransId="{35938ED0-F254-4D08-99B4-3F156B2C652E}"/>
    <dgm:cxn modelId="{5427AA25-93C5-C346-8789-777E2C7A6316}" type="presOf" srcId="{31BD70C0-C1F8-44B7-9A8D-358C035FA504}" destId="{E41C14E5-B1D9-5F4E-94AE-E5AEEA796EDF}" srcOrd="0" destOrd="0" presId="urn:microsoft.com/office/officeart/2005/8/layout/hList1"/>
    <dgm:cxn modelId="{83DA0C2E-7AE6-4F19-AFB9-4DD748C05F53}" srcId="{31BD70C0-C1F8-44B7-9A8D-358C035FA504}" destId="{B1CA6A6A-87B1-4A05-A987-29EC2831B41C}" srcOrd="1" destOrd="0" parTransId="{46BE5ED3-1211-4945-8504-B78776FCC84C}" sibTransId="{60C8D2A7-5771-466A-B0E5-1A1AF464C6D1}"/>
    <dgm:cxn modelId="{A6A52B2E-A5AB-2444-8552-92D1753A4ACA}" srcId="{167FCB74-B0FB-491F-A7F6-90BA0EB1B1E3}" destId="{4CC6FC42-B2B2-464C-8F2C-6CC4CEED54A4}" srcOrd="4" destOrd="0" parTransId="{61B49DBD-D7D0-F542-8E8C-6A587C2C8772}" sibTransId="{3D310C11-0032-5F4B-8533-38DA3E9B7911}"/>
    <dgm:cxn modelId="{2BDBF05B-4F7C-44FD-8AA7-51A22B6F0177}" srcId="{31BD70C0-C1F8-44B7-9A8D-358C035FA504}" destId="{8F370A26-D862-4B31-A0F8-D14931B534E1}" srcOrd="0" destOrd="0" parTransId="{73B124D6-6926-407C-AF61-CDFBC42D79D5}" sibTransId="{964D26D7-B5EF-4BDA-9DDB-F5CCC970996A}"/>
    <dgm:cxn modelId="{7F3CBC5C-41A5-7D4A-970C-87710DA330D5}" type="presOf" srcId="{11301FA0-AE79-4C45-B1AC-1F9FC50AD5CA}" destId="{8DD9EE7C-8170-6C4C-8A83-6C1A7F933BA4}" srcOrd="0" destOrd="4" presId="urn:microsoft.com/office/officeart/2005/8/layout/hList1"/>
    <dgm:cxn modelId="{D9E38561-639C-7A47-8871-FDD134A8A7AE}" type="presOf" srcId="{22D7CEA5-23A2-459C-AD79-E53553CA59D6}" destId="{42270829-C336-6140-AF28-11091F23B03F}" srcOrd="0" destOrd="0" presId="urn:microsoft.com/office/officeart/2005/8/layout/hList1"/>
    <dgm:cxn modelId="{4512A145-2C89-784C-9319-68AD954A0101}" type="presOf" srcId="{167FCB74-B0FB-491F-A7F6-90BA0EB1B1E3}" destId="{8DD9EE7C-8170-6C4C-8A83-6C1A7F933BA4}" srcOrd="0" destOrd="0" presId="urn:microsoft.com/office/officeart/2005/8/layout/hList1"/>
    <dgm:cxn modelId="{48ED9B48-CCD0-6947-8EDE-CF3ABE1C2010}" srcId="{167FCB74-B0FB-491F-A7F6-90BA0EB1B1E3}" destId="{34E9AFED-1A7A-FE4C-B640-0A9B3BFDD174}" srcOrd="0" destOrd="0" parTransId="{120207CB-03ED-BA43-8593-CC050901633B}" sibTransId="{6ADF833E-6377-6E44-B017-0868FC604763}"/>
    <dgm:cxn modelId="{0EF8A972-3498-0C44-A4AB-0E9CA9B136ED}" type="presOf" srcId="{838E4921-324C-4F49-8D68-45CA9DA42391}" destId="{8DD9EE7C-8170-6C4C-8A83-6C1A7F933BA4}" srcOrd="0" destOrd="2" presId="urn:microsoft.com/office/officeart/2005/8/layout/hList1"/>
    <dgm:cxn modelId="{D933BA52-AAE4-4847-942A-3467BD12B0E4}" type="presOf" srcId="{4CC6FC42-B2B2-464C-8F2C-6CC4CEED54A4}" destId="{8DD9EE7C-8170-6C4C-8A83-6C1A7F933BA4}" srcOrd="0" destOrd="5" presId="urn:microsoft.com/office/officeart/2005/8/layout/hList1"/>
    <dgm:cxn modelId="{D4B1C059-C7B6-0140-9D7B-103DE6558E50}" type="presOf" srcId="{C6B270F3-ACEB-4FBD-A27C-CECA6652ED58}" destId="{F0B96BC5-E42E-8B40-A07A-968CF4258BDC}" srcOrd="0" destOrd="1" presId="urn:microsoft.com/office/officeart/2005/8/layout/hList1"/>
    <dgm:cxn modelId="{C4E7C07A-1294-544A-A1C7-C4B1F750EF12}" type="presOf" srcId="{FD4C0E21-0BE5-524B-8FE1-B6B612A0B683}" destId="{8DD9EE7C-8170-6C4C-8A83-6C1A7F933BA4}" srcOrd="0" destOrd="3" presId="urn:microsoft.com/office/officeart/2005/8/layout/hList1"/>
    <dgm:cxn modelId="{908C037C-A639-4344-907B-F27BE47D8D75}" srcId="{167FCB74-B0FB-491F-A7F6-90BA0EB1B1E3}" destId="{FD4C0E21-0BE5-524B-8FE1-B6B612A0B683}" srcOrd="2" destOrd="0" parTransId="{0F26333B-1651-A84E-8C68-E74D5FC127FB}" sibTransId="{16B86FE6-2A6D-CB40-81B9-494AA158BE27}"/>
    <dgm:cxn modelId="{7D7D6F7F-7A07-0C4A-8268-0A01A40E9CA3}" type="presOf" srcId="{34E9AFED-1A7A-FE4C-B640-0A9B3BFDD174}" destId="{8DD9EE7C-8170-6C4C-8A83-6C1A7F933BA4}" srcOrd="0" destOrd="1" presId="urn:microsoft.com/office/officeart/2005/8/layout/hList1"/>
    <dgm:cxn modelId="{46B7888C-35D6-451A-B16C-ED1B72280CC0}" srcId="{3C308CF2-2F84-456E-9C53-7CCD3BDC90A5}" destId="{22D7CEA5-23A2-459C-AD79-E53553CA59D6}" srcOrd="1" destOrd="0" parTransId="{BBA2D95E-409E-43AE-89AB-E1EE9ABCAF39}" sibTransId="{E1275DEE-DD30-4F60-B330-4D342AE795A1}"/>
    <dgm:cxn modelId="{ADC565A9-0F52-49F7-9679-E61C8399F021}" srcId="{DEE550F3-6A00-4D48-8251-0BFA381B5B47}" destId="{07CD8697-150C-4F46-B9F0-72B78BF38B31}" srcOrd="0" destOrd="0" parTransId="{9ACAC3EA-4F74-4296-94A0-35901BFC2A51}" sibTransId="{6F30AADE-3637-4EAA-9F26-E13792912E2E}"/>
    <dgm:cxn modelId="{E837FCAB-C5F6-B640-8258-ABF3B395EE44}" type="presOf" srcId="{8F370A26-D862-4B31-A0F8-D14931B534E1}" destId="{397E1A44-41DD-0943-85C4-CF3EC96E65CB}" srcOrd="0" destOrd="0" presId="urn:microsoft.com/office/officeart/2005/8/layout/hList1"/>
    <dgm:cxn modelId="{CB0EB6B1-291A-7E47-8482-54D891B80548}" type="presOf" srcId="{292DBC69-D349-664D-96BF-3D76DF73DF88}" destId="{8DD9EE7C-8170-6C4C-8A83-6C1A7F933BA4}" srcOrd="0" destOrd="6" presId="urn:microsoft.com/office/officeart/2005/8/layout/hList1"/>
    <dgm:cxn modelId="{4F54AFCA-12C6-4E0F-9855-6A99CE59A40E}" srcId="{3C308CF2-2F84-456E-9C53-7CCD3BDC90A5}" destId="{DEE550F3-6A00-4D48-8251-0BFA381B5B47}" srcOrd="0" destOrd="0" parTransId="{3471B38D-8DF4-4A84-B28F-D0139DE7B8CA}" sibTransId="{D36AC8CB-F67C-48E8-8068-3E6D6B0ADB84}"/>
    <dgm:cxn modelId="{39B00CDC-AA4D-4ADF-B104-4750AE8A94EB}" srcId="{22D7CEA5-23A2-459C-AD79-E53553CA59D6}" destId="{167FCB74-B0FB-491F-A7F6-90BA0EB1B1E3}" srcOrd="0" destOrd="0" parTransId="{FB23C97B-683E-429D-BCF5-8DFD589F3D59}" sibTransId="{55A4C3BF-FF30-4ACB-8FFC-83AC98E37B3D}"/>
    <dgm:cxn modelId="{2593F1DD-05A1-204B-94DA-C88C98B82132}" srcId="{167FCB74-B0FB-491F-A7F6-90BA0EB1B1E3}" destId="{838E4921-324C-4F49-8D68-45CA9DA42391}" srcOrd="1" destOrd="0" parTransId="{E57CC9C8-0380-0949-B128-A1C0B5AACFC7}" sibTransId="{B1F984B8-94DF-894F-81F4-A407F300CD99}"/>
    <dgm:cxn modelId="{277485E1-D5BE-CC40-82BA-61B5F878B1C9}" srcId="{22D7CEA5-23A2-459C-AD79-E53553CA59D6}" destId="{292DBC69-D349-664D-96BF-3D76DF73DF88}" srcOrd="1" destOrd="0" parTransId="{CBE53631-00A4-EF42-860A-F347E4129672}" sibTransId="{76CB91A1-4488-444E-B08E-561F4E077830}"/>
    <dgm:cxn modelId="{BADEB8E5-E64E-EF40-8DEE-0D00177B7EEE}" srcId="{167FCB74-B0FB-491F-A7F6-90BA0EB1B1E3}" destId="{11301FA0-AE79-4C45-B1AC-1F9FC50AD5CA}" srcOrd="3" destOrd="0" parTransId="{C89C48C1-E965-6143-B18B-582E818DC65A}" sibTransId="{CCAE5B6C-D55B-9740-91FD-0830D667AF0D}"/>
    <dgm:cxn modelId="{3AC76AF5-45BD-479A-94E4-88BE869F7B06}" srcId="{DEE550F3-6A00-4D48-8251-0BFA381B5B47}" destId="{C6B270F3-ACEB-4FBD-A27C-CECA6652ED58}" srcOrd="1" destOrd="0" parTransId="{A4DC701B-7CD7-4885-8A81-0C61845AD097}" sibTransId="{CF42BE17-0F7C-4059-AEC5-481CC5CF5272}"/>
    <dgm:cxn modelId="{9A1D03F8-1E76-5840-8EC2-3C4D4820BC5A}" type="presOf" srcId="{B1CA6A6A-87B1-4A05-A987-29EC2831B41C}" destId="{397E1A44-41DD-0943-85C4-CF3EC96E65CB}" srcOrd="0" destOrd="1" presId="urn:microsoft.com/office/officeart/2005/8/layout/hList1"/>
    <dgm:cxn modelId="{7EC3F6FA-2A96-EE4E-8782-78C231BF70C5}" type="presOf" srcId="{07CD8697-150C-4F46-B9F0-72B78BF38B31}" destId="{F0B96BC5-E42E-8B40-A07A-968CF4258BDC}" srcOrd="0" destOrd="0" presId="urn:microsoft.com/office/officeart/2005/8/layout/hList1"/>
    <dgm:cxn modelId="{9B34B5E0-D420-CE4A-9086-CC572FFE9C25}" type="presParOf" srcId="{ABB42755-8D34-8D41-B7E2-5B3D92B87355}" destId="{3F4D56D2-5D3B-5441-98CB-889794D40041}" srcOrd="0" destOrd="0" presId="urn:microsoft.com/office/officeart/2005/8/layout/hList1"/>
    <dgm:cxn modelId="{FD2623BA-EF9C-8C4B-A6A3-0669ABE444BB}" type="presParOf" srcId="{3F4D56D2-5D3B-5441-98CB-889794D40041}" destId="{2C30C4F8-6023-4A4C-A0A7-4D91FBC5FB5C}" srcOrd="0" destOrd="0" presId="urn:microsoft.com/office/officeart/2005/8/layout/hList1"/>
    <dgm:cxn modelId="{388F0169-D42B-0E42-8709-DF9CD6AC56C9}" type="presParOf" srcId="{3F4D56D2-5D3B-5441-98CB-889794D40041}" destId="{F0B96BC5-E42E-8B40-A07A-968CF4258BDC}" srcOrd="1" destOrd="0" presId="urn:microsoft.com/office/officeart/2005/8/layout/hList1"/>
    <dgm:cxn modelId="{4C10763F-4BD2-9F48-97F8-E60F3DC83E1B}" type="presParOf" srcId="{ABB42755-8D34-8D41-B7E2-5B3D92B87355}" destId="{C43F8D01-E2F8-5347-B09D-DF5271277D30}" srcOrd="1" destOrd="0" presId="urn:microsoft.com/office/officeart/2005/8/layout/hList1"/>
    <dgm:cxn modelId="{AC580B08-A0DC-EA4D-8F1A-D3F525A2E73F}" type="presParOf" srcId="{ABB42755-8D34-8D41-B7E2-5B3D92B87355}" destId="{89E7ADB0-4DAE-8244-A7AC-E79B942D93E2}" srcOrd="2" destOrd="0" presId="urn:microsoft.com/office/officeart/2005/8/layout/hList1"/>
    <dgm:cxn modelId="{0E4A6B24-CCD3-A44D-A911-32E24A55D81A}" type="presParOf" srcId="{89E7ADB0-4DAE-8244-A7AC-E79B942D93E2}" destId="{42270829-C336-6140-AF28-11091F23B03F}" srcOrd="0" destOrd="0" presId="urn:microsoft.com/office/officeart/2005/8/layout/hList1"/>
    <dgm:cxn modelId="{A6A0476C-580A-8846-91D9-0B33F28FD337}" type="presParOf" srcId="{89E7ADB0-4DAE-8244-A7AC-E79B942D93E2}" destId="{8DD9EE7C-8170-6C4C-8A83-6C1A7F933BA4}" srcOrd="1" destOrd="0" presId="urn:microsoft.com/office/officeart/2005/8/layout/hList1"/>
    <dgm:cxn modelId="{265F1724-6996-794F-B0C2-BC70FC1E433E}" type="presParOf" srcId="{ABB42755-8D34-8D41-B7E2-5B3D92B87355}" destId="{7CE59305-8552-2A42-8768-1DB0C37A9AF5}" srcOrd="3" destOrd="0" presId="urn:microsoft.com/office/officeart/2005/8/layout/hList1"/>
    <dgm:cxn modelId="{B1E9364F-4CA3-2A46-894F-4251DA4FDD7C}" type="presParOf" srcId="{ABB42755-8D34-8D41-B7E2-5B3D92B87355}" destId="{D0190965-84EA-3D44-BDF5-71F68CB87B3C}" srcOrd="4" destOrd="0" presId="urn:microsoft.com/office/officeart/2005/8/layout/hList1"/>
    <dgm:cxn modelId="{ECD7B85F-D534-B142-9728-FF8BB8A54504}" type="presParOf" srcId="{D0190965-84EA-3D44-BDF5-71F68CB87B3C}" destId="{E41C14E5-B1D9-5F4E-94AE-E5AEEA796EDF}" srcOrd="0" destOrd="0" presId="urn:microsoft.com/office/officeart/2005/8/layout/hList1"/>
    <dgm:cxn modelId="{CAA57D6E-D5B3-1E45-B073-E640AEA6BA7D}" type="presParOf" srcId="{D0190965-84EA-3D44-BDF5-71F68CB87B3C}" destId="{397E1A44-41DD-0943-85C4-CF3EC96E65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BA2653-ACBA-4A64-A894-5826385C059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444D47A-6B9F-4080-B26D-9D990EF18E70}">
      <dgm:prSet/>
      <dgm:spPr/>
      <dgm:t>
        <a:bodyPr/>
        <a:lstStyle/>
        <a:p>
          <a:r>
            <a:rPr lang="en-US" dirty="0">
              <a:solidFill>
                <a:srgbClr val="262F68"/>
              </a:solidFill>
            </a:rPr>
            <a:t>Personas</a:t>
          </a:r>
        </a:p>
      </dgm:t>
    </dgm:pt>
    <dgm:pt modelId="{94F0D06B-9F62-4D8B-87E1-6A2A2D139D1A}" type="parTrans" cxnId="{DE285084-5E6C-4278-BDF8-C1CA6D4A6F7E}">
      <dgm:prSet/>
      <dgm:spPr/>
      <dgm:t>
        <a:bodyPr/>
        <a:lstStyle/>
        <a:p>
          <a:endParaRPr lang="en-US"/>
        </a:p>
      </dgm:t>
    </dgm:pt>
    <dgm:pt modelId="{F59D0064-96C7-4ACD-8941-2FEDD9050074}" type="sibTrans" cxnId="{DE285084-5E6C-4278-BDF8-C1CA6D4A6F7E}">
      <dgm:prSet/>
      <dgm:spPr/>
      <dgm:t>
        <a:bodyPr/>
        <a:lstStyle/>
        <a:p>
          <a:endParaRPr lang="en-US"/>
        </a:p>
      </dgm:t>
    </dgm:pt>
    <dgm:pt modelId="{AC1CA8B5-B8FE-4DF9-97FD-E5779964A970}">
      <dgm:prSet/>
      <dgm:spPr/>
      <dgm:t>
        <a:bodyPr/>
        <a:lstStyle/>
        <a:p>
          <a:r>
            <a:rPr lang="en-US" dirty="0">
              <a:solidFill>
                <a:srgbClr val="262F68"/>
              </a:solidFill>
            </a:rPr>
            <a:t>Think about your audience(s) in some detail</a:t>
          </a:r>
        </a:p>
      </dgm:t>
    </dgm:pt>
    <dgm:pt modelId="{D56A30E1-F24A-44E8-ABEC-299DA6A9A849}" type="parTrans" cxnId="{6E360A70-45D6-4ACF-866D-5E1E938E9915}">
      <dgm:prSet/>
      <dgm:spPr/>
      <dgm:t>
        <a:bodyPr/>
        <a:lstStyle/>
        <a:p>
          <a:endParaRPr lang="en-US"/>
        </a:p>
      </dgm:t>
    </dgm:pt>
    <dgm:pt modelId="{315CA46D-7F76-4167-A85C-AAB09FFEC394}" type="sibTrans" cxnId="{6E360A70-45D6-4ACF-866D-5E1E938E9915}">
      <dgm:prSet/>
      <dgm:spPr/>
      <dgm:t>
        <a:bodyPr/>
        <a:lstStyle/>
        <a:p>
          <a:endParaRPr lang="en-US"/>
        </a:p>
      </dgm:t>
    </dgm:pt>
    <dgm:pt modelId="{03F690CE-5775-4986-A2C5-B111FFD75BA1}">
      <dgm:prSet/>
      <dgm:spPr/>
      <dgm:t>
        <a:bodyPr/>
        <a:lstStyle/>
        <a:p>
          <a:r>
            <a:rPr lang="en-US" dirty="0">
              <a:solidFill>
                <a:srgbClr val="262F68"/>
              </a:solidFill>
            </a:rPr>
            <a:t>Work with your subject matter experts to make sure they ring true</a:t>
          </a:r>
        </a:p>
      </dgm:t>
    </dgm:pt>
    <dgm:pt modelId="{BA08C454-6358-4F6A-BC74-A1F588727C4B}" type="parTrans" cxnId="{78A99440-7E12-49FA-A5F0-D3504B4D8136}">
      <dgm:prSet/>
      <dgm:spPr/>
      <dgm:t>
        <a:bodyPr/>
        <a:lstStyle/>
        <a:p>
          <a:endParaRPr lang="en-US"/>
        </a:p>
      </dgm:t>
    </dgm:pt>
    <dgm:pt modelId="{D7BDAE4F-80E8-4AF8-859B-5C1693085F9E}" type="sibTrans" cxnId="{78A99440-7E12-49FA-A5F0-D3504B4D8136}">
      <dgm:prSet/>
      <dgm:spPr/>
      <dgm:t>
        <a:bodyPr/>
        <a:lstStyle/>
        <a:p>
          <a:endParaRPr lang="en-US"/>
        </a:p>
      </dgm:t>
    </dgm:pt>
    <dgm:pt modelId="{EA45FF7C-8CAB-4515-9C83-071D252FCDA8}">
      <dgm:prSet/>
      <dgm:spPr/>
      <dgm:t>
        <a:bodyPr/>
        <a:lstStyle/>
        <a:p>
          <a:r>
            <a:rPr lang="en-US" dirty="0">
              <a:solidFill>
                <a:srgbClr val="262F68"/>
              </a:solidFill>
            </a:rPr>
            <a:t>Survey potential users or otherwise gather data where you can</a:t>
          </a:r>
        </a:p>
      </dgm:t>
    </dgm:pt>
    <dgm:pt modelId="{48AE659A-B4B3-4C5A-822E-62F9F827D137}" type="parTrans" cxnId="{E56D5EB9-44AD-4CB7-946D-FC61DB2C393A}">
      <dgm:prSet/>
      <dgm:spPr/>
      <dgm:t>
        <a:bodyPr/>
        <a:lstStyle/>
        <a:p>
          <a:endParaRPr lang="en-US"/>
        </a:p>
      </dgm:t>
    </dgm:pt>
    <dgm:pt modelId="{AFDA57F3-6C53-407A-BEF8-2C1459EBD54D}" type="sibTrans" cxnId="{E56D5EB9-44AD-4CB7-946D-FC61DB2C393A}">
      <dgm:prSet/>
      <dgm:spPr/>
      <dgm:t>
        <a:bodyPr/>
        <a:lstStyle/>
        <a:p>
          <a:endParaRPr lang="en-US"/>
        </a:p>
      </dgm:t>
    </dgm:pt>
    <dgm:pt modelId="{D2187970-358B-4BBD-828A-6000CB7B638D}">
      <dgm:prSet/>
      <dgm:spPr/>
      <dgm:t>
        <a:bodyPr/>
        <a:lstStyle/>
        <a:p>
          <a:r>
            <a:rPr lang="en-US" dirty="0">
              <a:solidFill>
                <a:srgbClr val="262F68"/>
              </a:solidFill>
            </a:rPr>
            <a:t>Use in design, development, marketing, and evaluation</a:t>
          </a:r>
        </a:p>
      </dgm:t>
    </dgm:pt>
    <dgm:pt modelId="{1C33D6CD-1F1E-4395-8F40-A91EFE30711D}" type="parTrans" cxnId="{378FB65F-723B-4B8A-BDD9-4EAC83AA8C7E}">
      <dgm:prSet/>
      <dgm:spPr/>
      <dgm:t>
        <a:bodyPr/>
        <a:lstStyle/>
        <a:p>
          <a:endParaRPr lang="en-US"/>
        </a:p>
      </dgm:t>
    </dgm:pt>
    <dgm:pt modelId="{2C4EF9EF-4FC5-45E9-AD47-F02BD02C0F84}" type="sibTrans" cxnId="{378FB65F-723B-4B8A-BDD9-4EAC83AA8C7E}">
      <dgm:prSet/>
      <dgm:spPr/>
      <dgm:t>
        <a:bodyPr/>
        <a:lstStyle/>
        <a:p>
          <a:endParaRPr lang="en-US"/>
        </a:p>
      </dgm:t>
    </dgm:pt>
    <dgm:pt modelId="{F6E56066-9850-6D44-B538-408F5C0F7326}" type="pres">
      <dgm:prSet presAssocID="{13BA2653-ACBA-4A64-A894-5826385C0596}" presName="vert0" presStyleCnt="0">
        <dgm:presLayoutVars>
          <dgm:dir/>
          <dgm:animOne val="branch"/>
          <dgm:animLvl val="lvl"/>
        </dgm:presLayoutVars>
      </dgm:prSet>
      <dgm:spPr/>
    </dgm:pt>
    <dgm:pt modelId="{55BFDCEA-881A-334C-9E17-23649B091951}" type="pres">
      <dgm:prSet presAssocID="{A444D47A-6B9F-4080-B26D-9D990EF18E70}" presName="thickLine" presStyleLbl="alignNode1" presStyleIdx="0" presStyleCnt="1"/>
      <dgm:spPr/>
    </dgm:pt>
    <dgm:pt modelId="{625E78B7-092C-0E45-AF7C-04A40B3B498C}" type="pres">
      <dgm:prSet presAssocID="{A444D47A-6B9F-4080-B26D-9D990EF18E70}" presName="horz1" presStyleCnt="0"/>
      <dgm:spPr/>
    </dgm:pt>
    <dgm:pt modelId="{EF79243D-B6ED-1C42-BCD1-777EEFE4593B}" type="pres">
      <dgm:prSet presAssocID="{A444D47A-6B9F-4080-B26D-9D990EF18E70}" presName="tx1" presStyleLbl="revTx" presStyleIdx="0" presStyleCnt="5"/>
      <dgm:spPr/>
    </dgm:pt>
    <dgm:pt modelId="{0107E607-BC20-894F-9B9D-DDD8933B93CB}" type="pres">
      <dgm:prSet presAssocID="{A444D47A-6B9F-4080-B26D-9D990EF18E70}" presName="vert1" presStyleCnt="0"/>
      <dgm:spPr/>
    </dgm:pt>
    <dgm:pt modelId="{92156E61-5A7A-DA4F-83B3-01417EF4A613}" type="pres">
      <dgm:prSet presAssocID="{AC1CA8B5-B8FE-4DF9-97FD-E5779964A970}" presName="vertSpace2a" presStyleCnt="0"/>
      <dgm:spPr/>
    </dgm:pt>
    <dgm:pt modelId="{210080FD-08F6-D34F-8F1D-F6A64D18F5C4}" type="pres">
      <dgm:prSet presAssocID="{AC1CA8B5-B8FE-4DF9-97FD-E5779964A970}" presName="horz2" presStyleCnt="0"/>
      <dgm:spPr/>
    </dgm:pt>
    <dgm:pt modelId="{9E2089E0-687D-AD4E-BA61-1CFF52DDC69A}" type="pres">
      <dgm:prSet presAssocID="{AC1CA8B5-B8FE-4DF9-97FD-E5779964A970}" presName="horzSpace2" presStyleCnt="0"/>
      <dgm:spPr/>
    </dgm:pt>
    <dgm:pt modelId="{5CF844B1-AC2C-1C4A-ACAF-9088700612C7}" type="pres">
      <dgm:prSet presAssocID="{AC1CA8B5-B8FE-4DF9-97FD-E5779964A970}" presName="tx2" presStyleLbl="revTx" presStyleIdx="1" presStyleCnt="5"/>
      <dgm:spPr/>
    </dgm:pt>
    <dgm:pt modelId="{4A0CB0C8-554C-4F4C-ADCB-AF1F0CB959D4}" type="pres">
      <dgm:prSet presAssocID="{AC1CA8B5-B8FE-4DF9-97FD-E5779964A970}" presName="vert2" presStyleCnt="0"/>
      <dgm:spPr/>
    </dgm:pt>
    <dgm:pt modelId="{ED4FACCC-0DDA-FF46-AD91-C9E5B97AC267}" type="pres">
      <dgm:prSet presAssocID="{AC1CA8B5-B8FE-4DF9-97FD-E5779964A970}" presName="thinLine2b" presStyleLbl="callout" presStyleIdx="0" presStyleCnt="4"/>
      <dgm:spPr/>
    </dgm:pt>
    <dgm:pt modelId="{3E8E9C17-AD29-4A4D-AC80-79623FACAE49}" type="pres">
      <dgm:prSet presAssocID="{AC1CA8B5-B8FE-4DF9-97FD-E5779964A970}" presName="vertSpace2b" presStyleCnt="0"/>
      <dgm:spPr/>
    </dgm:pt>
    <dgm:pt modelId="{FC3431E2-1C99-734D-A6AA-C9E24769D5E7}" type="pres">
      <dgm:prSet presAssocID="{03F690CE-5775-4986-A2C5-B111FFD75BA1}" presName="horz2" presStyleCnt="0"/>
      <dgm:spPr/>
    </dgm:pt>
    <dgm:pt modelId="{96BFDA7B-D07D-F14B-988E-4841CB5512D7}" type="pres">
      <dgm:prSet presAssocID="{03F690CE-5775-4986-A2C5-B111FFD75BA1}" presName="horzSpace2" presStyleCnt="0"/>
      <dgm:spPr/>
    </dgm:pt>
    <dgm:pt modelId="{EE41E18A-44A9-DF4E-B962-C3F3C1B54B54}" type="pres">
      <dgm:prSet presAssocID="{03F690CE-5775-4986-A2C5-B111FFD75BA1}" presName="tx2" presStyleLbl="revTx" presStyleIdx="2" presStyleCnt="5"/>
      <dgm:spPr/>
    </dgm:pt>
    <dgm:pt modelId="{867D2C78-7747-FF47-A2EB-FE0D7D824A82}" type="pres">
      <dgm:prSet presAssocID="{03F690CE-5775-4986-A2C5-B111FFD75BA1}" presName="vert2" presStyleCnt="0"/>
      <dgm:spPr/>
    </dgm:pt>
    <dgm:pt modelId="{29884117-CD22-8F4E-83E5-D7ED13D430B4}" type="pres">
      <dgm:prSet presAssocID="{03F690CE-5775-4986-A2C5-B111FFD75BA1}" presName="thinLine2b" presStyleLbl="callout" presStyleIdx="1" presStyleCnt="4"/>
      <dgm:spPr/>
    </dgm:pt>
    <dgm:pt modelId="{96E0F079-D2A8-4A46-AAA1-0F007BADC1D3}" type="pres">
      <dgm:prSet presAssocID="{03F690CE-5775-4986-A2C5-B111FFD75BA1}" presName="vertSpace2b" presStyleCnt="0"/>
      <dgm:spPr/>
    </dgm:pt>
    <dgm:pt modelId="{291E175E-2EEB-494C-8B6C-E03C67E850D4}" type="pres">
      <dgm:prSet presAssocID="{EA45FF7C-8CAB-4515-9C83-071D252FCDA8}" presName="horz2" presStyleCnt="0"/>
      <dgm:spPr/>
    </dgm:pt>
    <dgm:pt modelId="{689E6AF8-0F3E-2D47-B28B-CCAAD086B463}" type="pres">
      <dgm:prSet presAssocID="{EA45FF7C-8CAB-4515-9C83-071D252FCDA8}" presName="horzSpace2" presStyleCnt="0"/>
      <dgm:spPr/>
    </dgm:pt>
    <dgm:pt modelId="{AEC5E81F-1BEF-A347-AAC7-AA6DF40F94CA}" type="pres">
      <dgm:prSet presAssocID="{EA45FF7C-8CAB-4515-9C83-071D252FCDA8}" presName="tx2" presStyleLbl="revTx" presStyleIdx="3" presStyleCnt="5"/>
      <dgm:spPr/>
    </dgm:pt>
    <dgm:pt modelId="{B407A5F9-609B-5947-8554-D5DC52911183}" type="pres">
      <dgm:prSet presAssocID="{EA45FF7C-8CAB-4515-9C83-071D252FCDA8}" presName="vert2" presStyleCnt="0"/>
      <dgm:spPr/>
    </dgm:pt>
    <dgm:pt modelId="{13A8B3B1-8A55-5143-BFE0-8C43B359DE28}" type="pres">
      <dgm:prSet presAssocID="{EA45FF7C-8CAB-4515-9C83-071D252FCDA8}" presName="thinLine2b" presStyleLbl="callout" presStyleIdx="2" presStyleCnt="4"/>
      <dgm:spPr/>
    </dgm:pt>
    <dgm:pt modelId="{0896A5AD-BA33-BB45-B151-15F7AB4B0319}" type="pres">
      <dgm:prSet presAssocID="{EA45FF7C-8CAB-4515-9C83-071D252FCDA8}" presName="vertSpace2b" presStyleCnt="0"/>
      <dgm:spPr/>
    </dgm:pt>
    <dgm:pt modelId="{C0665081-32A8-E040-B996-B6E56AB847B3}" type="pres">
      <dgm:prSet presAssocID="{D2187970-358B-4BBD-828A-6000CB7B638D}" presName="horz2" presStyleCnt="0"/>
      <dgm:spPr/>
    </dgm:pt>
    <dgm:pt modelId="{83C8AD31-F6A8-B849-BE8F-7E361F3BE1DD}" type="pres">
      <dgm:prSet presAssocID="{D2187970-358B-4BBD-828A-6000CB7B638D}" presName="horzSpace2" presStyleCnt="0"/>
      <dgm:spPr/>
    </dgm:pt>
    <dgm:pt modelId="{20DA880A-279E-B14A-9666-ED0E9772967D}" type="pres">
      <dgm:prSet presAssocID="{D2187970-358B-4BBD-828A-6000CB7B638D}" presName="tx2" presStyleLbl="revTx" presStyleIdx="4" presStyleCnt="5"/>
      <dgm:spPr/>
    </dgm:pt>
    <dgm:pt modelId="{75A1F06A-80F8-8C4F-8ADB-D361C1671298}" type="pres">
      <dgm:prSet presAssocID="{D2187970-358B-4BBD-828A-6000CB7B638D}" presName="vert2" presStyleCnt="0"/>
      <dgm:spPr/>
    </dgm:pt>
    <dgm:pt modelId="{D10F8ABC-DE65-8647-94D1-761193D79C6C}" type="pres">
      <dgm:prSet presAssocID="{D2187970-358B-4BBD-828A-6000CB7B638D}" presName="thinLine2b" presStyleLbl="callout" presStyleIdx="3" presStyleCnt="4"/>
      <dgm:spPr/>
    </dgm:pt>
    <dgm:pt modelId="{EDD1870E-AF55-1E4E-A45A-4FB9691367C4}" type="pres">
      <dgm:prSet presAssocID="{D2187970-358B-4BBD-828A-6000CB7B638D}" presName="vertSpace2b" presStyleCnt="0"/>
      <dgm:spPr/>
    </dgm:pt>
  </dgm:ptLst>
  <dgm:cxnLst>
    <dgm:cxn modelId="{892DEE01-8F8A-A840-B859-69DD8046B6F4}" type="presOf" srcId="{13BA2653-ACBA-4A64-A894-5826385C0596}" destId="{F6E56066-9850-6D44-B538-408F5C0F7326}" srcOrd="0" destOrd="0" presId="urn:microsoft.com/office/officeart/2008/layout/LinedList"/>
    <dgm:cxn modelId="{0488C607-FE74-4B4E-B3C3-4951F35A408C}" type="presOf" srcId="{D2187970-358B-4BBD-828A-6000CB7B638D}" destId="{20DA880A-279E-B14A-9666-ED0E9772967D}" srcOrd="0" destOrd="0" presId="urn:microsoft.com/office/officeart/2008/layout/LinedList"/>
    <dgm:cxn modelId="{42D1B93E-8017-204B-ACDA-A31A719F5882}" type="presOf" srcId="{EA45FF7C-8CAB-4515-9C83-071D252FCDA8}" destId="{AEC5E81F-1BEF-A347-AAC7-AA6DF40F94CA}" srcOrd="0" destOrd="0" presId="urn:microsoft.com/office/officeart/2008/layout/LinedList"/>
    <dgm:cxn modelId="{78A99440-7E12-49FA-A5F0-D3504B4D8136}" srcId="{A444D47A-6B9F-4080-B26D-9D990EF18E70}" destId="{03F690CE-5775-4986-A2C5-B111FFD75BA1}" srcOrd="1" destOrd="0" parTransId="{BA08C454-6358-4F6A-BC74-A1F588727C4B}" sibTransId="{D7BDAE4F-80E8-4AF8-859B-5C1693085F9E}"/>
    <dgm:cxn modelId="{378FB65F-723B-4B8A-BDD9-4EAC83AA8C7E}" srcId="{A444D47A-6B9F-4080-B26D-9D990EF18E70}" destId="{D2187970-358B-4BBD-828A-6000CB7B638D}" srcOrd="3" destOrd="0" parTransId="{1C33D6CD-1F1E-4395-8F40-A91EFE30711D}" sibTransId="{2C4EF9EF-4FC5-45E9-AD47-F02BD02C0F84}"/>
    <dgm:cxn modelId="{6E360A70-45D6-4ACF-866D-5E1E938E9915}" srcId="{A444D47A-6B9F-4080-B26D-9D990EF18E70}" destId="{AC1CA8B5-B8FE-4DF9-97FD-E5779964A970}" srcOrd="0" destOrd="0" parTransId="{D56A30E1-F24A-44E8-ABEC-299DA6A9A849}" sibTransId="{315CA46D-7F76-4167-A85C-AAB09FFEC394}"/>
    <dgm:cxn modelId="{DE285084-5E6C-4278-BDF8-C1CA6D4A6F7E}" srcId="{13BA2653-ACBA-4A64-A894-5826385C0596}" destId="{A444D47A-6B9F-4080-B26D-9D990EF18E70}" srcOrd="0" destOrd="0" parTransId="{94F0D06B-9F62-4D8B-87E1-6A2A2D139D1A}" sibTransId="{F59D0064-96C7-4ACD-8941-2FEDD9050074}"/>
    <dgm:cxn modelId="{A95427B0-9B31-0940-8C42-E916AA9C72F7}" type="presOf" srcId="{03F690CE-5775-4986-A2C5-B111FFD75BA1}" destId="{EE41E18A-44A9-DF4E-B962-C3F3C1B54B54}" srcOrd="0" destOrd="0" presId="urn:microsoft.com/office/officeart/2008/layout/LinedList"/>
    <dgm:cxn modelId="{E56D5EB9-44AD-4CB7-946D-FC61DB2C393A}" srcId="{A444D47A-6B9F-4080-B26D-9D990EF18E70}" destId="{EA45FF7C-8CAB-4515-9C83-071D252FCDA8}" srcOrd="2" destOrd="0" parTransId="{48AE659A-B4B3-4C5A-822E-62F9F827D137}" sibTransId="{AFDA57F3-6C53-407A-BEF8-2C1459EBD54D}"/>
    <dgm:cxn modelId="{6E4B95CA-529F-BF42-B1B1-8435C6D904A2}" type="presOf" srcId="{A444D47A-6B9F-4080-B26D-9D990EF18E70}" destId="{EF79243D-B6ED-1C42-BCD1-777EEFE4593B}" srcOrd="0" destOrd="0" presId="urn:microsoft.com/office/officeart/2008/layout/LinedList"/>
    <dgm:cxn modelId="{0CA7F3DA-7298-704D-B962-60B494A43F13}" type="presOf" srcId="{AC1CA8B5-B8FE-4DF9-97FD-E5779964A970}" destId="{5CF844B1-AC2C-1C4A-ACAF-9088700612C7}" srcOrd="0" destOrd="0" presId="urn:microsoft.com/office/officeart/2008/layout/LinedList"/>
    <dgm:cxn modelId="{76C1E6D3-2401-3949-9066-E003FBDB28EE}" type="presParOf" srcId="{F6E56066-9850-6D44-B538-408F5C0F7326}" destId="{55BFDCEA-881A-334C-9E17-23649B091951}" srcOrd="0" destOrd="0" presId="urn:microsoft.com/office/officeart/2008/layout/LinedList"/>
    <dgm:cxn modelId="{D3C30B3D-9435-3145-A1E4-AE0095621300}" type="presParOf" srcId="{F6E56066-9850-6D44-B538-408F5C0F7326}" destId="{625E78B7-092C-0E45-AF7C-04A40B3B498C}" srcOrd="1" destOrd="0" presId="urn:microsoft.com/office/officeart/2008/layout/LinedList"/>
    <dgm:cxn modelId="{B3770656-8247-934B-B9C4-28B85A6E259A}" type="presParOf" srcId="{625E78B7-092C-0E45-AF7C-04A40B3B498C}" destId="{EF79243D-B6ED-1C42-BCD1-777EEFE4593B}" srcOrd="0" destOrd="0" presId="urn:microsoft.com/office/officeart/2008/layout/LinedList"/>
    <dgm:cxn modelId="{577A80AD-D2AB-234E-A18F-A3F449B4E649}" type="presParOf" srcId="{625E78B7-092C-0E45-AF7C-04A40B3B498C}" destId="{0107E607-BC20-894F-9B9D-DDD8933B93CB}" srcOrd="1" destOrd="0" presId="urn:microsoft.com/office/officeart/2008/layout/LinedList"/>
    <dgm:cxn modelId="{370EC905-699D-C847-8C6C-F5ABC696C1A6}" type="presParOf" srcId="{0107E607-BC20-894F-9B9D-DDD8933B93CB}" destId="{92156E61-5A7A-DA4F-83B3-01417EF4A613}" srcOrd="0" destOrd="0" presId="urn:microsoft.com/office/officeart/2008/layout/LinedList"/>
    <dgm:cxn modelId="{C7958B27-F5EC-E24D-A58C-81C2C3F79AD3}" type="presParOf" srcId="{0107E607-BC20-894F-9B9D-DDD8933B93CB}" destId="{210080FD-08F6-D34F-8F1D-F6A64D18F5C4}" srcOrd="1" destOrd="0" presId="urn:microsoft.com/office/officeart/2008/layout/LinedList"/>
    <dgm:cxn modelId="{E186C7C1-9B19-0640-B5EA-C954707AB23D}" type="presParOf" srcId="{210080FD-08F6-D34F-8F1D-F6A64D18F5C4}" destId="{9E2089E0-687D-AD4E-BA61-1CFF52DDC69A}" srcOrd="0" destOrd="0" presId="urn:microsoft.com/office/officeart/2008/layout/LinedList"/>
    <dgm:cxn modelId="{70E9458C-5493-6A4F-8245-30158C400841}" type="presParOf" srcId="{210080FD-08F6-D34F-8F1D-F6A64D18F5C4}" destId="{5CF844B1-AC2C-1C4A-ACAF-9088700612C7}" srcOrd="1" destOrd="0" presId="urn:microsoft.com/office/officeart/2008/layout/LinedList"/>
    <dgm:cxn modelId="{3078EB87-54EA-B04F-831A-FA80D4BDBB13}" type="presParOf" srcId="{210080FD-08F6-D34F-8F1D-F6A64D18F5C4}" destId="{4A0CB0C8-554C-4F4C-ADCB-AF1F0CB959D4}" srcOrd="2" destOrd="0" presId="urn:microsoft.com/office/officeart/2008/layout/LinedList"/>
    <dgm:cxn modelId="{50A453F4-3B86-7448-9B71-40EE682E58F6}" type="presParOf" srcId="{0107E607-BC20-894F-9B9D-DDD8933B93CB}" destId="{ED4FACCC-0DDA-FF46-AD91-C9E5B97AC267}" srcOrd="2" destOrd="0" presId="urn:microsoft.com/office/officeart/2008/layout/LinedList"/>
    <dgm:cxn modelId="{0001B1B2-1D7E-1443-911C-61391EE7E9C2}" type="presParOf" srcId="{0107E607-BC20-894F-9B9D-DDD8933B93CB}" destId="{3E8E9C17-AD29-4A4D-AC80-79623FACAE49}" srcOrd="3" destOrd="0" presId="urn:microsoft.com/office/officeart/2008/layout/LinedList"/>
    <dgm:cxn modelId="{CF8A3761-0F55-5C47-9D43-D932B375F6B1}" type="presParOf" srcId="{0107E607-BC20-894F-9B9D-DDD8933B93CB}" destId="{FC3431E2-1C99-734D-A6AA-C9E24769D5E7}" srcOrd="4" destOrd="0" presId="urn:microsoft.com/office/officeart/2008/layout/LinedList"/>
    <dgm:cxn modelId="{5BF9E4D7-BE84-3F40-8868-815860B0AAD6}" type="presParOf" srcId="{FC3431E2-1C99-734D-A6AA-C9E24769D5E7}" destId="{96BFDA7B-D07D-F14B-988E-4841CB5512D7}" srcOrd="0" destOrd="0" presId="urn:microsoft.com/office/officeart/2008/layout/LinedList"/>
    <dgm:cxn modelId="{8EED9948-9D20-994F-8100-C697DF53BC92}" type="presParOf" srcId="{FC3431E2-1C99-734D-A6AA-C9E24769D5E7}" destId="{EE41E18A-44A9-DF4E-B962-C3F3C1B54B54}" srcOrd="1" destOrd="0" presId="urn:microsoft.com/office/officeart/2008/layout/LinedList"/>
    <dgm:cxn modelId="{8101414E-9578-6945-8FB6-0E07470EC36B}" type="presParOf" srcId="{FC3431E2-1C99-734D-A6AA-C9E24769D5E7}" destId="{867D2C78-7747-FF47-A2EB-FE0D7D824A82}" srcOrd="2" destOrd="0" presId="urn:microsoft.com/office/officeart/2008/layout/LinedList"/>
    <dgm:cxn modelId="{A95976AE-16E6-1247-BD73-FDAF531D4770}" type="presParOf" srcId="{0107E607-BC20-894F-9B9D-DDD8933B93CB}" destId="{29884117-CD22-8F4E-83E5-D7ED13D430B4}" srcOrd="5" destOrd="0" presId="urn:microsoft.com/office/officeart/2008/layout/LinedList"/>
    <dgm:cxn modelId="{9FDA1EB6-5D6E-7A4C-829D-81A97EF9D6BD}" type="presParOf" srcId="{0107E607-BC20-894F-9B9D-DDD8933B93CB}" destId="{96E0F079-D2A8-4A46-AAA1-0F007BADC1D3}" srcOrd="6" destOrd="0" presId="urn:microsoft.com/office/officeart/2008/layout/LinedList"/>
    <dgm:cxn modelId="{460321CE-F21C-5642-ABAA-E2DC7DED5AE0}" type="presParOf" srcId="{0107E607-BC20-894F-9B9D-DDD8933B93CB}" destId="{291E175E-2EEB-494C-8B6C-E03C67E850D4}" srcOrd="7" destOrd="0" presId="urn:microsoft.com/office/officeart/2008/layout/LinedList"/>
    <dgm:cxn modelId="{1960B1EB-9B2C-E04A-A46B-C35A7F38B98F}" type="presParOf" srcId="{291E175E-2EEB-494C-8B6C-E03C67E850D4}" destId="{689E6AF8-0F3E-2D47-B28B-CCAAD086B463}" srcOrd="0" destOrd="0" presId="urn:microsoft.com/office/officeart/2008/layout/LinedList"/>
    <dgm:cxn modelId="{F2697C62-968A-D047-A00E-A80E7905E2BD}" type="presParOf" srcId="{291E175E-2EEB-494C-8B6C-E03C67E850D4}" destId="{AEC5E81F-1BEF-A347-AAC7-AA6DF40F94CA}" srcOrd="1" destOrd="0" presId="urn:microsoft.com/office/officeart/2008/layout/LinedList"/>
    <dgm:cxn modelId="{39E87D36-6235-6F4B-B1F9-0B823B2B87BB}" type="presParOf" srcId="{291E175E-2EEB-494C-8B6C-E03C67E850D4}" destId="{B407A5F9-609B-5947-8554-D5DC52911183}" srcOrd="2" destOrd="0" presId="urn:microsoft.com/office/officeart/2008/layout/LinedList"/>
    <dgm:cxn modelId="{9662D465-8D08-1E44-AE83-F20E5660BC60}" type="presParOf" srcId="{0107E607-BC20-894F-9B9D-DDD8933B93CB}" destId="{13A8B3B1-8A55-5143-BFE0-8C43B359DE28}" srcOrd="8" destOrd="0" presId="urn:microsoft.com/office/officeart/2008/layout/LinedList"/>
    <dgm:cxn modelId="{1E0BC4FA-ACBC-AF4D-993B-8B244E3D2C8B}" type="presParOf" srcId="{0107E607-BC20-894F-9B9D-DDD8933B93CB}" destId="{0896A5AD-BA33-BB45-B151-15F7AB4B0319}" srcOrd="9" destOrd="0" presId="urn:microsoft.com/office/officeart/2008/layout/LinedList"/>
    <dgm:cxn modelId="{C27F66D1-F4EB-AA4B-BF54-42F9C036A031}" type="presParOf" srcId="{0107E607-BC20-894F-9B9D-DDD8933B93CB}" destId="{C0665081-32A8-E040-B996-B6E56AB847B3}" srcOrd="10" destOrd="0" presId="urn:microsoft.com/office/officeart/2008/layout/LinedList"/>
    <dgm:cxn modelId="{DD804171-D9E6-E548-AD95-54ABD9A04BF3}" type="presParOf" srcId="{C0665081-32A8-E040-B996-B6E56AB847B3}" destId="{83C8AD31-F6A8-B849-BE8F-7E361F3BE1DD}" srcOrd="0" destOrd="0" presId="urn:microsoft.com/office/officeart/2008/layout/LinedList"/>
    <dgm:cxn modelId="{3531E5B5-2E18-864C-B770-BF217818805D}" type="presParOf" srcId="{C0665081-32A8-E040-B996-B6E56AB847B3}" destId="{20DA880A-279E-B14A-9666-ED0E9772967D}" srcOrd="1" destOrd="0" presId="urn:microsoft.com/office/officeart/2008/layout/LinedList"/>
    <dgm:cxn modelId="{542FA024-8BF9-FE47-9323-0E24A27D7FE4}" type="presParOf" srcId="{C0665081-32A8-E040-B996-B6E56AB847B3}" destId="{75A1F06A-80F8-8C4F-8ADB-D361C1671298}" srcOrd="2" destOrd="0" presId="urn:microsoft.com/office/officeart/2008/layout/LinedList"/>
    <dgm:cxn modelId="{77DA2AF2-C2D1-3347-8A13-C240B8C67658}" type="presParOf" srcId="{0107E607-BC20-894F-9B9D-DDD8933B93CB}" destId="{D10F8ABC-DE65-8647-94D1-761193D79C6C}" srcOrd="11" destOrd="0" presId="urn:microsoft.com/office/officeart/2008/layout/LinedList"/>
    <dgm:cxn modelId="{53EF994C-2614-6645-B6E7-7177B46BCA4D}" type="presParOf" srcId="{0107E607-BC20-894F-9B9D-DDD8933B93CB}" destId="{EDD1870E-AF55-1E4E-A45A-4FB9691367C4}"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1D9F9F-5225-483F-8B89-28731DEB762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FD5EA55-45D2-4F18-A649-C22DF24F6600}">
      <dgm:prSet custT="1"/>
      <dgm:spPr/>
      <dgm:t>
        <a:bodyPr/>
        <a:lstStyle/>
        <a:p>
          <a:pPr>
            <a:lnSpc>
              <a:spcPct val="100000"/>
            </a:lnSpc>
          </a:pPr>
          <a:r>
            <a:rPr lang="en-US" sz="1800" dirty="0">
              <a:solidFill>
                <a:srgbClr val="262F68"/>
              </a:solidFill>
            </a:rPr>
            <a:t>Familiarize yourself with the language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DD8D3A7-5538-48A1-B589-4679811EBB03}" type="parTrans" cxnId="{991D1DBA-AB19-4D4B-B917-992319CEAACE}">
      <dgm:prSet/>
      <dgm:spPr/>
      <dgm:t>
        <a:bodyPr/>
        <a:lstStyle/>
        <a:p>
          <a:endParaRPr lang="en-US"/>
        </a:p>
      </dgm:t>
    </dgm:pt>
    <dgm:pt modelId="{3ECE807D-5A16-41D7-9CEF-CD5FFD3BD363}" type="sibTrans" cxnId="{991D1DBA-AB19-4D4B-B917-992319CEAACE}">
      <dgm:prSet/>
      <dgm:spPr/>
      <dgm:t>
        <a:bodyPr/>
        <a:lstStyle/>
        <a:p>
          <a:pPr>
            <a:lnSpc>
              <a:spcPct val="100000"/>
            </a:lnSpc>
          </a:pPr>
          <a:endParaRPr lang="en-US"/>
        </a:p>
      </dgm:t>
    </dgm:pt>
    <dgm:pt modelId="{521305E9-ADF5-4D7F-B7C1-CEBCFC8D4CAC}">
      <dgm:prSet custT="1"/>
      <dgm:spPr/>
      <dgm:t>
        <a:bodyPr/>
        <a:lstStyle/>
        <a:p>
          <a:pPr>
            <a:lnSpc>
              <a:spcPct val="100000"/>
            </a:lnSpc>
          </a:pPr>
          <a:r>
            <a:rPr lang="en-US" sz="1800" dirty="0">
              <a:solidFill>
                <a:srgbClr val="262F68"/>
              </a:solidFill>
            </a:rPr>
            <a:t>Use project management tools, e.g., Box, Trello, Google Docs, Jira</a:t>
          </a:r>
        </a:p>
      </dgm:t>
    </dgm:pt>
    <dgm:pt modelId="{6290796A-F247-4968-8523-D0DAF03D4163}" type="parTrans" cxnId="{356AE02F-51EE-43AE-A268-9C5A5AE21287}">
      <dgm:prSet/>
      <dgm:spPr/>
      <dgm:t>
        <a:bodyPr/>
        <a:lstStyle/>
        <a:p>
          <a:endParaRPr lang="en-US"/>
        </a:p>
      </dgm:t>
    </dgm:pt>
    <dgm:pt modelId="{1E6732D9-BDBD-4FAF-AEB3-0E6B20D819D9}" type="sibTrans" cxnId="{356AE02F-51EE-43AE-A268-9C5A5AE21287}">
      <dgm:prSet/>
      <dgm:spPr/>
      <dgm:t>
        <a:bodyPr/>
        <a:lstStyle/>
        <a:p>
          <a:pPr>
            <a:lnSpc>
              <a:spcPct val="100000"/>
            </a:lnSpc>
          </a:pPr>
          <a:endParaRPr lang="en-US"/>
        </a:p>
      </dgm:t>
    </dgm:pt>
    <dgm:pt modelId="{ADA15116-DC12-4E62-8A71-2732BED938D6}">
      <dgm:prSet custT="1"/>
      <dgm:spPr/>
      <dgm:t>
        <a:bodyPr/>
        <a:lstStyle/>
        <a:p>
          <a:pPr>
            <a:lnSpc>
              <a:spcPct val="100000"/>
            </a:lnSpc>
          </a:pPr>
          <a:r>
            <a:rPr lang="en-US" sz="1800" dirty="0">
              <a:solidFill>
                <a:srgbClr val="262F68"/>
              </a:solidFill>
            </a:rPr>
            <a:t>Research your resources and services</a:t>
          </a:r>
        </a:p>
      </dgm:t>
    </dgm:pt>
    <dgm:pt modelId="{E3637395-F8B5-40A4-B7DC-5FB7292F59C6}" type="parTrans" cxnId="{2E71FFC0-8DDD-482C-9F8D-D4AE43B8F8A8}">
      <dgm:prSet/>
      <dgm:spPr/>
      <dgm:t>
        <a:bodyPr/>
        <a:lstStyle/>
        <a:p>
          <a:endParaRPr lang="en-US"/>
        </a:p>
      </dgm:t>
    </dgm:pt>
    <dgm:pt modelId="{15BFFD2F-8083-4BDE-89DA-4C7B6AA88FFC}" type="sibTrans" cxnId="{2E71FFC0-8DDD-482C-9F8D-D4AE43B8F8A8}">
      <dgm:prSet/>
      <dgm:spPr/>
      <dgm:t>
        <a:bodyPr/>
        <a:lstStyle/>
        <a:p>
          <a:pPr>
            <a:lnSpc>
              <a:spcPct val="100000"/>
            </a:lnSpc>
          </a:pPr>
          <a:endParaRPr lang="en-US"/>
        </a:p>
      </dgm:t>
    </dgm:pt>
    <dgm:pt modelId="{DB5C903E-EDFA-48F4-8460-5F142B52D01C}">
      <dgm:prSet custT="1"/>
      <dgm:spPr/>
      <dgm:t>
        <a:bodyPr/>
        <a:lstStyle/>
        <a:p>
          <a:pPr>
            <a:lnSpc>
              <a:spcPct val="100000"/>
            </a:lnSpc>
          </a:pPr>
          <a:r>
            <a:rPr lang="en-US" sz="1800" dirty="0">
              <a:solidFill>
                <a:srgbClr val="262F68"/>
              </a:solidFill>
            </a:rPr>
            <a:t>Tap into your team’s strengths </a:t>
          </a:r>
        </a:p>
      </dgm:t>
    </dgm:pt>
    <dgm:pt modelId="{FBB1665B-2933-4E42-A3A7-40C4908FE30D}" type="parTrans" cxnId="{0AF984BF-BB71-4E2E-BF90-743C132EE48F}">
      <dgm:prSet/>
      <dgm:spPr/>
      <dgm:t>
        <a:bodyPr/>
        <a:lstStyle/>
        <a:p>
          <a:endParaRPr lang="en-US"/>
        </a:p>
      </dgm:t>
    </dgm:pt>
    <dgm:pt modelId="{FBCBCF81-25DD-4D52-B232-4DA8BEC58C88}" type="sibTrans" cxnId="{0AF984BF-BB71-4E2E-BF90-743C132EE48F}">
      <dgm:prSet/>
      <dgm:spPr/>
      <dgm:t>
        <a:bodyPr/>
        <a:lstStyle/>
        <a:p>
          <a:pPr>
            <a:lnSpc>
              <a:spcPct val="100000"/>
            </a:lnSpc>
          </a:pPr>
          <a:endParaRPr lang="en-US"/>
        </a:p>
      </dgm:t>
    </dgm:pt>
    <dgm:pt modelId="{C22BE589-4F84-4250-94C2-38E64AA310F5}">
      <dgm:prSet custT="1"/>
      <dgm:spPr/>
      <dgm:t>
        <a:bodyPr/>
        <a:lstStyle/>
        <a:p>
          <a:pPr>
            <a:lnSpc>
              <a:spcPct val="100000"/>
            </a:lnSpc>
          </a:pPr>
          <a:r>
            <a:rPr lang="en-US" sz="1800" dirty="0">
              <a:solidFill>
                <a:srgbClr val="262F68"/>
              </a:solidFill>
            </a:rPr>
            <a:t>Communicate often, discuss updates &amp; challenges</a:t>
          </a:r>
        </a:p>
      </dgm:t>
    </dgm:pt>
    <dgm:pt modelId="{A6C1124B-B36F-4F92-A681-E95D6D1FE096}" type="parTrans" cxnId="{D8DAC254-E923-486C-A406-DBB9012C2505}">
      <dgm:prSet/>
      <dgm:spPr/>
      <dgm:t>
        <a:bodyPr/>
        <a:lstStyle/>
        <a:p>
          <a:endParaRPr lang="en-US"/>
        </a:p>
      </dgm:t>
    </dgm:pt>
    <dgm:pt modelId="{4DD0A6B9-9102-40C9-B861-EBC1374CC713}" type="sibTrans" cxnId="{D8DAC254-E923-486C-A406-DBB9012C2505}">
      <dgm:prSet/>
      <dgm:spPr/>
      <dgm:t>
        <a:bodyPr/>
        <a:lstStyle/>
        <a:p>
          <a:pPr>
            <a:lnSpc>
              <a:spcPct val="100000"/>
            </a:lnSpc>
          </a:pPr>
          <a:endParaRPr lang="en-US"/>
        </a:p>
      </dgm:t>
    </dgm:pt>
    <dgm:pt modelId="{4B743169-98EE-436B-8270-413BF200E593}">
      <dgm:prSet custT="1"/>
      <dgm:spPr/>
      <dgm:t>
        <a:bodyPr/>
        <a:lstStyle/>
        <a:p>
          <a:pPr>
            <a:lnSpc>
              <a:spcPct val="100000"/>
            </a:lnSpc>
          </a:pPr>
          <a:r>
            <a:rPr lang="en-US" sz="1800" dirty="0">
              <a:solidFill>
                <a:srgbClr val="262F68"/>
              </a:solidFill>
            </a:rPr>
            <a:t>Google is your friend!</a:t>
          </a:r>
        </a:p>
      </dgm:t>
    </dgm:pt>
    <dgm:pt modelId="{BD58E7E7-55EA-4BB2-8789-C1107084E54B}" type="parTrans" cxnId="{B53E8EE5-6E5A-4067-A713-029A51835ADD}">
      <dgm:prSet/>
      <dgm:spPr/>
      <dgm:t>
        <a:bodyPr/>
        <a:lstStyle/>
        <a:p>
          <a:endParaRPr lang="en-US"/>
        </a:p>
      </dgm:t>
    </dgm:pt>
    <dgm:pt modelId="{6730E236-4916-422E-A106-CA7E5A872FD0}" type="sibTrans" cxnId="{B53E8EE5-6E5A-4067-A713-029A51835ADD}">
      <dgm:prSet/>
      <dgm:spPr/>
      <dgm:t>
        <a:bodyPr/>
        <a:lstStyle/>
        <a:p>
          <a:endParaRPr lang="en-US"/>
        </a:p>
      </dgm:t>
    </dgm:pt>
    <dgm:pt modelId="{443CBA83-66CB-4AF0-A806-743D7CD99070}" type="pres">
      <dgm:prSet presAssocID="{931D9F9F-5225-483F-8B89-28731DEB7625}" presName="root" presStyleCnt="0">
        <dgm:presLayoutVars>
          <dgm:dir/>
          <dgm:resizeHandles val="exact"/>
        </dgm:presLayoutVars>
      </dgm:prSet>
      <dgm:spPr/>
    </dgm:pt>
    <dgm:pt modelId="{2806598F-1E44-4CF0-855B-64B7A8BF1979}" type="pres">
      <dgm:prSet presAssocID="{931D9F9F-5225-483F-8B89-28731DEB7625}" presName="container" presStyleCnt="0">
        <dgm:presLayoutVars>
          <dgm:dir/>
          <dgm:resizeHandles val="exact"/>
        </dgm:presLayoutVars>
      </dgm:prSet>
      <dgm:spPr/>
    </dgm:pt>
    <dgm:pt modelId="{25959C87-3600-4CAD-B731-36A68E8060EE}" type="pres">
      <dgm:prSet presAssocID="{5FD5EA55-45D2-4F18-A649-C22DF24F6600}" presName="compNode" presStyleCnt="0"/>
      <dgm:spPr/>
    </dgm:pt>
    <dgm:pt modelId="{CCE674D9-12E1-4D16-9301-69C13DBD3A37}" type="pres">
      <dgm:prSet presAssocID="{5FD5EA55-45D2-4F18-A649-C22DF24F6600}" presName="iconBgRect" presStyleLbl="bgShp" presStyleIdx="0" presStyleCnt="6"/>
      <dgm:spPr/>
    </dgm:pt>
    <dgm:pt modelId="{297FE78D-B5DA-4B52-AA17-5C87363BB6BD}" type="pres">
      <dgm:prSet presAssocID="{5FD5EA55-45D2-4F18-A649-C22DF24F660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3D1D268D-D951-469E-B4F9-A6B04432BEF6}" type="pres">
      <dgm:prSet presAssocID="{5FD5EA55-45D2-4F18-A649-C22DF24F6600}" presName="spaceRect" presStyleCnt="0"/>
      <dgm:spPr/>
    </dgm:pt>
    <dgm:pt modelId="{2A6DB383-90B6-4147-A75F-3CEA95F3ECF3}" type="pres">
      <dgm:prSet presAssocID="{5FD5EA55-45D2-4F18-A649-C22DF24F6600}" presName="textRect" presStyleLbl="revTx" presStyleIdx="0" presStyleCnt="6">
        <dgm:presLayoutVars>
          <dgm:chMax val="1"/>
          <dgm:chPref val="1"/>
        </dgm:presLayoutVars>
      </dgm:prSet>
      <dgm:spPr/>
    </dgm:pt>
    <dgm:pt modelId="{82844BD4-5325-4EB5-85AC-999ECDDAF919}" type="pres">
      <dgm:prSet presAssocID="{3ECE807D-5A16-41D7-9CEF-CD5FFD3BD363}" presName="sibTrans" presStyleLbl="sibTrans2D1" presStyleIdx="0" presStyleCnt="0"/>
      <dgm:spPr/>
    </dgm:pt>
    <dgm:pt modelId="{1EB281B1-9D05-4F3B-8AA0-319FF45BAC49}" type="pres">
      <dgm:prSet presAssocID="{521305E9-ADF5-4D7F-B7C1-CEBCFC8D4CAC}" presName="compNode" presStyleCnt="0"/>
      <dgm:spPr/>
    </dgm:pt>
    <dgm:pt modelId="{10E35280-5969-4D00-8E55-E6557B43D0D7}" type="pres">
      <dgm:prSet presAssocID="{521305E9-ADF5-4D7F-B7C1-CEBCFC8D4CAC}" presName="iconBgRect" presStyleLbl="bgShp" presStyleIdx="1" presStyleCnt="6"/>
      <dgm:spPr/>
    </dgm:pt>
    <dgm:pt modelId="{729CDCFF-9D91-471D-9940-D33D2C522DAB}" type="pres">
      <dgm:prSet presAssocID="{521305E9-ADF5-4D7F-B7C1-CEBCFC8D4CA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ars"/>
        </a:ext>
      </dgm:extLst>
    </dgm:pt>
    <dgm:pt modelId="{EC046734-2B3A-49AF-A8C9-E6CD1929B79B}" type="pres">
      <dgm:prSet presAssocID="{521305E9-ADF5-4D7F-B7C1-CEBCFC8D4CAC}" presName="spaceRect" presStyleCnt="0"/>
      <dgm:spPr/>
    </dgm:pt>
    <dgm:pt modelId="{21B0AFC7-1DFF-461B-B34E-8BF182291801}" type="pres">
      <dgm:prSet presAssocID="{521305E9-ADF5-4D7F-B7C1-CEBCFC8D4CAC}" presName="textRect" presStyleLbl="revTx" presStyleIdx="1" presStyleCnt="6" custScaleX="110701">
        <dgm:presLayoutVars>
          <dgm:chMax val="1"/>
          <dgm:chPref val="1"/>
        </dgm:presLayoutVars>
      </dgm:prSet>
      <dgm:spPr/>
    </dgm:pt>
    <dgm:pt modelId="{BC871B53-F1DB-4401-89BB-E026A8066BAC}" type="pres">
      <dgm:prSet presAssocID="{1E6732D9-BDBD-4FAF-AEB3-0E6B20D819D9}" presName="sibTrans" presStyleLbl="sibTrans2D1" presStyleIdx="0" presStyleCnt="0"/>
      <dgm:spPr/>
    </dgm:pt>
    <dgm:pt modelId="{C4952B26-AF42-44E9-927F-F4E652FFDFBB}" type="pres">
      <dgm:prSet presAssocID="{ADA15116-DC12-4E62-8A71-2732BED938D6}" presName="compNode" presStyleCnt="0"/>
      <dgm:spPr/>
    </dgm:pt>
    <dgm:pt modelId="{6A23869C-D75F-4708-8A99-2DDDCBD7680E}" type="pres">
      <dgm:prSet presAssocID="{ADA15116-DC12-4E62-8A71-2732BED938D6}" presName="iconBgRect" presStyleLbl="bgShp" presStyleIdx="2" presStyleCnt="6"/>
      <dgm:spPr/>
    </dgm:pt>
    <dgm:pt modelId="{89CCBD60-305F-4B9B-8A4C-CD3C6B21C696}" type="pres">
      <dgm:prSet presAssocID="{ADA15116-DC12-4E62-8A71-2732BED938D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C11F3FDE-5C84-4B09-B1D3-C414872FDECE}" type="pres">
      <dgm:prSet presAssocID="{ADA15116-DC12-4E62-8A71-2732BED938D6}" presName="spaceRect" presStyleCnt="0"/>
      <dgm:spPr/>
    </dgm:pt>
    <dgm:pt modelId="{3DD020BF-A457-47FA-A79C-823F70FDD401}" type="pres">
      <dgm:prSet presAssocID="{ADA15116-DC12-4E62-8A71-2732BED938D6}" presName="textRect" presStyleLbl="revTx" presStyleIdx="2" presStyleCnt="6">
        <dgm:presLayoutVars>
          <dgm:chMax val="1"/>
          <dgm:chPref val="1"/>
        </dgm:presLayoutVars>
      </dgm:prSet>
      <dgm:spPr/>
    </dgm:pt>
    <dgm:pt modelId="{758ACE84-575D-4D82-80C8-91BD6BAAD6DE}" type="pres">
      <dgm:prSet presAssocID="{15BFFD2F-8083-4BDE-89DA-4C7B6AA88FFC}" presName="sibTrans" presStyleLbl="sibTrans2D1" presStyleIdx="0" presStyleCnt="0"/>
      <dgm:spPr/>
    </dgm:pt>
    <dgm:pt modelId="{A9026A56-6205-4EE1-8C3D-11685E714A13}" type="pres">
      <dgm:prSet presAssocID="{DB5C903E-EDFA-48F4-8460-5F142B52D01C}" presName="compNode" presStyleCnt="0"/>
      <dgm:spPr/>
    </dgm:pt>
    <dgm:pt modelId="{E7D1CB52-2914-4085-B015-4F6439C0F3EC}" type="pres">
      <dgm:prSet presAssocID="{DB5C903E-EDFA-48F4-8460-5F142B52D01C}" presName="iconBgRect" presStyleLbl="bgShp" presStyleIdx="3" presStyleCnt="6"/>
      <dgm:spPr/>
    </dgm:pt>
    <dgm:pt modelId="{06C56B6D-9D13-43A8-82F4-03C14D5411F5}" type="pres">
      <dgm:prSet presAssocID="{DB5C903E-EDFA-48F4-8460-5F142B52D01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852FDF5C-09C4-4713-9CB7-A3FB5688FFDE}" type="pres">
      <dgm:prSet presAssocID="{DB5C903E-EDFA-48F4-8460-5F142B52D01C}" presName="spaceRect" presStyleCnt="0"/>
      <dgm:spPr/>
    </dgm:pt>
    <dgm:pt modelId="{9D6DAAD0-B43B-4EB9-9A79-05D28748B1EE}" type="pres">
      <dgm:prSet presAssocID="{DB5C903E-EDFA-48F4-8460-5F142B52D01C}" presName="textRect" presStyleLbl="revTx" presStyleIdx="3" presStyleCnt="6">
        <dgm:presLayoutVars>
          <dgm:chMax val="1"/>
          <dgm:chPref val="1"/>
        </dgm:presLayoutVars>
      </dgm:prSet>
      <dgm:spPr/>
    </dgm:pt>
    <dgm:pt modelId="{86351D20-2995-4B4C-853F-2FF6AF646DF8}" type="pres">
      <dgm:prSet presAssocID="{FBCBCF81-25DD-4D52-B232-4DA8BEC58C88}" presName="sibTrans" presStyleLbl="sibTrans2D1" presStyleIdx="0" presStyleCnt="0"/>
      <dgm:spPr/>
    </dgm:pt>
    <dgm:pt modelId="{0BA748DA-1FE5-4AD9-A5D8-A70402E2ACD8}" type="pres">
      <dgm:prSet presAssocID="{C22BE589-4F84-4250-94C2-38E64AA310F5}" presName="compNode" presStyleCnt="0"/>
      <dgm:spPr/>
    </dgm:pt>
    <dgm:pt modelId="{A11A487D-7FBD-4FE2-8776-C006E2571829}" type="pres">
      <dgm:prSet presAssocID="{C22BE589-4F84-4250-94C2-38E64AA310F5}" presName="iconBgRect" presStyleLbl="bgShp" presStyleIdx="4" presStyleCnt="6"/>
      <dgm:spPr/>
    </dgm:pt>
    <dgm:pt modelId="{613D62A5-2E13-47D7-93F7-273AC2BD2F46}" type="pres">
      <dgm:prSet presAssocID="{C22BE589-4F84-4250-94C2-38E64AA310F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at"/>
        </a:ext>
      </dgm:extLst>
    </dgm:pt>
    <dgm:pt modelId="{4532DDF8-5CB1-42A9-A887-CA8BB23FE3E0}" type="pres">
      <dgm:prSet presAssocID="{C22BE589-4F84-4250-94C2-38E64AA310F5}" presName="spaceRect" presStyleCnt="0"/>
      <dgm:spPr/>
    </dgm:pt>
    <dgm:pt modelId="{BCE70CFD-D1A9-4345-B36C-98E86243E345}" type="pres">
      <dgm:prSet presAssocID="{C22BE589-4F84-4250-94C2-38E64AA310F5}" presName="textRect" presStyleLbl="revTx" presStyleIdx="4" presStyleCnt="6">
        <dgm:presLayoutVars>
          <dgm:chMax val="1"/>
          <dgm:chPref val="1"/>
        </dgm:presLayoutVars>
      </dgm:prSet>
      <dgm:spPr/>
    </dgm:pt>
    <dgm:pt modelId="{3A76D9C0-56AE-458D-BE21-EFF924AA85E8}" type="pres">
      <dgm:prSet presAssocID="{4DD0A6B9-9102-40C9-B861-EBC1374CC713}" presName="sibTrans" presStyleLbl="sibTrans2D1" presStyleIdx="0" presStyleCnt="0"/>
      <dgm:spPr/>
    </dgm:pt>
    <dgm:pt modelId="{708321E6-4F29-4136-A9DF-1D50C2AE046B}" type="pres">
      <dgm:prSet presAssocID="{4B743169-98EE-436B-8270-413BF200E593}" presName="compNode" presStyleCnt="0"/>
      <dgm:spPr/>
    </dgm:pt>
    <dgm:pt modelId="{5A4FCE64-5F7C-4FE3-9EBF-7C17B53E755D}" type="pres">
      <dgm:prSet presAssocID="{4B743169-98EE-436B-8270-413BF200E593}" presName="iconBgRect" presStyleLbl="bgShp" presStyleIdx="5" presStyleCnt="6"/>
      <dgm:spPr/>
    </dgm:pt>
    <dgm:pt modelId="{A96B496E-7AA0-4150-94CF-709E1768D53D}" type="pres">
      <dgm:prSet presAssocID="{4B743169-98EE-436B-8270-413BF200E59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arget Audience"/>
        </a:ext>
      </dgm:extLst>
    </dgm:pt>
    <dgm:pt modelId="{B492DD09-D0B3-4E0C-9A59-C865ED4A4F6B}" type="pres">
      <dgm:prSet presAssocID="{4B743169-98EE-436B-8270-413BF200E593}" presName="spaceRect" presStyleCnt="0"/>
      <dgm:spPr/>
    </dgm:pt>
    <dgm:pt modelId="{78688EB7-CF10-4A69-AC29-A8BCB47EC1BF}" type="pres">
      <dgm:prSet presAssocID="{4B743169-98EE-436B-8270-413BF200E593}" presName="textRect" presStyleLbl="revTx" presStyleIdx="5" presStyleCnt="6">
        <dgm:presLayoutVars>
          <dgm:chMax val="1"/>
          <dgm:chPref val="1"/>
        </dgm:presLayoutVars>
      </dgm:prSet>
      <dgm:spPr/>
    </dgm:pt>
  </dgm:ptLst>
  <dgm:cxnLst>
    <dgm:cxn modelId="{9D435E08-6F9E-1648-9AC2-E6B41571C88F}" type="presOf" srcId="{4DD0A6B9-9102-40C9-B861-EBC1374CC713}" destId="{3A76D9C0-56AE-458D-BE21-EFF924AA85E8}" srcOrd="0" destOrd="0" presId="urn:microsoft.com/office/officeart/2018/2/layout/IconCircleList"/>
    <dgm:cxn modelId="{5D217819-7213-D241-9A3F-A789A4540C60}" type="presOf" srcId="{15BFFD2F-8083-4BDE-89DA-4C7B6AA88FFC}" destId="{758ACE84-575D-4D82-80C8-91BD6BAAD6DE}" srcOrd="0" destOrd="0" presId="urn:microsoft.com/office/officeart/2018/2/layout/IconCircleList"/>
    <dgm:cxn modelId="{1EDEA62A-4A3D-B241-BF62-F890F1E8B257}" type="presOf" srcId="{1E6732D9-BDBD-4FAF-AEB3-0E6B20D819D9}" destId="{BC871B53-F1DB-4401-89BB-E026A8066BAC}" srcOrd="0" destOrd="0" presId="urn:microsoft.com/office/officeart/2018/2/layout/IconCircleList"/>
    <dgm:cxn modelId="{356AE02F-51EE-43AE-A268-9C5A5AE21287}" srcId="{931D9F9F-5225-483F-8B89-28731DEB7625}" destId="{521305E9-ADF5-4D7F-B7C1-CEBCFC8D4CAC}" srcOrd="1" destOrd="0" parTransId="{6290796A-F247-4968-8523-D0DAF03D4163}" sibTransId="{1E6732D9-BDBD-4FAF-AEB3-0E6B20D819D9}"/>
    <dgm:cxn modelId="{844CF23B-D14C-B940-89AE-3424932453DC}" type="presOf" srcId="{931D9F9F-5225-483F-8B89-28731DEB7625}" destId="{443CBA83-66CB-4AF0-A806-743D7CD99070}" srcOrd="0" destOrd="0" presId="urn:microsoft.com/office/officeart/2018/2/layout/IconCircleList"/>
    <dgm:cxn modelId="{16DCC541-1DF8-CD47-AB8D-FFEA98B4D4D9}" type="presOf" srcId="{C22BE589-4F84-4250-94C2-38E64AA310F5}" destId="{BCE70CFD-D1A9-4345-B36C-98E86243E345}" srcOrd="0" destOrd="0" presId="urn:microsoft.com/office/officeart/2018/2/layout/IconCircleList"/>
    <dgm:cxn modelId="{BD65D46B-FE22-6A45-9A6F-997E13023435}" type="presOf" srcId="{DB5C903E-EDFA-48F4-8460-5F142B52D01C}" destId="{9D6DAAD0-B43B-4EB9-9A79-05D28748B1EE}" srcOrd="0" destOrd="0" presId="urn:microsoft.com/office/officeart/2018/2/layout/IconCircleList"/>
    <dgm:cxn modelId="{AA35076C-83C3-1942-8E02-850A214D29E1}" type="presOf" srcId="{521305E9-ADF5-4D7F-B7C1-CEBCFC8D4CAC}" destId="{21B0AFC7-1DFF-461B-B34E-8BF182291801}" srcOrd="0" destOrd="0" presId="urn:microsoft.com/office/officeart/2018/2/layout/IconCircleList"/>
    <dgm:cxn modelId="{11680C6D-E2E1-2F4F-8794-0E23A25210B2}" type="presOf" srcId="{ADA15116-DC12-4E62-8A71-2732BED938D6}" destId="{3DD020BF-A457-47FA-A79C-823F70FDD401}" srcOrd="0" destOrd="0" presId="urn:microsoft.com/office/officeart/2018/2/layout/IconCircleList"/>
    <dgm:cxn modelId="{D8DAC254-E923-486C-A406-DBB9012C2505}" srcId="{931D9F9F-5225-483F-8B89-28731DEB7625}" destId="{C22BE589-4F84-4250-94C2-38E64AA310F5}" srcOrd="4" destOrd="0" parTransId="{A6C1124B-B36F-4F92-A681-E95D6D1FE096}" sibTransId="{4DD0A6B9-9102-40C9-B861-EBC1374CC713}"/>
    <dgm:cxn modelId="{3A0972B2-7EA8-9142-BE27-A1CD821874C5}" type="presOf" srcId="{4B743169-98EE-436B-8270-413BF200E593}" destId="{78688EB7-CF10-4A69-AC29-A8BCB47EC1BF}" srcOrd="0" destOrd="0" presId="urn:microsoft.com/office/officeart/2018/2/layout/IconCircleList"/>
    <dgm:cxn modelId="{991D1DBA-AB19-4D4B-B917-992319CEAACE}" srcId="{931D9F9F-5225-483F-8B89-28731DEB7625}" destId="{5FD5EA55-45D2-4F18-A649-C22DF24F6600}" srcOrd="0" destOrd="0" parTransId="{1DD8D3A7-5538-48A1-B589-4679811EBB03}" sibTransId="{3ECE807D-5A16-41D7-9CEF-CD5FFD3BD363}"/>
    <dgm:cxn modelId="{0AF984BF-BB71-4E2E-BF90-743C132EE48F}" srcId="{931D9F9F-5225-483F-8B89-28731DEB7625}" destId="{DB5C903E-EDFA-48F4-8460-5F142B52D01C}" srcOrd="3" destOrd="0" parTransId="{FBB1665B-2933-4E42-A3A7-40C4908FE30D}" sibTransId="{FBCBCF81-25DD-4D52-B232-4DA8BEC58C88}"/>
    <dgm:cxn modelId="{2E71FFC0-8DDD-482C-9F8D-D4AE43B8F8A8}" srcId="{931D9F9F-5225-483F-8B89-28731DEB7625}" destId="{ADA15116-DC12-4E62-8A71-2732BED938D6}" srcOrd="2" destOrd="0" parTransId="{E3637395-F8B5-40A4-B7DC-5FB7292F59C6}" sibTransId="{15BFFD2F-8083-4BDE-89DA-4C7B6AA88FFC}"/>
    <dgm:cxn modelId="{65C3C9C7-0B4B-3D44-BD0D-7C3E37FCD50E}" type="presOf" srcId="{FBCBCF81-25DD-4D52-B232-4DA8BEC58C88}" destId="{86351D20-2995-4B4C-853F-2FF6AF646DF8}" srcOrd="0" destOrd="0" presId="urn:microsoft.com/office/officeart/2018/2/layout/IconCircleList"/>
    <dgm:cxn modelId="{DF1C8AD6-541F-6940-9960-97CED0CFBAA6}" type="presOf" srcId="{3ECE807D-5A16-41D7-9CEF-CD5FFD3BD363}" destId="{82844BD4-5325-4EB5-85AC-999ECDDAF919}" srcOrd="0" destOrd="0" presId="urn:microsoft.com/office/officeart/2018/2/layout/IconCircleList"/>
    <dgm:cxn modelId="{1DB134E5-5A35-BA41-9F76-F1CAD13984A6}" type="presOf" srcId="{5FD5EA55-45D2-4F18-A649-C22DF24F6600}" destId="{2A6DB383-90B6-4147-A75F-3CEA95F3ECF3}" srcOrd="0" destOrd="0" presId="urn:microsoft.com/office/officeart/2018/2/layout/IconCircleList"/>
    <dgm:cxn modelId="{B53E8EE5-6E5A-4067-A713-029A51835ADD}" srcId="{931D9F9F-5225-483F-8B89-28731DEB7625}" destId="{4B743169-98EE-436B-8270-413BF200E593}" srcOrd="5" destOrd="0" parTransId="{BD58E7E7-55EA-4BB2-8789-C1107084E54B}" sibTransId="{6730E236-4916-422E-A106-CA7E5A872FD0}"/>
    <dgm:cxn modelId="{9A96CC42-9051-384D-85BB-2BF948550689}" type="presParOf" srcId="{443CBA83-66CB-4AF0-A806-743D7CD99070}" destId="{2806598F-1E44-4CF0-855B-64B7A8BF1979}" srcOrd="0" destOrd="0" presId="urn:microsoft.com/office/officeart/2018/2/layout/IconCircleList"/>
    <dgm:cxn modelId="{D10A4E4B-176F-784A-98E5-E2B0251B9D42}" type="presParOf" srcId="{2806598F-1E44-4CF0-855B-64B7A8BF1979}" destId="{25959C87-3600-4CAD-B731-36A68E8060EE}" srcOrd="0" destOrd="0" presId="urn:microsoft.com/office/officeart/2018/2/layout/IconCircleList"/>
    <dgm:cxn modelId="{3A3ED157-88B4-154C-8972-B79BC666EBD0}" type="presParOf" srcId="{25959C87-3600-4CAD-B731-36A68E8060EE}" destId="{CCE674D9-12E1-4D16-9301-69C13DBD3A37}" srcOrd="0" destOrd="0" presId="urn:microsoft.com/office/officeart/2018/2/layout/IconCircleList"/>
    <dgm:cxn modelId="{14052760-6ECF-3543-BFC7-B69F0D011640}" type="presParOf" srcId="{25959C87-3600-4CAD-B731-36A68E8060EE}" destId="{297FE78D-B5DA-4B52-AA17-5C87363BB6BD}" srcOrd="1" destOrd="0" presId="urn:microsoft.com/office/officeart/2018/2/layout/IconCircleList"/>
    <dgm:cxn modelId="{69916BC0-DF09-DF41-910B-4ED11312734A}" type="presParOf" srcId="{25959C87-3600-4CAD-B731-36A68E8060EE}" destId="{3D1D268D-D951-469E-B4F9-A6B04432BEF6}" srcOrd="2" destOrd="0" presId="urn:microsoft.com/office/officeart/2018/2/layout/IconCircleList"/>
    <dgm:cxn modelId="{DCCCF15B-78BC-734C-946B-78BC87B3F781}" type="presParOf" srcId="{25959C87-3600-4CAD-B731-36A68E8060EE}" destId="{2A6DB383-90B6-4147-A75F-3CEA95F3ECF3}" srcOrd="3" destOrd="0" presId="urn:microsoft.com/office/officeart/2018/2/layout/IconCircleList"/>
    <dgm:cxn modelId="{6E1C9491-4428-AE4E-8712-35570C275691}" type="presParOf" srcId="{2806598F-1E44-4CF0-855B-64B7A8BF1979}" destId="{82844BD4-5325-4EB5-85AC-999ECDDAF919}" srcOrd="1" destOrd="0" presId="urn:microsoft.com/office/officeart/2018/2/layout/IconCircleList"/>
    <dgm:cxn modelId="{6A4B9533-C177-3648-9282-12B1E50DABFB}" type="presParOf" srcId="{2806598F-1E44-4CF0-855B-64B7A8BF1979}" destId="{1EB281B1-9D05-4F3B-8AA0-319FF45BAC49}" srcOrd="2" destOrd="0" presId="urn:microsoft.com/office/officeart/2018/2/layout/IconCircleList"/>
    <dgm:cxn modelId="{A8E8D361-DCF2-DE4D-A8F7-6002570E161D}" type="presParOf" srcId="{1EB281B1-9D05-4F3B-8AA0-319FF45BAC49}" destId="{10E35280-5969-4D00-8E55-E6557B43D0D7}" srcOrd="0" destOrd="0" presId="urn:microsoft.com/office/officeart/2018/2/layout/IconCircleList"/>
    <dgm:cxn modelId="{DED9A3A2-40C9-F04F-B27A-E79D9F4A4290}" type="presParOf" srcId="{1EB281B1-9D05-4F3B-8AA0-319FF45BAC49}" destId="{729CDCFF-9D91-471D-9940-D33D2C522DAB}" srcOrd="1" destOrd="0" presId="urn:microsoft.com/office/officeart/2018/2/layout/IconCircleList"/>
    <dgm:cxn modelId="{68E09219-B307-774F-ADAF-533263082798}" type="presParOf" srcId="{1EB281B1-9D05-4F3B-8AA0-319FF45BAC49}" destId="{EC046734-2B3A-49AF-A8C9-E6CD1929B79B}" srcOrd="2" destOrd="0" presId="urn:microsoft.com/office/officeart/2018/2/layout/IconCircleList"/>
    <dgm:cxn modelId="{F53EACD2-3CF7-1E49-AD31-46DFB4A4A2E2}" type="presParOf" srcId="{1EB281B1-9D05-4F3B-8AA0-319FF45BAC49}" destId="{21B0AFC7-1DFF-461B-B34E-8BF182291801}" srcOrd="3" destOrd="0" presId="urn:microsoft.com/office/officeart/2018/2/layout/IconCircleList"/>
    <dgm:cxn modelId="{4C89FCE6-3A11-0C4C-8146-565324847645}" type="presParOf" srcId="{2806598F-1E44-4CF0-855B-64B7A8BF1979}" destId="{BC871B53-F1DB-4401-89BB-E026A8066BAC}" srcOrd="3" destOrd="0" presId="urn:microsoft.com/office/officeart/2018/2/layout/IconCircleList"/>
    <dgm:cxn modelId="{E8EBE98E-D62B-664C-B72A-6D20A5C44E15}" type="presParOf" srcId="{2806598F-1E44-4CF0-855B-64B7A8BF1979}" destId="{C4952B26-AF42-44E9-927F-F4E652FFDFBB}" srcOrd="4" destOrd="0" presId="urn:microsoft.com/office/officeart/2018/2/layout/IconCircleList"/>
    <dgm:cxn modelId="{F7C8419A-1B72-EF47-9E09-84DA0EFD05F3}" type="presParOf" srcId="{C4952B26-AF42-44E9-927F-F4E652FFDFBB}" destId="{6A23869C-D75F-4708-8A99-2DDDCBD7680E}" srcOrd="0" destOrd="0" presId="urn:microsoft.com/office/officeart/2018/2/layout/IconCircleList"/>
    <dgm:cxn modelId="{718DBBAB-B203-844C-BB46-18DBE5C82A50}" type="presParOf" srcId="{C4952B26-AF42-44E9-927F-F4E652FFDFBB}" destId="{89CCBD60-305F-4B9B-8A4C-CD3C6B21C696}" srcOrd="1" destOrd="0" presId="urn:microsoft.com/office/officeart/2018/2/layout/IconCircleList"/>
    <dgm:cxn modelId="{A18E4EC4-8F27-CF43-8BFD-3FE4F937EBC8}" type="presParOf" srcId="{C4952B26-AF42-44E9-927F-F4E652FFDFBB}" destId="{C11F3FDE-5C84-4B09-B1D3-C414872FDECE}" srcOrd="2" destOrd="0" presId="urn:microsoft.com/office/officeart/2018/2/layout/IconCircleList"/>
    <dgm:cxn modelId="{966D23C7-209C-CF47-931E-AF5ED9894E38}" type="presParOf" srcId="{C4952B26-AF42-44E9-927F-F4E652FFDFBB}" destId="{3DD020BF-A457-47FA-A79C-823F70FDD401}" srcOrd="3" destOrd="0" presId="urn:microsoft.com/office/officeart/2018/2/layout/IconCircleList"/>
    <dgm:cxn modelId="{67355A6F-A725-5F45-BBA0-D0F0E4A3D230}" type="presParOf" srcId="{2806598F-1E44-4CF0-855B-64B7A8BF1979}" destId="{758ACE84-575D-4D82-80C8-91BD6BAAD6DE}" srcOrd="5" destOrd="0" presId="urn:microsoft.com/office/officeart/2018/2/layout/IconCircleList"/>
    <dgm:cxn modelId="{C9432FA9-514C-DB46-94F5-8A87B93453CF}" type="presParOf" srcId="{2806598F-1E44-4CF0-855B-64B7A8BF1979}" destId="{A9026A56-6205-4EE1-8C3D-11685E714A13}" srcOrd="6" destOrd="0" presId="urn:microsoft.com/office/officeart/2018/2/layout/IconCircleList"/>
    <dgm:cxn modelId="{BE18FBBE-DD75-3E4C-8C7C-34BB2899C1A5}" type="presParOf" srcId="{A9026A56-6205-4EE1-8C3D-11685E714A13}" destId="{E7D1CB52-2914-4085-B015-4F6439C0F3EC}" srcOrd="0" destOrd="0" presId="urn:microsoft.com/office/officeart/2018/2/layout/IconCircleList"/>
    <dgm:cxn modelId="{2F4382F3-BF21-3744-A2A4-C25FB917F545}" type="presParOf" srcId="{A9026A56-6205-4EE1-8C3D-11685E714A13}" destId="{06C56B6D-9D13-43A8-82F4-03C14D5411F5}" srcOrd="1" destOrd="0" presId="urn:microsoft.com/office/officeart/2018/2/layout/IconCircleList"/>
    <dgm:cxn modelId="{4C8B8B8E-FABE-FF45-A87D-A2825CD3D808}" type="presParOf" srcId="{A9026A56-6205-4EE1-8C3D-11685E714A13}" destId="{852FDF5C-09C4-4713-9CB7-A3FB5688FFDE}" srcOrd="2" destOrd="0" presId="urn:microsoft.com/office/officeart/2018/2/layout/IconCircleList"/>
    <dgm:cxn modelId="{FEBDF2F1-D9A2-CF42-A7C6-432500C014D5}" type="presParOf" srcId="{A9026A56-6205-4EE1-8C3D-11685E714A13}" destId="{9D6DAAD0-B43B-4EB9-9A79-05D28748B1EE}" srcOrd="3" destOrd="0" presId="urn:microsoft.com/office/officeart/2018/2/layout/IconCircleList"/>
    <dgm:cxn modelId="{3E152073-1E28-9F46-9368-0B22D82ADF21}" type="presParOf" srcId="{2806598F-1E44-4CF0-855B-64B7A8BF1979}" destId="{86351D20-2995-4B4C-853F-2FF6AF646DF8}" srcOrd="7" destOrd="0" presId="urn:microsoft.com/office/officeart/2018/2/layout/IconCircleList"/>
    <dgm:cxn modelId="{A5949D2A-3712-1B4B-BE75-D9C7593677A7}" type="presParOf" srcId="{2806598F-1E44-4CF0-855B-64B7A8BF1979}" destId="{0BA748DA-1FE5-4AD9-A5D8-A70402E2ACD8}" srcOrd="8" destOrd="0" presId="urn:microsoft.com/office/officeart/2018/2/layout/IconCircleList"/>
    <dgm:cxn modelId="{5FB5E7CF-2C84-9043-8C7D-DFBCC6A95615}" type="presParOf" srcId="{0BA748DA-1FE5-4AD9-A5D8-A70402E2ACD8}" destId="{A11A487D-7FBD-4FE2-8776-C006E2571829}" srcOrd="0" destOrd="0" presId="urn:microsoft.com/office/officeart/2018/2/layout/IconCircleList"/>
    <dgm:cxn modelId="{92F17718-0F16-204D-A7C2-56CCD2C760DB}" type="presParOf" srcId="{0BA748DA-1FE5-4AD9-A5D8-A70402E2ACD8}" destId="{613D62A5-2E13-47D7-93F7-273AC2BD2F46}" srcOrd="1" destOrd="0" presId="urn:microsoft.com/office/officeart/2018/2/layout/IconCircleList"/>
    <dgm:cxn modelId="{27AC06F6-CF95-DE48-8ADD-FC406FC79ABF}" type="presParOf" srcId="{0BA748DA-1FE5-4AD9-A5D8-A70402E2ACD8}" destId="{4532DDF8-5CB1-42A9-A887-CA8BB23FE3E0}" srcOrd="2" destOrd="0" presId="urn:microsoft.com/office/officeart/2018/2/layout/IconCircleList"/>
    <dgm:cxn modelId="{9897E613-4498-8E4E-BA24-7299586E86BE}" type="presParOf" srcId="{0BA748DA-1FE5-4AD9-A5D8-A70402E2ACD8}" destId="{BCE70CFD-D1A9-4345-B36C-98E86243E345}" srcOrd="3" destOrd="0" presId="urn:microsoft.com/office/officeart/2018/2/layout/IconCircleList"/>
    <dgm:cxn modelId="{7F83C00D-2C0A-5544-B46A-1F33979C8D8B}" type="presParOf" srcId="{2806598F-1E44-4CF0-855B-64B7A8BF1979}" destId="{3A76D9C0-56AE-458D-BE21-EFF924AA85E8}" srcOrd="9" destOrd="0" presId="urn:microsoft.com/office/officeart/2018/2/layout/IconCircleList"/>
    <dgm:cxn modelId="{842AEECF-D44D-E342-8B98-DC4C97D8AA7D}" type="presParOf" srcId="{2806598F-1E44-4CF0-855B-64B7A8BF1979}" destId="{708321E6-4F29-4136-A9DF-1D50C2AE046B}" srcOrd="10" destOrd="0" presId="urn:microsoft.com/office/officeart/2018/2/layout/IconCircleList"/>
    <dgm:cxn modelId="{1F0006B0-82FD-7346-B30C-BB37C43EACBB}" type="presParOf" srcId="{708321E6-4F29-4136-A9DF-1D50C2AE046B}" destId="{5A4FCE64-5F7C-4FE3-9EBF-7C17B53E755D}" srcOrd="0" destOrd="0" presId="urn:microsoft.com/office/officeart/2018/2/layout/IconCircleList"/>
    <dgm:cxn modelId="{F78C98D2-358F-184A-BCB1-3800A6D642B7}" type="presParOf" srcId="{708321E6-4F29-4136-A9DF-1D50C2AE046B}" destId="{A96B496E-7AA0-4150-94CF-709E1768D53D}" srcOrd="1" destOrd="0" presId="urn:microsoft.com/office/officeart/2018/2/layout/IconCircleList"/>
    <dgm:cxn modelId="{D41D9033-F4F9-D245-AE6F-3971B66883E3}" type="presParOf" srcId="{708321E6-4F29-4136-A9DF-1D50C2AE046B}" destId="{B492DD09-D0B3-4E0C-9A59-C865ED4A4F6B}" srcOrd="2" destOrd="0" presId="urn:microsoft.com/office/officeart/2018/2/layout/IconCircleList"/>
    <dgm:cxn modelId="{0A3DF7E1-E44C-DD43-A18A-9736E29C30C4}" type="presParOf" srcId="{708321E6-4F29-4136-A9DF-1D50C2AE046B}" destId="{78688EB7-CF10-4A69-AC29-A8BCB47EC1B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1A1EF0-D0CD-4773-8CF7-0C7DFF9EFB9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C7568E6-4BA7-487F-B724-56F800A3F25B}">
      <dgm:prSet/>
      <dgm:spPr/>
      <dgm:t>
        <a:bodyPr/>
        <a:lstStyle/>
        <a:p>
          <a:r>
            <a:rPr lang="en-US" dirty="0">
              <a:solidFill>
                <a:srgbClr val="262F68"/>
              </a:solidFill>
            </a:rPr>
            <a:t>Project management is project management</a:t>
          </a:r>
        </a:p>
      </dgm:t>
    </dgm:pt>
    <dgm:pt modelId="{D5666DC5-71FF-4720-98E7-A651706001B3}" type="parTrans" cxnId="{77E3CCD2-4C41-4D8F-8B1C-3ACBC80F20EC}">
      <dgm:prSet/>
      <dgm:spPr/>
      <dgm:t>
        <a:bodyPr/>
        <a:lstStyle/>
        <a:p>
          <a:endParaRPr lang="en-US"/>
        </a:p>
      </dgm:t>
    </dgm:pt>
    <dgm:pt modelId="{8F8B0E33-CC6E-4049-9467-F40F94DDB631}" type="sibTrans" cxnId="{77E3CCD2-4C41-4D8F-8B1C-3ACBC80F20EC}">
      <dgm:prSet/>
      <dgm:spPr/>
      <dgm:t>
        <a:bodyPr/>
        <a:lstStyle/>
        <a:p>
          <a:endParaRPr lang="en-US"/>
        </a:p>
      </dgm:t>
    </dgm:pt>
    <dgm:pt modelId="{C3754FBE-3197-42E9-BAC2-C5A83A31F402}">
      <dgm:prSet/>
      <dgm:spPr/>
      <dgm:t>
        <a:bodyPr/>
        <a:lstStyle/>
        <a:p>
          <a:r>
            <a:rPr lang="en-US" dirty="0">
              <a:solidFill>
                <a:srgbClr val="262F68"/>
              </a:solidFill>
            </a:rPr>
            <a:t>Tap into your existing resources – use who you know</a:t>
          </a:r>
        </a:p>
      </dgm:t>
    </dgm:pt>
    <dgm:pt modelId="{14899BDE-52F1-439E-BD91-9D6A7FDB2668}" type="parTrans" cxnId="{A9814E6C-B883-4CCB-9E49-DAA061FAAD20}">
      <dgm:prSet/>
      <dgm:spPr/>
      <dgm:t>
        <a:bodyPr/>
        <a:lstStyle/>
        <a:p>
          <a:endParaRPr lang="en-US"/>
        </a:p>
      </dgm:t>
    </dgm:pt>
    <dgm:pt modelId="{A69532BA-3B34-4EF5-9CE2-8823EE8CAAAB}" type="sibTrans" cxnId="{A9814E6C-B883-4CCB-9E49-DAA061FAAD20}">
      <dgm:prSet/>
      <dgm:spPr/>
      <dgm:t>
        <a:bodyPr/>
        <a:lstStyle/>
        <a:p>
          <a:endParaRPr lang="en-US"/>
        </a:p>
      </dgm:t>
    </dgm:pt>
    <dgm:pt modelId="{BE6AD317-17EE-41AD-950C-805F159276A4}">
      <dgm:prSet/>
      <dgm:spPr/>
      <dgm:t>
        <a:bodyPr/>
        <a:lstStyle/>
        <a:p>
          <a:r>
            <a:rPr lang="en-US" dirty="0">
              <a:solidFill>
                <a:srgbClr val="262F68"/>
              </a:solidFill>
            </a:rPr>
            <a:t>Stay organized</a:t>
          </a:r>
        </a:p>
      </dgm:t>
    </dgm:pt>
    <dgm:pt modelId="{183478E1-DC84-4B1D-83C2-25E2953313A4}" type="parTrans" cxnId="{7ABC6F56-38F7-4917-B487-01E15D810F3B}">
      <dgm:prSet/>
      <dgm:spPr/>
      <dgm:t>
        <a:bodyPr/>
        <a:lstStyle/>
        <a:p>
          <a:endParaRPr lang="en-US"/>
        </a:p>
      </dgm:t>
    </dgm:pt>
    <dgm:pt modelId="{EA7DD0D3-FC80-48F5-BA5F-08E9DDBF6268}" type="sibTrans" cxnId="{7ABC6F56-38F7-4917-B487-01E15D810F3B}">
      <dgm:prSet/>
      <dgm:spPr/>
      <dgm:t>
        <a:bodyPr/>
        <a:lstStyle/>
        <a:p>
          <a:endParaRPr lang="en-US"/>
        </a:p>
      </dgm:t>
    </dgm:pt>
    <dgm:pt modelId="{36AEA436-2E1B-46D9-A5BD-BADE0F842B19}">
      <dgm:prSet/>
      <dgm:spPr/>
      <dgm:t>
        <a:bodyPr/>
        <a:lstStyle/>
        <a:p>
          <a:r>
            <a:rPr lang="en-US" dirty="0">
              <a:solidFill>
                <a:srgbClr val="262F68"/>
              </a:solidFill>
            </a:rPr>
            <a:t>Follow the script</a:t>
          </a:r>
        </a:p>
      </dgm:t>
    </dgm:pt>
    <dgm:pt modelId="{2A5DE5A8-C3CD-40BC-8AD5-1C56ADB9852B}" type="parTrans" cxnId="{A04BC871-17E3-43E8-8203-158A6CA6C0ED}">
      <dgm:prSet/>
      <dgm:spPr/>
      <dgm:t>
        <a:bodyPr/>
        <a:lstStyle/>
        <a:p>
          <a:endParaRPr lang="en-US"/>
        </a:p>
      </dgm:t>
    </dgm:pt>
    <dgm:pt modelId="{F83F4990-406F-4E04-BBE2-655E6B68176D}" type="sibTrans" cxnId="{A04BC871-17E3-43E8-8203-158A6CA6C0ED}">
      <dgm:prSet/>
      <dgm:spPr/>
      <dgm:t>
        <a:bodyPr/>
        <a:lstStyle/>
        <a:p>
          <a:endParaRPr lang="en-US"/>
        </a:p>
      </dgm:t>
    </dgm:pt>
    <dgm:pt modelId="{76769C79-2254-4AC6-9DDD-B85D673CE9BA}">
      <dgm:prSet/>
      <dgm:spPr/>
      <dgm:t>
        <a:bodyPr/>
        <a:lstStyle/>
        <a:p>
          <a:r>
            <a:rPr lang="en-US" dirty="0">
              <a:solidFill>
                <a:srgbClr val="262F68"/>
              </a:solidFill>
            </a:rPr>
            <a:t>Have a back-up plan </a:t>
          </a:r>
        </a:p>
      </dgm:t>
    </dgm:pt>
    <dgm:pt modelId="{08D3B555-9220-4C41-9372-2B677FA46DF8}" type="parTrans" cxnId="{F6EE7DC1-2282-4FB2-9B9F-FA5B5706729B}">
      <dgm:prSet/>
      <dgm:spPr/>
      <dgm:t>
        <a:bodyPr/>
        <a:lstStyle/>
        <a:p>
          <a:endParaRPr lang="en-US"/>
        </a:p>
      </dgm:t>
    </dgm:pt>
    <dgm:pt modelId="{501ED857-D870-45D8-A804-B2079C89E9A1}" type="sibTrans" cxnId="{F6EE7DC1-2282-4FB2-9B9F-FA5B5706729B}">
      <dgm:prSet/>
      <dgm:spPr/>
      <dgm:t>
        <a:bodyPr/>
        <a:lstStyle/>
        <a:p>
          <a:endParaRPr lang="en-US"/>
        </a:p>
      </dgm:t>
    </dgm:pt>
    <dgm:pt modelId="{EFE63D5F-3B6E-6B4F-A6F5-6FE320FEA437}" type="pres">
      <dgm:prSet presAssocID="{2A1A1EF0-D0CD-4773-8CF7-0C7DFF9EFB96}" presName="vert0" presStyleCnt="0">
        <dgm:presLayoutVars>
          <dgm:dir/>
          <dgm:animOne val="branch"/>
          <dgm:animLvl val="lvl"/>
        </dgm:presLayoutVars>
      </dgm:prSet>
      <dgm:spPr/>
    </dgm:pt>
    <dgm:pt modelId="{3AC9C59D-E483-3743-8727-77DD435A91CA}" type="pres">
      <dgm:prSet presAssocID="{CC7568E6-4BA7-487F-B724-56F800A3F25B}" presName="thickLine" presStyleLbl="alignNode1" presStyleIdx="0" presStyleCnt="5"/>
      <dgm:spPr/>
    </dgm:pt>
    <dgm:pt modelId="{22103D3F-69A5-644E-BB48-13FE53F2FE7C}" type="pres">
      <dgm:prSet presAssocID="{CC7568E6-4BA7-487F-B724-56F800A3F25B}" presName="horz1" presStyleCnt="0"/>
      <dgm:spPr/>
    </dgm:pt>
    <dgm:pt modelId="{A7729011-B2E6-574D-A757-3A7118093919}" type="pres">
      <dgm:prSet presAssocID="{CC7568E6-4BA7-487F-B724-56F800A3F25B}" presName="tx1" presStyleLbl="revTx" presStyleIdx="0" presStyleCnt="5"/>
      <dgm:spPr/>
    </dgm:pt>
    <dgm:pt modelId="{053D64EB-C2B8-044A-837E-D1CF92780CA4}" type="pres">
      <dgm:prSet presAssocID="{CC7568E6-4BA7-487F-B724-56F800A3F25B}" presName="vert1" presStyleCnt="0"/>
      <dgm:spPr/>
    </dgm:pt>
    <dgm:pt modelId="{A61CA8F5-C9C6-5341-858A-59EB1D0E2C15}" type="pres">
      <dgm:prSet presAssocID="{C3754FBE-3197-42E9-BAC2-C5A83A31F402}" presName="thickLine" presStyleLbl="alignNode1" presStyleIdx="1" presStyleCnt="5"/>
      <dgm:spPr/>
    </dgm:pt>
    <dgm:pt modelId="{A142309E-993F-6444-AB4D-3C96112BD649}" type="pres">
      <dgm:prSet presAssocID="{C3754FBE-3197-42E9-BAC2-C5A83A31F402}" presName="horz1" presStyleCnt="0"/>
      <dgm:spPr/>
    </dgm:pt>
    <dgm:pt modelId="{923881C5-C2B6-B042-B866-DAFA2EE1A861}" type="pres">
      <dgm:prSet presAssocID="{C3754FBE-3197-42E9-BAC2-C5A83A31F402}" presName="tx1" presStyleLbl="revTx" presStyleIdx="1" presStyleCnt="5"/>
      <dgm:spPr/>
    </dgm:pt>
    <dgm:pt modelId="{BBF336FE-8D65-674D-822A-CFAC904E32BC}" type="pres">
      <dgm:prSet presAssocID="{C3754FBE-3197-42E9-BAC2-C5A83A31F402}" presName="vert1" presStyleCnt="0"/>
      <dgm:spPr/>
    </dgm:pt>
    <dgm:pt modelId="{7EF501CD-AE6E-4340-B3EC-83764B6FBE7D}" type="pres">
      <dgm:prSet presAssocID="{BE6AD317-17EE-41AD-950C-805F159276A4}" presName="thickLine" presStyleLbl="alignNode1" presStyleIdx="2" presStyleCnt="5"/>
      <dgm:spPr/>
    </dgm:pt>
    <dgm:pt modelId="{32E8DBCE-242C-0746-BBCE-6F27674996FB}" type="pres">
      <dgm:prSet presAssocID="{BE6AD317-17EE-41AD-950C-805F159276A4}" presName="horz1" presStyleCnt="0"/>
      <dgm:spPr/>
    </dgm:pt>
    <dgm:pt modelId="{973BC814-119D-9A47-A70A-66C3F8A6E65B}" type="pres">
      <dgm:prSet presAssocID="{BE6AD317-17EE-41AD-950C-805F159276A4}" presName="tx1" presStyleLbl="revTx" presStyleIdx="2" presStyleCnt="5"/>
      <dgm:spPr/>
    </dgm:pt>
    <dgm:pt modelId="{436D2A1C-C044-0842-BD32-7CF6978A41D9}" type="pres">
      <dgm:prSet presAssocID="{BE6AD317-17EE-41AD-950C-805F159276A4}" presName="vert1" presStyleCnt="0"/>
      <dgm:spPr/>
    </dgm:pt>
    <dgm:pt modelId="{AC38F6B9-5171-F447-A344-CC73E2C149F2}" type="pres">
      <dgm:prSet presAssocID="{36AEA436-2E1B-46D9-A5BD-BADE0F842B19}" presName="thickLine" presStyleLbl="alignNode1" presStyleIdx="3" presStyleCnt="5"/>
      <dgm:spPr/>
    </dgm:pt>
    <dgm:pt modelId="{F6199B4D-C2B6-8D4C-916A-D00EDE85463E}" type="pres">
      <dgm:prSet presAssocID="{36AEA436-2E1B-46D9-A5BD-BADE0F842B19}" presName="horz1" presStyleCnt="0"/>
      <dgm:spPr/>
    </dgm:pt>
    <dgm:pt modelId="{4A0E94FF-7D5E-474A-B7C8-806BAA4E6F79}" type="pres">
      <dgm:prSet presAssocID="{36AEA436-2E1B-46D9-A5BD-BADE0F842B19}" presName="tx1" presStyleLbl="revTx" presStyleIdx="3" presStyleCnt="5"/>
      <dgm:spPr/>
    </dgm:pt>
    <dgm:pt modelId="{896B1357-4A21-0046-A3C2-330B764C9838}" type="pres">
      <dgm:prSet presAssocID="{36AEA436-2E1B-46D9-A5BD-BADE0F842B19}" presName="vert1" presStyleCnt="0"/>
      <dgm:spPr/>
    </dgm:pt>
    <dgm:pt modelId="{BB487F0D-052D-0C40-BA32-ADDF87CDF9B2}" type="pres">
      <dgm:prSet presAssocID="{76769C79-2254-4AC6-9DDD-B85D673CE9BA}" presName="thickLine" presStyleLbl="alignNode1" presStyleIdx="4" presStyleCnt="5"/>
      <dgm:spPr/>
    </dgm:pt>
    <dgm:pt modelId="{341DCF83-2E82-D541-98C7-CCF8368EE99B}" type="pres">
      <dgm:prSet presAssocID="{76769C79-2254-4AC6-9DDD-B85D673CE9BA}" presName="horz1" presStyleCnt="0"/>
      <dgm:spPr/>
    </dgm:pt>
    <dgm:pt modelId="{4392EDD6-8BE3-7F47-9E0E-BA16C944C6FA}" type="pres">
      <dgm:prSet presAssocID="{76769C79-2254-4AC6-9DDD-B85D673CE9BA}" presName="tx1" presStyleLbl="revTx" presStyleIdx="4" presStyleCnt="5"/>
      <dgm:spPr/>
    </dgm:pt>
    <dgm:pt modelId="{78A40C52-DD31-BB49-9A13-C81435F1BF97}" type="pres">
      <dgm:prSet presAssocID="{76769C79-2254-4AC6-9DDD-B85D673CE9BA}" presName="vert1" presStyleCnt="0"/>
      <dgm:spPr/>
    </dgm:pt>
  </dgm:ptLst>
  <dgm:cxnLst>
    <dgm:cxn modelId="{06C18D0B-8153-1345-A9E0-4EC29F6B29C0}" type="presOf" srcId="{76769C79-2254-4AC6-9DDD-B85D673CE9BA}" destId="{4392EDD6-8BE3-7F47-9E0E-BA16C944C6FA}" srcOrd="0" destOrd="0" presId="urn:microsoft.com/office/officeart/2008/layout/LinedList"/>
    <dgm:cxn modelId="{A9814E6C-B883-4CCB-9E49-DAA061FAAD20}" srcId="{2A1A1EF0-D0CD-4773-8CF7-0C7DFF9EFB96}" destId="{C3754FBE-3197-42E9-BAC2-C5A83A31F402}" srcOrd="1" destOrd="0" parTransId="{14899BDE-52F1-439E-BD91-9D6A7FDB2668}" sibTransId="{A69532BA-3B34-4EF5-9CE2-8823EE8CAAAB}"/>
    <dgm:cxn modelId="{A04BC871-17E3-43E8-8203-158A6CA6C0ED}" srcId="{2A1A1EF0-D0CD-4773-8CF7-0C7DFF9EFB96}" destId="{36AEA436-2E1B-46D9-A5BD-BADE0F842B19}" srcOrd="3" destOrd="0" parTransId="{2A5DE5A8-C3CD-40BC-8AD5-1C56ADB9852B}" sibTransId="{F83F4990-406F-4E04-BBE2-655E6B68176D}"/>
    <dgm:cxn modelId="{B28F4E54-C587-7F48-964E-F1808E9E0ED7}" type="presOf" srcId="{36AEA436-2E1B-46D9-A5BD-BADE0F842B19}" destId="{4A0E94FF-7D5E-474A-B7C8-806BAA4E6F79}" srcOrd="0" destOrd="0" presId="urn:microsoft.com/office/officeart/2008/layout/LinedList"/>
    <dgm:cxn modelId="{7ABC6F56-38F7-4917-B487-01E15D810F3B}" srcId="{2A1A1EF0-D0CD-4773-8CF7-0C7DFF9EFB96}" destId="{BE6AD317-17EE-41AD-950C-805F159276A4}" srcOrd="2" destOrd="0" parTransId="{183478E1-DC84-4B1D-83C2-25E2953313A4}" sibTransId="{EA7DD0D3-FC80-48F5-BA5F-08E9DDBF6268}"/>
    <dgm:cxn modelId="{FAA70D77-EEC4-5644-AB8B-915566C39BC2}" type="presOf" srcId="{C3754FBE-3197-42E9-BAC2-C5A83A31F402}" destId="{923881C5-C2B6-B042-B866-DAFA2EE1A861}" srcOrd="0" destOrd="0" presId="urn:microsoft.com/office/officeart/2008/layout/LinedList"/>
    <dgm:cxn modelId="{C2C6227B-A46B-6D43-84E3-6E9FD921D926}" type="presOf" srcId="{CC7568E6-4BA7-487F-B724-56F800A3F25B}" destId="{A7729011-B2E6-574D-A757-3A7118093919}" srcOrd="0" destOrd="0" presId="urn:microsoft.com/office/officeart/2008/layout/LinedList"/>
    <dgm:cxn modelId="{612E29B2-74A9-D744-BEB9-C11E6E00731C}" type="presOf" srcId="{BE6AD317-17EE-41AD-950C-805F159276A4}" destId="{973BC814-119D-9A47-A70A-66C3F8A6E65B}" srcOrd="0" destOrd="0" presId="urn:microsoft.com/office/officeart/2008/layout/LinedList"/>
    <dgm:cxn modelId="{F6EE7DC1-2282-4FB2-9B9F-FA5B5706729B}" srcId="{2A1A1EF0-D0CD-4773-8CF7-0C7DFF9EFB96}" destId="{76769C79-2254-4AC6-9DDD-B85D673CE9BA}" srcOrd="4" destOrd="0" parTransId="{08D3B555-9220-4C41-9372-2B677FA46DF8}" sibTransId="{501ED857-D870-45D8-A804-B2079C89E9A1}"/>
    <dgm:cxn modelId="{77E3CCD2-4C41-4D8F-8B1C-3ACBC80F20EC}" srcId="{2A1A1EF0-D0CD-4773-8CF7-0C7DFF9EFB96}" destId="{CC7568E6-4BA7-487F-B724-56F800A3F25B}" srcOrd="0" destOrd="0" parTransId="{D5666DC5-71FF-4720-98E7-A651706001B3}" sibTransId="{8F8B0E33-CC6E-4049-9467-F40F94DDB631}"/>
    <dgm:cxn modelId="{42579DF7-FF16-9545-94F8-D95476CB2D88}" type="presOf" srcId="{2A1A1EF0-D0CD-4773-8CF7-0C7DFF9EFB96}" destId="{EFE63D5F-3B6E-6B4F-A6F5-6FE320FEA437}" srcOrd="0" destOrd="0" presId="urn:microsoft.com/office/officeart/2008/layout/LinedList"/>
    <dgm:cxn modelId="{EE899AB3-79FC-1542-ADC3-372592A6804A}" type="presParOf" srcId="{EFE63D5F-3B6E-6B4F-A6F5-6FE320FEA437}" destId="{3AC9C59D-E483-3743-8727-77DD435A91CA}" srcOrd="0" destOrd="0" presId="urn:microsoft.com/office/officeart/2008/layout/LinedList"/>
    <dgm:cxn modelId="{3A7A4EA7-727C-674E-A711-5B7B6B8BF3D4}" type="presParOf" srcId="{EFE63D5F-3B6E-6B4F-A6F5-6FE320FEA437}" destId="{22103D3F-69A5-644E-BB48-13FE53F2FE7C}" srcOrd="1" destOrd="0" presId="urn:microsoft.com/office/officeart/2008/layout/LinedList"/>
    <dgm:cxn modelId="{97690D63-21E1-9C43-880B-6DAD41A8E3B3}" type="presParOf" srcId="{22103D3F-69A5-644E-BB48-13FE53F2FE7C}" destId="{A7729011-B2E6-574D-A757-3A7118093919}" srcOrd="0" destOrd="0" presId="urn:microsoft.com/office/officeart/2008/layout/LinedList"/>
    <dgm:cxn modelId="{069DF1DC-9172-0D4C-99DC-E2FB1CA979F7}" type="presParOf" srcId="{22103D3F-69A5-644E-BB48-13FE53F2FE7C}" destId="{053D64EB-C2B8-044A-837E-D1CF92780CA4}" srcOrd="1" destOrd="0" presId="urn:microsoft.com/office/officeart/2008/layout/LinedList"/>
    <dgm:cxn modelId="{4AB75885-0457-E34F-9A17-497B211E4A60}" type="presParOf" srcId="{EFE63D5F-3B6E-6B4F-A6F5-6FE320FEA437}" destId="{A61CA8F5-C9C6-5341-858A-59EB1D0E2C15}" srcOrd="2" destOrd="0" presId="urn:microsoft.com/office/officeart/2008/layout/LinedList"/>
    <dgm:cxn modelId="{EC0E0144-2192-AC45-BA49-C2368353E509}" type="presParOf" srcId="{EFE63D5F-3B6E-6B4F-A6F5-6FE320FEA437}" destId="{A142309E-993F-6444-AB4D-3C96112BD649}" srcOrd="3" destOrd="0" presId="urn:microsoft.com/office/officeart/2008/layout/LinedList"/>
    <dgm:cxn modelId="{AFAE15DC-5DAE-5A4E-A5EB-6EBF2232B3DB}" type="presParOf" srcId="{A142309E-993F-6444-AB4D-3C96112BD649}" destId="{923881C5-C2B6-B042-B866-DAFA2EE1A861}" srcOrd="0" destOrd="0" presId="urn:microsoft.com/office/officeart/2008/layout/LinedList"/>
    <dgm:cxn modelId="{1B92825E-D155-B84E-91D8-91DAE156AF6F}" type="presParOf" srcId="{A142309E-993F-6444-AB4D-3C96112BD649}" destId="{BBF336FE-8D65-674D-822A-CFAC904E32BC}" srcOrd="1" destOrd="0" presId="urn:microsoft.com/office/officeart/2008/layout/LinedList"/>
    <dgm:cxn modelId="{D972B4C2-C1F0-D64A-832C-128DF4037BFA}" type="presParOf" srcId="{EFE63D5F-3B6E-6B4F-A6F5-6FE320FEA437}" destId="{7EF501CD-AE6E-4340-B3EC-83764B6FBE7D}" srcOrd="4" destOrd="0" presId="urn:microsoft.com/office/officeart/2008/layout/LinedList"/>
    <dgm:cxn modelId="{95544B77-DE99-7445-A44D-8EA363EDDD1E}" type="presParOf" srcId="{EFE63D5F-3B6E-6B4F-A6F5-6FE320FEA437}" destId="{32E8DBCE-242C-0746-BBCE-6F27674996FB}" srcOrd="5" destOrd="0" presId="urn:microsoft.com/office/officeart/2008/layout/LinedList"/>
    <dgm:cxn modelId="{22EAB3F3-0A79-B946-8882-FB4281FB5FD4}" type="presParOf" srcId="{32E8DBCE-242C-0746-BBCE-6F27674996FB}" destId="{973BC814-119D-9A47-A70A-66C3F8A6E65B}" srcOrd="0" destOrd="0" presId="urn:microsoft.com/office/officeart/2008/layout/LinedList"/>
    <dgm:cxn modelId="{1102CCE8-04CA-224B-ADED-0EF070C9A907}" type="presParOf" srcId="{32E8DBCE-242C-0746-BBCE-6F27674996FB}" destId="{436D2A1C-C044-0842-BD32-7CF6978A41D9}" srcOrd="1" destOrd="0" presId="urn:microsoft.com/office/officeart/2008/layout/LinedList"/>
    <dgm:cxn modelId="{67C3640D-D067-EF48-BF04-0352098537A5}" type="presParOf" srcId="{EFE63D5F-3B6E-6B4F-A6F5-6FE320FEA437}" destId="{AC38F6B9-5171-F447-A344-CC73E2C149F2}" srcOrd="6" destOrd="0" presId="urn:microsoft.com/office/officeart/2008/layout/LinedList"/>
    <dgm:cxn modelId="{FDE2B240-D07E-9C4D-9BB0-E3910BD638FF}" type="presParOf" srcId="{EFE63D5F-3B6E-6B4F-A6F5-6FE320FEA437}" destId="{F6199B4D-C2B6-8D4C-916A-D00EDE85463E}" srcOrd="7" destOrd="0" presId="urn:microsoft.com/office/officeart/2008/layout/LinedList"/>
    <dgm:cxn modelId="{4AD76103-26AB-8846-8876-CD65758F9DD1}" type="presParOf" srcId="{F6199B4D-C2B6-8D4C-916A-D00EDE85463E}" destId="{4A0E94FF-7D5E-474A-B7C8-806BAA4E6F79}" srcOrd="0" destOrd="0" presId="urn:microsoft.com/office/officeart/2008/layout/LinedList"/>
    <dgm:cxn modelId="{2653E758-4729-D847-9141-2F5679A9E5B4}" type="presParOf" srcId="{F6199B4D-C2B6-8D4C-916A-D00EDE85463E}" destId="{896B1357-4A21-0046-A3C2-330B764C9838}" srcOrd="1" destOrd="0" presId="urn:microsoft.com/office/officeart/2008/layout/LinedList"/>
    <dgm:cxn modelId="{6755AE59-6FEB-5F41-970C-EBD0D009D699}" type="presParOf" srcId="{EFE63D5F-3B6E-6B4F-A6F5-6FE320FEA437}" destId="{BB487F0D-052D-0C40-BA32-ADDF87CDF9B2}" srcOrd="8" destOrd="0" presId="urn:microsoft.com/office/officeart/2008/layout/LinedList"/>
    <dgm:cxn modelId="{F589D4DA-46D6-1748-88B3-4D7D94C99E9C}" type="presParOf" srcId="{EFE63D5F-3B6E-6B4F-A6F5-6FE320FEA437}" destId="{341DCF83-2E82-D541-98C7-CCF8368EE99B}" srcOrd="9" destOrd="0" presId="urn:microsoft.com/office/officeart/2008/layout/LinedList"/>
    <dgm:cxn modelId="{3129BF81-DB99-304F-A1C2-7AFC46B4950E}" type="presParOf" srcId="{341DCF83-2E82-D541-98C7-CCF8368EE99B}" destId="{4392EDD6-8BE3-7F47-9E0E-BA16C944C6FA}" srcOrd="0" destOrd="0" presId="urn:microsoft.com/office/officeart/2008/layout/LinedList"/>
    <dgm:cxn modelId="{AAB7B76C-711F-9645-825D-C4FAC2B0E4AD}" type="presParOf" srcId="{341DCF83-2E82-D541-98C7-CCF8368EE99B}" destId="{78A40C52-DD31-BB49-9A13-C81435F1BF9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C688D-F63F-8C46-86D8-D754146C46F3}">
      <dsp:nvSpPr>
        <dsp:cNvPr id="0" name=""/>
        <dsp:cNvSpPr/>
      </dsp:nvSpPr>
      <dsp:spPr>
        <a:xfrm>
          <a:off x="0" y="110263"/>
          <a:ext cx="2412703" cy="8709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Requirements  for all versions</a:t>
          </a:r>
          <a:endParaRPr lang="en-US" sz="2400" kern="1200" dirty="0">
            <a:latin typeface="+mn-lt"/>
            <a:cs typeface="Arial" panose="020B0604020202020204" pitchFamily="34" charset="0"/>
          </a:endParaRPr>
        </a:p>
      </dsp:txBody>
      <dsp:txXfrm>
        <a:off x="0" y="110263"/>
        <a:ext cx="2412703" cy="870934"/>
      </dsp:txXfrm>
    </dsp:sp>
    <dsp:sp modelId="{534157A7-5707-1744-8C9F-56B28EC90CD6}">
      <dsp:nvSpPr>
        <dsp:cNvPr id="0" name=""/>
        <dsp:cNvSpPr/>
      </dsp:nvSpPr>
      <dsp:spPr>
        <a:xfrm>
          <a:off x="4012" y="969771"/>
          <a:ext cx="2412703" cy="350193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lr>
              <a:srgbClr val="C00000"/>
            </a:buClr>
            <a:buChar char="•"/>
          </a:pPr>
          <a:r>
            <a:rPr lang="en-US" sz="2400" kern="1200" dirty="0">
              <a:latin typeface="+mn-lt"/>
              <a:cs typeface="Arial" panose="020B0604020202020204" pitchFamily="34" charset="0"/>
            </a:rPr>
            <a:t>Easy to update</a:t>
          </a:r>
        </a:p>
        <a:p>
          <a:pPr marL="228600" lvl="1" indent="-228600" algn="l" defTabSz="1066800">
            <a:lnSpc>
              <a:spcPct val="90000"/>
            </a:lnSpc>
            <a:spcBef>
              <a:spcPct val="0"/>
            </a:spcBef>
            <a:spcAft>
              <a:spcPct val="15000"/>
            </a:spcAft>
            <a:buClr>
              <a:srgbClr val="C00000"/>
            </a:buClr>
            <a:buChar char="•"/>
          </a:pPr>
          <a:r>
            <a:rPr lang="en-US" sz="2400" kern="1200" dirty="0">
              <a:latin typeface="+mn-lt"/>
              <a:cs typeface="Arial" panose="020B0604020202020204" pitchFamily="34" charset="0"/>
            </a:rPr>
            <a:t>Accessible</a:t>
          </a:r>
        </a:p>
        <a:p>
          <a:pPr marL="228600" lvl="1" indent="-228600" algn="l" defTabSz="1066800">
            <a:lnSpc>
              <a:spcPct val="90000"/>
            </a:lnSpc>
            <a:spcBef>
              <a:spcPct val="0"/>
            </a:spcBef>
            <a:spcAft>
              <a:spcPct val="15000"/>
            </a:spcAft>
            <a:buClr>
              <a:srgbClr val="C00000"/>
            </a:buClr>
            <a:buChar char="•"/>
          </a:pPr>
          <a:r>
            <a:rPr lang="en-US" sz="2400" kern="1200" dirty="0">
              <a:latin typeface="+mn-lt"/>
              <a:cs typeface="Arial" panose="020B0604020202020204" pitchFamily="34" charset="0"/>
            </a:rPr>
            <a:t>Brand-consistent</a:t>
          </a:r>
        </a:p>
      </dsp:txBody>
      <dsp:txXfrm>
        <a:off x="4012" y="969771"/>
        <a:ext cx="2412703" cy="3501933"/>
      </dsp:txXfrm>
    </dsp:sp>
    <dsp:sp modelId="{60E10CFA-0122-624E-9FCD-3F887B4F0204}">
      <dsp:nvSpPr>
        <dsp:cNvPr id="0" name=""/>
        <dsp:cNvSpPr/>
      </dsp:nvSpPr>
      <dsp:spPr>
        <a:xfrm>
          <a:off x="2754494" y="98837"/>
          <a:ext cx="2412703" cy="8709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Print</a:t>
          </a:r>
          <a:r>
            <a:rPr lang="en-US" sz="2400" kern="1200" dirty="0"/>
            <a:t> version</a:t>
          </a:r>
        </a:p>
      </dsp:txBody>
      <dsp:txXfrm>
        <a:off x="2754494" y="98837"/>
        <a:ext cx="2412703" cy="870934"/>
      </dsp:txXfrm>
    </dsp:sp>
    <dsp:sp modelId="{1C7261E4-CAD0-3F41-AFCF-ECCED93EB285}">
      <dsp:nvSpPr>
        <dsp:cNvPr id="0" name=""/>
        <dsp:cNvSpPr/>
      </dsp:nvSpPr>
      <dsp:spPr>
        <a:xfrm>
          <a:off x="2754494" y="969771"/>
          <a:ext cx="2412703" cy="350193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lr>
              <a:srgbClr val="C00000"/>
            </a:buClr>
            <a:buChar char="•"/>
          </a:pPr>
          <a:r>
            <a:rPr lang="en-US" sz="2400" kern="1200" dirty="0"/>
            <a:t>Printable from a standard office printer</a:t>
          </a:r>
        </a:p>
      </dsp:txBody>
      <dsp:txXfrm>
        <a:off x="2754494" y="969771"/>
        <a:ext cx="2412703" cy="3501933"/>
      </dsp:txXfrm>
    </dsp:sp>
    <dsp:sp modelId="{75D4130F-E6DA-4149-BFBE-449F745FEEA4}">
      <dsp:nvSpPr>
        <dsp:cNvPr id="0" name=""/>
        <dsp:cNvSpPr/>
      </dsp:nvSpPr>
      <dsp:spPr>
        <a:xfrm>
          <a:off x="5504976" y="98837"/>
          <a:ext cx="2412703" cy="8709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App</a:t>
          </a:r>
          <a:r>
            <a:rPr lang="en-US" sz="2400" kern="1200"/>
            <a:t> version</a:t>
          </a:r>
        </a:p>
      </dsp:txBody>
      <dsp:txXfrm>
        <a:off x="5504976" y="98837"/>
        <a:ext cx="2412703" cy="870934"/>
      </dsp:txXfrm>
    </dsp:sp>
    <dsp:sp modelId="{518BF1BD-D915-9345-A062-69FCA1612F91}">
      <dsp:nvSpPr>
        <dsp:cNvPr id="0" name=""/>
        <dsp:cNvSpPr/>
      </dsp:nvSpPr>
      <dsp:spPr>
        <a:xfrm>
          <a:off x="5504976" y="969771"/>
          <a:ext cx="2412703" cy="350193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lr>
              <a:srgbClr val="C00000"/>
            </a:buClr>
            <a:buChar char="•"/>
          </a:pPr>
          <a:r>
            <a:rPr lang="en-US" sz="2400" kern="1200" dirty="0"/>
            <a:t>Easy to navigate</a:t>
          </a:r>
        </a:p>
        <a:p>
          <a:pPr marL="228600" lvl="1" indent="-228600" algn="l" defTabSz="1066800">
            <a:lnSpc>
              <a:spcPct val="90000"/>
            </a:lnSpc>
            <a:spcBef>
              <a:spcPct val="0"/>
            </a:spcBef>
            <a:spcAft>
              <a:spcPct val="15000"/>
            </a:spcAft>
            <a:buClr>
              <a:srgbClr val="C00000"/>
            </a:buClr>
            <a:buChar char="•"/>
          </a:pPr>
          <a:r>
            <a:rPr lang="en-US" sz="2400" kern="1200" dirty="0"/>
            <a:t>Shareable via email or text</a:t>
          </a:r>
        </a:p>
        <a:p>
          <a:pPr marL="228600" lvl="1" indent="-228600" algn="l" defTabSz="1066800">
            <a:lnSpc>
              <a:spcPct val="90000"/>
            </a:lnSpc>
            <a:spcBef>
              <a:spcPct val="0"/>
            </a:spcBef>
            <a:spcAft>
              <a:spcPct val="15000"/>
            </a:spcAft>
            <a:buClr>
              <a:srgbClr val="C00000"/>
            </a:buClr>
            <a:buChar char="•"/>
          </a:pPr>
          <a:r>
            <a:rPr lang="en-US" sz="2400" kern="1200" dirty="0"/>
            <a:t>Available without Internet access</a:t>
          </a:r>
        </a:p>
        <a:p>
          <a:pPr marL="228600" lvl="1" indent="-228600" algn="l" defTabSz="1066800">
            <a:lnSpc>
              <a:spcPct val="90000"/>
            </a:lnSpc>
            <a:spcBef>
              <a:spcPct val="0"/>
            </a:spcBef>
            <a:spcAft>
              <a:spcPct val="15000"/>
            </a:spcAft>
            <a:buClr>
              <a:srgbClr val="C00000"/>
            </a:buClr>
            <a:buChar char="•"/>
          </a:pPr>
          <a:r>
            <a:rPr lang="en-US" sz="2400" kern="1200" dirty="0"/>
            <a:t>IOS and Android</a:t>
          </a:r>
        </a:p>
      </dsp:txBody>
      <dsp:txXfrm>
        <a:off x="5504976" y="969771"/>
        <a:ext cx="2412703" cy="3501933"/>
      </dsp:txXfrm>
    </dsp:sp>
    <dsp:sp modelId="{9B5D8F83-CD29-664A-82E2-1E8EEC838F22}">
      <dsp:nvSpPr>
        <dsp:cNvPr id="0" name=""/>
        <dsp:cNvSpPr/>
      </dsp:nvSpPr>
      <dsp:spPr>
        <a:xfrm>
          <a:off x="8255458" y="98837"/>
          <a:ext cx="2412703" cy="8709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Web</a:t>
          </a:r>
          <a:r>
            <a:rPr lang="en-US" sz="2400" kern="1200"/>
            <a:t> version</a:t>
          </a:r>
        </a:p>
      </dsp:txBody>
      <dsp:txXfrm>
        <a:off x="8255458" y="98837"/>
        <a:ext cx="2412703" cy="870934"/>
      </dsp:txXfrm>
    </dsp:sp>
    <dsp:sp modelId="{3C8F442E-2ADA-6A43-B8F9-9331087FCABA}">
      <dsp:nvSpPr>
        <dsp:cNvPr id="0" name=""/>
        <dsp:cNvSpPr/>
      </dsp:nvSpPr>
      <dsp:spPr>
        <a:xfrm>
          <a:off x="8255458" y="969771"/>
          <a:ext cx="2412703" cy="350193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lr>
              <a:srgbClr val="C00000"/>
            </a:buClr>
            <a:buChar char="•"/>
          </a:pPr>
          <a:r>
            <a:rPr lang="en-US" sz="2400" kern="1200" dirty="0"/>
            <a:t>Scannable</a:t>
          </a:r>
        </a:p>
        <a:p>
          <a:pPr marL="228600" lvl="1" indent="-228600" algn="l" defTabSz="1066800">
            <a:lnSpc>
              <a:spcPct val="90000"/>
            </a:lnSpc>
            <a:spcBef>
              <a:spcPct val="0"/>
            </a:spcBef>
            <a:spcAft>
              <a:spcPct val="15000"/>
            </a:spcAft>
            <a:buClr>
              <a:srgbClr val="C00000"/>
            </a:buClr>
            <a:buChar char="•"/>
          </a:pPr>
          <a:r>
            <a:rPr lang="en-US" sz="2400" kern="1200" dirty="0"/>
            <a:t>Easy to navigate from multiple devices</a:t>
          </a:r>
        </a:p>
      </dsp:txBody>
      <dsp:txXfrm>
        <a:off x="8255458" y="969771"/>
        <a:ext cx="2412703" cy="3501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A9A2E-0EE7-4B59-9F01-E1604031298E}">
      <dsp:nvSpPr>
        <dsp:cNvPr id="0" name=""/>
        <dsp:cNvSpPr/>
      </dsp:nvSpPr>
      <dsp:spPr>
        <a:xfrm rot="5400000">
          <a:off x="1633321" y="1360442"/>
          <a:ext cx="1173448" cy="133592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F26ED8-D9B0-4F8B-8F16-4CAECB9884FB}">
      <dsp:nvSpPr>
        <dsp:cNvPr id="0" name=""/>
        <dsp:cNvSpPr/>
      </dsp:nvSpPr>
      <dsp:spPr>
        <a:xfrm>
          <a:off x="1322428" y="59651"/>
          <a:ext cx="1975395" cy="1382713"/>
        </a:xfrm>
        <a:prstGeom prst="roundRect">
          <a:avLst>
            <a:gd name="adj" fmla="val 166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Arial"/>
              <a:cs typeface="Arial"/>
            </a:rPr>
            <a:t>Design &amp; Development</a:t>
          </a:r>
        </a:p>
      </dsp:txBody>
      <dsp:txXfrm>
        <a:off x="1389939" y="127162"/>
        <a:ext cx="1840373" cy="1247691"/>
      </dsp:txXfrm>
    </dsp:sp>
    <dsp:sp modelId="{AF30759C-D201-4D80-9E23-A66C0AF5F375}">
      <dsp:nvSpPr>
        <dsp:cNvPr id="0" name=""/>
        <dsp:cNvSpPr/>
      </dsp:nvSpPr>
      <dsp:spPr>
        <a:xfrm>
          <a:off x="3335581" y="64440"/>
          <a:ext cx="2178777" cy="145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Goals &amp; objectives</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Market analysis</a:t>
          </a:r>
        </a:p>
        <a:p>
          <a:pPr marL="114300" lvl="1" indent="-114300" algn="l" defTabSz="533400" rtl="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Wireframe/storyboard</a:t>
          </a:r>
        </a:p>
        <a:p>
          <a:pPr marL="114300" lvl="1" indent="-114300" algn="l" defTabSz="533400" rtl="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Design</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Review</a:t>
          </a:r>
        </a:p>
        <a:p>
          <a:pPr marL="114300" lvl="1" indent="-114300" algn="l" defTabSz="533400" rtl="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Technical specifications</a:t>
          </a:r>
        </a:p>
        <a:p>
          <a:pPr marL="114300" lvl="1" indent="-114300" algn="l" defTabSz="533400" rtl="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Testing &amp; feedback</a:t>
          </a:r>
        </a:p>
      </dsp:txBody>
      <dsp:txXfrm>
        <a:off x="3335581" y="64440"/>
        <a:ext cx="2178777" cy="1457813"/>
      </dsp:txXfrm>
    </dsp:sp>
    <dsp:sp modelId="{FC7755DF-0F72-4892-953E-4F763A4A2C67}">
      <dsp:nvSpPr>
        <dsp:cNvPr id="0" name=""/>
        <dsp:cNvSpPr/>
      </dsp:nvSpPr>
      <dsp:spPr>
        <a:xfrm rot="5400000">
          <a:off x="3449229" y="2913685"/>
          <a:ext cx="1173448" cy="133592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B12A30-6360-4109-BAFB-EC43E515323B}">
      <dsp:nvSpPr>
        <dsp:cNvPr id="0" name=""/>
        <dsp:cNvSpPr/>
      </dsp:nvSpPr>
      <dsp:spPr>
        <a:xfrm>
          <a:off x="3138336" y="1612894"/>
          <a:ext cx="1975395" cy="1382713"/>
        </a:xfrm>
        <a:prstGeom prst="roundRect">
          <a:avLst>
            <a:gd name="adj" fmla="val 166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Marketing</a:t>
          </a:r>
        </a:p>
      </dsp:txBody>
      <dsp:txXfrm>
        <a:off x="3205847" y="1680405"/>
        <a:ext cx="1840373" cy="1247691"/>
      </dsp:txXfrm>
    </dsp:sp>
    <dsp:sp modelId="{6952A7B5-B982-4B89-9728-8071785BD7B2}">
      <dsp:nvSpPr>
        <dsp:cNvPr id="0" name=""/>
        <dsp:cNvSpPr/>
      </dsp:nvSpPr>
      <dsp:spPr>
        <a:xfrm>
          <a:off x="5219115" y="1755529"/>
          <a:ext cx="2609706" cy="1117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a:latin typeface="Arial"/>
              <a:cs typeface="Arial"/>
            </a:rPr>
            <a:t>Audience review &amp; plan</a:t>
          </a:r>
          <a:endParaRPr lang="en-US" sz="1200" kern="1200" dirty="0">
            <a:latin typeface="Calibri Light"/>
            <a:cs typeface="Calibri Light"/>
          </a:endParaRPr>
        </a:p>
        <a:p>
          <a:pPr marL="114300" lvl="1" indent="-114300" algn="l" defTabSz="533400">
            <a:lnSpc>
              <a:spcPct val="90000"/>
            </a:lnSpc>
            <a:spcBef>
              <a:spcPct val="0"/>
            </a:spcBef>
            <a:spcAft>
              <a:spcPct val="15000"/>
            </a:spcAft>
            <a:buChar char="•"/>
          </a:pPr>
          <a:r>
            <a:rPr lang="en-US" sz="1200" kern="1200" dirty="0">
              <a:latin typeface="Arial"/>
              <a:cs typeface="Arial"/>
            </a:rPr>
            <a:t>Photos &amp; assets</a:t>
          </a:r>
          <a:endParaRPr lang="en-US" sz="1200" kern="1200" dirty="0">
            <a:latin typeface="Calibri Light"/>
            <a:cs typeface="Calibri Light"/>
          </a:endParaRPr>
        </a:p>
        <a:p>
          <a:pPr marL="114300" lvl="1" indent="-114300" algn="l" defTabSz="533400">
            <a:lnSpc>
              <a:spcPct val="90000"/>
            </a:lnSpc>
            <a:spcBef>
              <a:spcPct val="0"/>
            </a:spcBef>
            <a:spcAft>
              <a:spcPct val="15000"/>
            </a:spcAft>
            <a:buChar char="•"/>
          </a:pPr>
          <a:r>
            <a:rPr lang="en-US" sz="1200" kern="1200" dirty="0">
              <a:latin typeface="Arial"/>
              <a:cs typeface="Arial"/>
            </a:rPr>
            <a:t>Messaging &amp; copy</a:t>
          </a:r>
        </a:p>
        <a:p>
          <a:pPr marL="114300" lvl="1" indent="-114300" algn="l" defTabSz="533400">
            <a:lnSpc>
              <a:spcPct val="90000"/>
            </a:lnSpc>
            <a:spcBef>
              <a:spcPct val="0"/>
            </a:spcBef>
            <a:spcAft>
              <a:spcPct val="15000"/>
            </a:spcAft>
            <a:buChar char="•"/>
          </a:pPr>
          <a:r>
            <a:rPr lang="en-US" sz="1200" kern="1200" dirty="0">
              <a:latin typeface="Arial"/>
              <a:cs typeface="Arial"/>
            </a:rPr>
            <a:t>Video</a:t>
          </a:r>
        </a:p>
        <a:p>
          <a:pPr marL="114300" lvl="1" indent="-114300" algn="l" defTabSz="533400">
            <a:lnSpc>
              <a:spcPct val="90000"/>
            </a:lnSpc>
            <a:spcBef>
              <a:spcPct val="0"/>
            </a:spcBef>
            <a:spcAft>
              <a:spcPct val="15000"/>
            </a:spcAft>
            <a:buChar char="•"/>
          </a:pPr>
          <a:r>
            <a:rPr lang="en-US" sz="1200" kern="1200" dirty="0">
              <a:latin typeface="Arial"/>
              <a:cs typeface="Arial"/>
            </a:rPr>
            <a:t>Promotional slides</a:t>
          </a:r>
        </a:p>
        <a:p>
          <a:pPr marL="114300" lvl="1" indent="-114300" algn="l" defTabSz="533400">
            <a:lnSpc>
              <a:spcPct val="90000"/>
            </a:lnSpc>
            <a:spcBef>
              <a:spcPct val="0"/>
            </a:spcBef>
            <a:spcAft>
              <a:spcPct val="15000"/>
            </a:spcAft>
            <a:buChar char="•"/>
          </a:pPr>
          <a:r>
            <a:rPr lang="en-US" sz="1200" kern="1200" dirty="0">
              <a:latin typeface="Arial"/>
              <a:cs typeface="Arial"/>
            </a:rPr>
            <a:t>Postcards</a:t>
          </a:r>
        </a:p>
        <a:p>
          <a:pPr marL="114300" lvl="1" indent="-114300" algn="l" defTabSz="533400">
            <a:lnSpc>
              <a:spcPct val="90000"/>
            </a:lnSpc>
            <a:spcBef>
              <a:spcPct val="0"/>
            </a:spcBef>
            <a:spcAft>
              <a:spcPct val="15000"/>
            </a:spcAft>
            <a:buChar char="•"/>
          </a:pPr>
          <a:r>
            <a:rPr lang="en-US" sz="1200" kern="1200" dirty="0">
              <a:latin typeface="Arial"/>
              <a:cs typeface="Arial"/>
            </a:rPr>
            <a:t>Articles</a:t>
          </a:r>
        </a:p>
      </dsp:txBody>
      <dsp:txXfrm>
        <a:off x="5219115" y="1755529"/>
        <a:ext cx="2609706" cy="1117569"/>
      </dsp:txXfrm>
    </dsp:sp>
    <dsp:sp modelId="{ECFE6DF7-938A-4A4C-BEB2-A7EBF9A877F1}">
      <dsp:nvSpPr>
        <dsp:cNvPr id="0" name=""/>
        <dsp:cNvSpPr/>
      </dsp:nvSpPr>
      <dsp:spPr>
        <a:xfrm>
          <a:off x="4954245" y="3166137"/>
          <a:ext cx="1975395" cy="1382713"/>
        </a:xfrm>
        <a:prstGeom prst="roundRect">
          <a:avLst>
            <a:gd name="adj" fmla="val 166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Launch &amp; Outreach</a:t>
          </a:r>
        </a:p>
      </dsp:txBody>
      <dsp:txXfrm>
        <a:off x="5021756" y="3233648"/>
        <a:ext cx="1840373" cy="1247691"/>
      </dsp:txXfrm>
    </dsp:sp>
    <dsp:sp modelId="{206D6D3F-E3C4-4FA3-A87A-1A1C16070483}">
      <dsp:nvSpPr>
        <dsp:cNvPr id="0" name=""/>
        <dsp:cNvSpPr/>
      </dsp:nvSpPr>
      <dsp:spPr>
        <a:xfrm>
          <a:off x="7085747" y="3449385"/>
          <a:ext cx="2392891" cy="900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Website</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Social Media</a:t>
          </a:r>
        </a:p>
        <a:p>
          <a:pPr marL="114300" lvl="1" indent="-114300" algn="l" defTabSz="533400">
            <a:lnSpc>
              <a:spcPct val="90000"/>
            </a:lnSpc>
            <a:spcBef>
              <a:spcPct val="0"/>
            </a:spcBef>
            <a:spcAft>
              <a:spcPct val="15000"/>
            </a:spcAft>
            <a:buChar char="•"/>
          </a:pPr>
          <a:r>
            <a:rPr lang="en-US" sz="1200" kern="1200" dirty="0">
              <a:latin typeface="Arial"/>
              <a:cs typeface="Arial"/>
            </a:rPr>
            <a:t>Email</a:t>
          </a:r>
        </a:p>
        <a:p>
          <a:pPr marL="114300" lvl="1" indent="-114300" algn="l" defTabSz="533400">
            <a:lnSpc>
              <a:spcPct val="90000"/>
            </a:lnSpc>
            <a:spcBef>
              <a:spcPct val="0"/>
            </a:spcBef>
            <a:spcAft>
              <a:spcPct val="15000"/>
            </a:spcAft>
            <a:buChar char="•"/>
          </a:pPr>
          <a:r>
            <a:rPr lang="en-US" sz="1200" kern="1200" dirty="0">
              <a:latin typeface="Arial"/>
              <a:cs typeface="Arial"/>
            </a:rPr>
            <a:t>Partners/collaborators</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Newsletters</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Events/conferences</a:t>
          </a:r>
        </a:p>
        <a:p>
          <a:pPr marL="57150" lvl="1" indent="-57150" algn="l" defTabSz="444500">
            <a:lnSpc>
              <a:spcPct val="90000"/>
            </a:lnSpc>
            <a:spcBef>
              <a:spcPct val="0"/>
            </a:spcBef>
            <a:spcAft>
              <a:spcPct val="15000"/>
            </a:spcAft>
            <a:buChar char="•"/>
          </a:pPr>
          <a:endParaRPr lang="en-US" sz="1000" kern="1200" dirty="0"/>
        </a:p>
      </dsp:txBody>
      <dsp:txXfrm>
        <a:off x="7085747" y="3449385"/>
        <a:ext cx="2392891" cy="900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0C4F8-6023-4A4C-A0A7-4D91FBC5FB5C}">
      <dsp:nvSpPr>
        <dsp:cNvPr id="0" name=""/>
        <dsp:cNvSpPr/>
      </dsp:nvSpPr>
      <dsp:spPr>
        <a:xfrm>
          <a:off x="3286" y="93479"/>
          <a:ext cx="3203971"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Design</a:t>
          </a:r>
        </a:p>
      </dsp:txBody>
      <dsp:txXfrm>
        <a:off x="3286" y="93479"/>
        <a:ext cx="3203971" cy="604800"/>
      </dsp:txXfrm>
    </dsp:sp>
    <dsp:sp modelId="{F0B96BC5-E42E-8B40-A07A-968CF4258BDC}">
      <dsp:nvSpPr>
        <dsp:cNvPr id="0" name=""/>
        <dsp:cNvSpPr/>
      </dsp:nvSpPr>
      <dsp:spPr>
        <a:xfrm>
          <a:off x="3286" y="698279"/>
          <a:ext cx="3203971" cy="35595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lr>
              <a:srgbClr val="C00000"/>
            </a:buClr>
            <a:buChar char="•"/>
          </a:pPr>
          <a:r>
            <a:rPr lang="en-US" sz="2100" kern="1200" dirty="0"/>
            <a:t>Work with someone who understands mobile UI/UX and can speak the developer's language</a:t>
          </a:r>
        </a:p>
        <a:p>
          <a:pPr marL="228600" lvl="1" indent="-228600" algn="l" defTabSz="933450">
            <a:lnSpc>
              <a:spcPct val="90000"/>
            </a:lnSpc>
            <a:spcBef>
              <a:spcPct val="0"/>
            </a:spcBef>
            <a:spcAft>
              <a:spcPct val="15000"/>
            </a:spcAft>
            <a:buClr>
              <a:srgbClr val="C00000"/>
            </a:buClr>
            <a:buChar char="•"/>
          </a:pPr>
          <a:r>
            <a:rPr lang="en-US" sz="2100" kern="1200" dirty="0"/>
            <a:t>Use wireframing to work through behavior (what happens when you touch here, etc.) in addition to design</a:t>
          </a:r>
        </a:p>
      </dsp:txBody>
      <dsp:txXfrm>
        <a:off x="3286" y="698279"/>
        <a:ext cx="3203971" cy="3559578"/>
      </dsp:txXfrm>
    </dsp:sp>
    <dsp:sp modelId="{42270829-C336-6140-AF28-11091F23B03F}">
      <dsp:nvSpPr>
        <dsp:cNvPr id="0" name=""/>
        <dsp:cNvSpPr/>
      </dsp:nvSpPr>
      <dsp:spPr>
        <a:xfrm>
          <a:off x="3655814" y="93479"/>
          <a:ext cx="3203971"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Development</a:t>
          </a:r>
        </a:p>
      </dsp:txBody>
      <dsp:txXfrm>
        <a:off x="3655814" y="93479"/>
        <a:ext cx="3203971" cy="604800"/>
      </dsp:txXfrm>
    </dsp:sp>
    <dsp:sp modelId="{8DD9EE7C-8170-6C4C-8A83-6C1A7F933BA4}">
      <dsp:nvSpPr>
        <dsp:cNvPr id="0" name=""/>
        <dsp:cNvSpPr/>
      </dsp:nvSpPr>
      <dsp:spPr>
        <a:xfrm>
          <a:off x="3655814" y="698279"/>
          <a:ext cx="3203971" cy="35595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lr>
              <a:srgbClr val="C00000"/>
            </a:buClr>
            <a:buChar char="•"/>
          </a:pPr>
          <a:r>
            <a:rPr lang="en-US" sz="2100" kern="1200" dirty="0"/>
            <a:t>Establish your own QA process.  Be thorough and include multiple perspectives.</a:t>
          </a:r>
        </a:p>
        <a:p>
          <a:pPr marL="457200" lvl="2" indent="-228600" algn="l" defTabSz="933450">
            <a:lnSpc>
              <a:spcPct val="90000"/>
            </a:lnSpc>
            <a:spcBef>
              <a:spcPct val="0"/>
            </a:spcBef>
            <a:spcAft>
              <a:spcPct val="15000"/>
            </a:spcAft>
            <a:buClr>
              <a:srgbClr val="C00000"/>
            </a:buClr>
            <a:buFont typeface="Courier New" panose="02070309020205020404" pitchFamily="49" charset="0"/>
            <a:buChar char="o"/>
          </a:pPr>
          <a:r>
            <a:rPr lang="en-US" sz="2100" kern="1200" dirty="0"/>
            <a:t>Plan</a:t>
          </a:r>
        </a:p>
        <a:p>
          <a:pPr marL="457200" lvl="2" indent="-228600" algn="l" defTabSz="933450">
            <a:lnSpc>
              <a:spcPct val="90000"/>
            </a:lnSpc>
            <a:spcBef>
              <a:spcPct val="0"/>
            </a:spcBef>
            <a:spcAft>
              <a:spcPct val="15000"/>
            </a:spcAft>
            <a:buClr>
              <a:srgbClr val="C00000"/>
            </a:buClr>
            <a:buFont typeface="Courier New" panose="02070309020205020404" pitchFamily="49" charset="0"/>
            <a:buChar char="o"/>
          </a:pPr>
          <a:r>
            <a:rPr lang="en-US" sz="2100" kern="1200" dirty="0"/>
            <a:t>Do</a:t>
          </a:r>
        </a:p>
        <a:p>
          <a:pPr marL="457200" lvl="2" indent="-228600" algn="l" defTabSz="933450">
            <a:lnSpc>
              <a:spcPct val="90000"/>
            </a:lnSpc>
            <a:spcBef>
              <a:spcPct val="0"/>
            </a:spcBef>
            <a:spcAft>
              <a:spcPct val="15000"/>
            </a:spcAft>
            <a:buClr>
              <a:srgbClr val="C00000"/>
            </a:buClr>
            <a:buFont typeface="Courier New" panose="02070309020205020404" pitchFamily="49" charset="0"/>
            <a:buChar char="o"/>
          </a:pPr>
          <a:r>
            <a:rPr lang="en-US" sz="2100" kern="1200" dirty="0"/>
            <a:t>Check</a:t>
          </a:r>
        </a:p>
        <a:p>
          <a:pPr marL="457200" lvl="2" indent="-228600" algn="l" defTabSz="933450">
            <a:lnSpc>
              <a:spcPct val="90000"/>
            </a:lnSpc>
            <a:spcBef>
              <a:spcPct val="0"/>
            </a:spcBef>
            <a:spcAft>
              <a:spcPct val="15000"/>
            </a:spcAft>
            <a:buClr>
              <a:srgbClr val="C00000"/>
            </a:buClr>
            <a:buFont typeface="Courier New" panose="02070309020205020404" pitchFamily="49" charset="0"/>
            <a:buChar char="o"/>
          </a:pPr>
          <a:r>
            <a:rPr lang="en-US" sz="2100" kern="1200" dirty="0"/>
            <a:t>Act</a:t>
          </a:r>
        </a:p>
        <a:p>
          <a:pPr marL="457200" lvl="2" indent="-228600" algn="l" defTabSz="933450">
            <a:lnSpc>
              <a:spcPct val="90000"/>
            </a:lnSpc>
            <a:spcBef>
              <a:spcPct val="0"/>
            </a:spcBef>
            <a:spcAft>
              <a:spcPct val="15000"/>
            </a:spcAft>
            <a:buClr>
              <a:srgbClr val="C00000"/>
            </a:buClr>
            <a:buChar char="•"/>
          </a:pPr>
          <a:endParaRPr lang="en-US" sz="2100" kern="1200" dirty="0"/>
        </a:p>
        <a:p>
          <a:pPr marL="228600" lvl="1" indent="-228600" algn="l" defTabSz="933450">
            <a:lnSpc>
              <a:spcPct val="90000"/>
            </a:lnSpc>
            <a:spcBef>
              <a:spcPct val="0"/>
            </a:spcBef>
            <a:spcAft>
              <a:spcPct val="15000"/>
            </a:spcAft>
            <a:buClr>
              <a:srgbClr val="C00000"/>
            </a:buClr>
            <a:buChar char="•"/>
          </a:pPr>
          <a:endParaRPr lang="en-US" sz="2100" kern="1200" dirty="0"/>
        </a:p>
      </dsp:txBody>
      <dsp:txXfrm>
        <a:off x="3655814" y="698279"/>
        <a:ext cx="3203971" cy="3559578"/>
      </dsp:txXfrm>
    </dsp:sp>
    <dsp:sp modelId="{E41C14E5-B1D9-5F4E-94AE-E5AEEA796EDF}">
      <dsp:nvSpPr>
        <dsp:cNvPr id="0" name=""/>
        <dsp:cNvSpPr/>
      </dsp:nvSpPr>
      <dsp:spPr>
        <a:xfrm>
          <a:off x="7308342" y="93479"/>
          <a:ext cx="3203971"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Publishing</a:t>
          </a:r>
        </a:p>
      </dsp:txBody>
      <dsp:txXfrm>
        <a:off x="7308342" y="93479"/>
        <a:ext cx="3203971" cy="604800"/>
      </dsp:txXfrm>
    </dsp:sp>
    <dsp:sp modelId="{397E1A44-41DD-0943-85C4-CF3EC96E65CB}">
      <dsp:nvSpPr>
        <dsp:cNvPr id="0" name=""/>
        <dsp:cNvSpPr/>
      </dsp:nvSpPr>
      <dsp:spPr>
        <a:xfrm>
          <a:off x="7308342" y="698279"/>
          <a:ext cx="3203971" cy="35595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lr>
              <a:srgbClr val="C00000"/>
            </a:buClr>
            <a:buChar char="•"/>
          </a:pPr>
          <a:r>
            <a:rPr lang="en-US" sz="2100" kern="1200" dirty="0"/>
            <a:t>2 main shops: App Store (IOS) and Google Play store (Android)</a:t>
          </a:r>
        </a:p>
        <a:p>
          <a:pPr marL="228600" lvl="1" indent="-228600" algn="l" defTabSz="933450">
            <a:lnSpc>
              <a:spcPct val="90000"/>
            </a:lnSpc>
            <a:spcBef>
              <a:spcPct val="0"/>
            </a:spcBef>
            <a:spcAft>
              <a:spcPct val="15000"/>
            </a:spcAft>
            <a:buClr>
              <a:srgbClr val="C00000"/>
            </a:buClr>
            <a:buChar char="•"/>
          </a:pPr>
          <a:r>
            <a:rPr lang="en-US" sz="2100" kern="1200" dirty="0"/>
            <a:t>Apple store can be hard to get in to</a:t>
          </a:r>
        </a:p>
      </dsp:txBody>
      <dsp:txXfrm>
        <a:off x="7308342" y="698279"/>
        <a:ext cx="3203971" cy="3559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FDCEA-881A-334C-9E17-23649B091951}">
      <dsp:nvSpPr>
        <dsp:cNvPr id="0" name=""/>
        <dsp:cNvSpPr/>
      </dsp:nvSpPr>
      <dsp:spPr>
        <a:xfrm>
          <a:off x="0" y="0"/>
          <a:ext cx="66675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9243D-B6ED-1C42-BCD1-777EEFE4593B}">
      <dsp:nvSpPr>
        <dsp:cNvPr id="0" name=""/>
        <dsp:cNvSpPr/>
      </dsp:nvSpPr>
      <dsp:spPr>
        <a:xfrm>
          <a:off x="0" y="0"/>
          <a:ext cx="133350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262F68"/>
              </a:solidFill>
            </a:rPr>
            <a:t>Personas</a:t>
          </a:r>
        </a:p>
      </dsp:txBody>
      <dsp:txXfrm>
        <a:off x="0" y="0"/>
        <a:ext cx="1333500" cy="4351338"/>
      </dsp:txXfrm>
    </dsp:sp>
    <dsp:sp modelId="{5CF844B1-AC2C-1C4A-ACAF-9088700612C7}">
      <dsp:nvSpPr>
        <dsp:cNvPr id="0" name=""/>
        <dsp:cNvSpPr/>
      </dsp:nvSpPr>
      <dsp:spPr>
        <a:xfrm>
          <a:off x="1433512" y="51151"/>
          <a:ext cx="5233987"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rgbClr val="262F68"/>
              </a:solidFill>
            </a:rPr>
            <a:t>Think about your audience(s) in some detail</a:t>
          </a:r>
        </a:p>
      </dsp:txBody>
      <dsp:txXfrm>
        <a:off x="1433512" y="51151"/>
        <a:ext cx="5233987" cy="1023031"/>
      </dsp:txXfrm>
    </dsp:sp>
    <dsp:sp modelId="{ED4FACCC-0DDA-FF46-AD91-C9E5B97AC267}">
      <dsp:nvSpPr>
        <dsp:cNvPr id="0" name=""/>
        <dsp:cNvSpPr/>
      </dsp:nvSpPr>
      <dsp:spPr>
        <a:xfrm>
          <a:off x="1333500" y="1074183"/>
          <a:ext cx="53340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41E18A-44A9-DF4E-B962-C3F3C1B54B54}">
      <dsp:nvSpPr>
        <dsp:cNvPr id="0" name=""/>
        <dsp:cNvSpPr/>
      </dsp:nvSpPr>
      <dsp:spPr>
        <a:xfrm>
          <a:off x="1433512" y="1125335"/>
          <a:ext cx="5233987"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rgbClr val="262F68"/>
              </a:solidFill>
            </a:rPr>
            <a:t>Work with your subject matter experts to make sure they ring true</a:t>
          </a:r>
        </a:p>
      </dsp:txBody>
      <dsp:txXfrm>
        <a:off x="1433512" y="1125335"/>
        <a:ext cx="5233987" cy="1023031"/>
      </dsp:txXfrm>
    </dsp:sp>
    <dsp:sp modelId="{29884117-CD22-8F4E-83E5-D7ED13D430B4}">
      <dsp:nvSpPr>
        <dsp:cNvPr id="0" name=""/>
        <dsp:cNvSpPr/>
      </dsp:nvSpPr>
      <dsp:spPr>
        <a:xfrm>
          <a:off x="1333500" y="2148366"/>
          <a:ext cx="53340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C5E81F-1BEF-A347-AAC7-AA6DF40F94CA}">
      <dsp:nvSpPr>
        <dsp:cNvPr id="0" name=""/>
        <dsp:cNvSpPr/>
      </dsp:nvSpPr>
      <dsp:spPr>
        <a:xfrm>
          <a:off x="1433512" y="2199518"/>
          <a:ext cx="5233987"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rgbClr val="262F68"/>
              </a:solidFill>
            </a:rPr>
            <a:t>Survey potential users or otherwise gather data where you can</a:t>
          </a:r>
        </a:p>
      </dsp:txBody>
      <dsp:txXfrm>
        <a:off x="1433512" y="2199518"/>
        <a:ext cx="5233987" cy="1023031"/>
      </dsp:txXfrm>
    </dsp:sp>
    <dsp:sp modelId="{13A8B3B1-8A55-5143-BFE0-8C43B359DE28}">
      <dsp:nvSpPr>
        <dsp:cNvPr id="0" name=""/>
        <dsp:cNvSpPr/>
      </dsp:nvSpPr>
      <dsp:spPr>
        <a:xfrm>
          <a:off x="1333500" y="3222550"/>
          <a:ext cx="53340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A880A-279E-B14A-9666-ED0E9772967D}">
      <dsp:nvSpPr>
        <dsp:cNvPr id="0" name=""/>
        <dsp:cNvSpPr/>
      </dsp:nvSpPr>
      <dsp:spPr>
        <a:xfrm>
          <a:off x="1433512" y="3273701"/>
          <a:ext cx="5233987"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rgbClr val="262F68"/>
              </a:solidFill>
            </a:rPr>
            <a:t>Use in design, development, marketing, and evaluation</a:t>
          </a:r>
        </a:p>
      </dsp:txBody>
      <dsp:txXfrm>
        <a:off x="1433512" y="3273701"/>
        <a:ext cx="5233987" cy="1023031"/>
      </dsp:txXfrm>
    </dsp:sp>
    <dsp:sp modelId="{D10F8ABC-DE65-8647-94D1-761193D79C6C}">
      <dsp:nvSpPr>
        <dsp:cNvPr id="0" name=""/>
        <dsp:cNvSpPr/>
      </dsp:nvSpPr>
      <dsp:spPr>
        <a:xfrm>
          <a:off x="1333500" y="4296733"/>
          <a:ext cx="53340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674D9-12E1-4D16-9301-69C13DBD3A37}">
      <dsp:nvSpPr>
        <dsp:cNvPr id="0" name=""/>
        <dsp:cNvSpPr/>
      </dsp:nvSpPr>
      <dsp:spPr>
        <a:xfrm>
          <a:off x="190640" y="954180"/>
          <a:ext cx="916715" cy="9167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7FE78D-B5DA-4B52-AA17-5C87363BB6BD}">
      <dsp:nvSpPr>
        <dsp:cNvPr id="0" name=""/>
        <dsp:cNvSpPr/>
      </dsp:nvSpPr>
      <dsp:spPr>
        <a:xfrm>
          <a:off x="383150" y="1146691"/>
          <a:ext cx="531694" cy="5316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6DB383-90B6-4147-A75F-3CEA95F3ECF3}">
      <dsp:nvSpPr>
        <dsp:cNvPr id="0" name=""/>
        <dsp:cNvSpPr/>
      </dsp:nvSpPr>
      <dsp:spPr>
        <a:xfrm>
          <a:off x="1303794" y="954180"/>
          <a:ext cx="2160828" cy="91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262F68"/>
              </a:solidFill>
            </a:rPr>
            <a:t>Familiarize yourself with the language</a:t>
          </a:r>
        </a:p>
      </dsp:txBody>
      <dsp:txXfrm>
        <a:off x="1303794" y="954180"/>
        <a:ext cx="2160828" cy="916715"/>
      </dsp:txXfrm>
    </dsp:sp>
    <dsp:sp modelId="{10E35280-5969-4D00-8E55-E6557B43D0D7}">
      <dsp:nvSpPr>
        <dsp:cNvPr id="0" name=""/>
        <dsp:cNvSpPr/>
      </dsp:nvSpPr>
      <dsp:spPr>
        <a:xfrm>
          <a:off x="3841131" y="954180"/>
          <a:ext cx="916715" cy="9167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9CDCFF-9D91-471D-9940-D33D2C522DAB}">
      <dsp:nvSpPr>
        <dsp:cNvPr id="0" name=""/>
        <dsp:cNvSpPr/>
      </dsp:nvSpPr>
      <dsp:spPr>
        <a:xfrm>
          <a:off x="4033641" y="1146691"/>
          <a:ext cx="531694" cy="5316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0AFC7-1DFF-461B-B34E-8BF182291801}">
      <dsp:nvSpPr>
        <dsp:cNvPr id="0" name=""/>
        <dsp:cNvSpPr/>
      </dsp:nvSpPr>
      <dsp:spPr>
        <a:xfrm>
          <a:off x="4838670" y="954180"/>
          <a:ext cx="2392058" cy="91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262F68"/>
              </a:solidFill>
            </a:rPr>
            <a:t>Use project management tools, e.g., Box, Trello, Google Docs, Jira</a:t>
          </a:r>
        </a:p>
      </dsp:txBody>
      <dsp:txXfrm>
        <a:off x="4838670" y="954180"/>
        <a:ext cx="2392058" cy="916715"/>
      </dsp:txXfrm>
    </dsp:sp>
    <dsp:sp modelId="{6A23869C-D75F-4708-8A99-2DDDCBD7680E}">
      <dsp:nvSpPr>
        <dsp:cNvPr id="0" name=""/>
        <dsp:cNvSpPr/>
      </dsp:nvSpPr>
      <dsp:spPr>
        <a:xfrm>
          <a:off x="7607236" y="954180"/>
          <a:ext cx="916715" cy="9167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CCBD60-305F-4B9B-8A4C-CD3C6B21C696}">
      <dsp:nvSpPr>
        <dsp:cNvPr id="0" name=""/>
        <dsp:cNvSpPr/>
      </dsp:nvSpPr>
      <dsp:spPr>
        <a:xfrm>
          <a:off x="7799746" y="1146691"/>
          <a:ext cx="531694" cy="5316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D020BF-A457-47FA-A79C-823F70FDD401}">
      <dsp:nvSpPr>
        <dsp:cNvPr id="0" name=""/>
        <dsp:cNvSpPr/>
      </dsp:nvSpPr>
      <dsp:spPr>
        <a:xfrm>
          <a:off x="8720390" y="954180"/>
          <a:ext cx="2160828" cy="91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262F68"/>
              </a:solidFill>
            </a:rPr>
            <a:t>Research your resources and services</a:t>
          </a:r>
        </a:p>
      </dsp:txBody>
      <dsp:txXfrm>
        <a:off x="8720390" y="954180"/>
        <a:ext cx="2160828" cy="916715"/>
      </dsp:txXfrm>
    </dsp:sp>
    <dsp:sp modelId="{E7D1CB52-2914-4085-B015-4F6439C0F3EC}">
      <dsp:nvSpPr>
        <dsp:cNvPr id="0" name=""/>
        <dsp:cNvSpPr/>
      </dsp:nvSpPr>
      <dsp:spPr>
        <a:xfrm>
          <a:off x="190640" y="2637287"/>
          <a:ext cx="916715" cy="9167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C56B6D-9D13-43A8-82F4-03C14D5411F5}">
      <dsp:nvSpPr>
        <dsp:cNvPr id="0" name=""/>
        <dsp:cNvSpPr/>
      </dsp:nvSpPr>
      <dsp:spPr>
        <a:xfrm>
          <a:off x="383150" y="2829797"/>
          <a:ext cx="531694" cy="5316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6DAAD0-B43B-4EB9-9A79-05D28748B1EE}">
      <dsp:nvSpPr>
        <dsp:cNvPr id="0" name=""/>
        <dsp:cNvSpPr/>
      </dsp:nvSpPr>
      <dsp:spPr>
        <a:xfrm>
          <a:off x="1303794" y="2637287"/>
          <a:ext cx="2160828" cy="91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262F68"/>
              </a:solidFill>
            </a:rPr>
            <a:t>Tap into your team’s strengths </a:t>
          </a:r>
        </a:p>
      </dsp:txBody>
      <dsp:txXfrm>
        <a:off x="1303794" y="2637287"/>
        <a:ext cx="2160828" cy="916715"/>
      </dsp:txXfrm>
    </dsp:sp>
    <dsp:sp modelId="{A11A487D-7FBD-4FE2-8776-C006E2571829}">
      <dsp:nvSpPr>
        <dsp:cNvPr id="0" name=""/>
        <dsp:cNvSpPr/>
      </dsp:nvSpPr>
      <dsp:spPr>
        <a:xfrm>
          <a:off x="3841131" y="2637287"/>
          <a:ext cx="916715" cy="9167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3D62A5-2E13-47D7-93F7-273AC2BD2F46}">
      <dsp:nvSpPr>
        <dsp:cNvPr id="0" name=""/>
        <dsp:cNvSpPr/>
      </dsp:nvSpPr>
      <dsp:spPr>
        <a:xfrm>
          <a:off x="4033641" y="2829797"/>
          <a:ext cx="531694" cy="5316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E70CFD-D1A9-4345-B36C-98E86243E345}">
      <dsp:nvSpPr>
        <dsp:cNvPr id="0" name=""/>
        <dsp:cNvSpPr/>
      </dsp:nvSpPr>
      <dsp:spPr>
        <a:xfrm>
          <a:off x="4954285" y="2637287"/>
          <a:ext cx="2160828" cy="91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262F68"/>
              </a:solidFill>
            </a:rPr>
            <a:t>Communicate often, discuss updates &amp; challenges</a:t>
          </a:r>
        </a:p>
      </dsp:txBody>
      <dsp:txXfrm>
        <a:off x="4954285" y="2637287"/>
        <a:ext cx="2160828" cy="916715"/>
      </dsp:txXfrm>
    </dsp:sp>
    <dsp:sp modelId="{5A4FCE64-5F7C-4FE3-9EBF-7C17B53E755D}">
      <dsp:nvSpPr>
        <dsp:cNvPr id="0" name=""/>
        <dsp:cNvSpPr/>
      </dsp:nvSpPr>
      <dsp:spPr>
        <a:xfrm>
          <a:off x="7491621" y="2637287"/>
          <a:ext cx="916715" cy="9167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6B496E-7AA0-4150-94CF-709E1768D53D}">
      <dsp:nvSpPr>
        <dsp:cNvPr id="0" name=""/>
        <dsp:cNvSpPr/>
      </dsp:nvSpPr>
      <dsp:spPr>
        <a:xfrm>
          <a:off x="7684131" y="2829797"/>
          <a:ext cx="531694" cy="53169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688EB7-CF10-4A69-AC29-A8BCB47EC1BF}">
      <dsp:nvSpPr>
        <dsp:cNvPr id="0" name=""/>
        <dsp:cNvSpPr/>
      </dsp:nvSpPr>
      <dsp:spPr>
        <a:xfrm>
          <a:off x="8604775" y="2637287"/>
          <a:ext cx="2160828" cy="91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262F68"/>
              </a:solidFill>
            </a:rPr>
            <a:t>Google is your friend!</a:t>
          </a:r>
        </a:p>
      </dsp:txBody>
      <dsp:txXfrm>
        <a:off x="8604775" y="2637287"/>
        <a:ext cx="2160828" cy="9167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9C59D-E483-3743-8727-77DD435A91CA}">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729011-B2E6-574D-A757-3A7118093919}">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solidFill>
                <a:srgbClr val="262F68"/>
              </a:solidFill>
            </a:rPr>
            <a:t>Project management is project management</a:t>
          </a:r>
        </a:p>
      </dsp:txBody>
      <dsp:txXfrm>
        <a:off x="0" y="531"/>
        <a:ext cx="10515600" cy="870055"/>
      </dsp:txXfrm>
    </dsp:sp>
    <dsp:sp modelId="{A61CA8F5-C9C6-5341-858A-59EB1D0E2C15}">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3881C5-C2B6-B042-B866-DAFA2EE1A861}">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solidFill>
                <a:srgbClr val="262F68"/>
              </a:solidFill>
            </a:rPr>
            <a:t>Tap into your existing resources – use who you know</a:t>
          </a:r>
        </a:p>
      </dsp:txBody>
      <dsp:txXfrm>
        <a:off x="0" y="870586"/>
        <a:ext cx="10515600" cy="870055"/>
      </dsp:txXfrm>
    </dsp:sp>
    <dsp:sp modelId="{7EF501CD-AE6E-4340-B3EC-83764B6FBE7D}">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3BC814-119D-9A47-A70A-66C3F8A6E65B}">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solidFill>
                <a:srgbClr val="262F68"/>
              </a:solidFill>
            </a:rPr>
            <a:t>Stay organized</a:t>
          </a:r>
        </a:p>
      </dsp:txBody>
      <dsp:txXfrm>
        <a:off x="0" y="1740641"/>
        <a:ext cx="10515600" cy="870055"/>
      </dsp:txXfrm>
    </dsp:sp>
    <dsp:sp modelId="{AC38F6B9-5171-F447-A344-CC73E2C149F2}">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E94FF-7D5E-474A-B7C8-806BAA4E6F79}">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solidFill>
                <a:srgbClr val="262F68"/>
              </a:solidFill>
            </a:rPr>
            <a:t>Follow the script</a:t>
          </a:r>
        </a:p>
      </dsp:txBody>
      <dsp:txXfrm>
        <a:off x="0" y="2610696"/>
        <a:ext cx="10515600" cy="870055"/>
      </dsp:txXfrm>
    </dsp:sp>
    <dsp:sp modelId="{BB487F0D-052D-0C40-BA32-ADDF87CDF9B2}">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92EDD6-8BE3-7F47-9E0E-BA16C944C6FA}">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solidFill>
                <a:srgbClr val="262F68"/>
              </a:solidFill>
            </a:rPr>
            <a:t>Have a back-up plan </a:t>
          </a: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D1527-C48F-4A4A-8A92-0E40E3E7F8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9406E4-3255-4940-9812-74D26FA55B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B09067-228D-4E68-BAF9-0CAE6C79FCD7}" type="datetimeFigureOut">
              <a:rPr lang="en-US" smtClean="0"/>
              <a:t>9/9/2022</a:t>
            </a:fld>
            <a:endParaRPr lang="en-US"/>
          </a:p>
        </p:txBody>
      </p:sp>
      <p:sp>
        <p:nvSpPr>
          <p:cNvPr id="4" name="Footer Placeholder 3">
            <a:extLst>
              <a:ext uri="{FF2B5EF4-FFF2-40B4-BE49-F238E27FC236}">
                <a16:creationId xmlns:a16="http://schemas.microsoft.com/office/drawing/2014/main" id="{5BD2D3B0-D16A-46C9-8D95-82E723933C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71B774-5CF3-4406-A734-6BF6FB3A17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A5C493-8798-4D72-8EE4-995A7A5FD74D}" type="slidenum">
              <a:rPr lang="en-US" smtClean="0"/>
              <a:t>‹#›</a:t>
            </a:fld>
            <a:endParaRPr lang="en-US"/>
          </a:p>
        </p:txBody>
      </p:sp>
    </p:spTree>
    <p:extLst>
      <p:ext uri="{BB962C8B-B14F-4D97-AF65-F5344CB8AC3E}">
        <p14:creationId xmlns:p14="http://schemas.microsoft.com/office/powerpoint/2010/main" val="330386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DE785-3791-4548-81A0-EDA541FFC766}"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C7A9D-AF35-4406-B638-CD710BBC9415}" type="slidenum">
              <a:rPr lang="en-US" smtClean="0"/>
              <a:t>‹#›</a:t>
            </a:fld>
            <a:endParaRPr lang="en-US"/>
          </a:p>
        </p:txBody>
      </p:sp>
    </p:spTree>
    <p:extLst>
      <p:ext uri="{BB962C8B-B14F-4D97-AF65-F5344CB8AC3E}">
        <p14:creationId xmlns:p14="http://schemas.microsoft.com/office/powerpoint/2010/main" val="42726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1</a:t>
            </a:fld>
            <a:endParaRPr lang="en-US"/>
          </a:p>
        </p:txBody>
      </p:sp>
    </p:spTree>
    <p:extLst>
      <p:ext uri="{BB962C8B-B14F-4D97-AF65-F5344CB8AC3E}">
        <p14:creationId xmlns:p14="http://schemas.microsoft.com/office/powerpoint/2010/main" val="2707532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10</a:t>
            </a:fld>
            <a:endParaRPr lang="en-US"/>
          </a:p>
        </p:txBody>
      </p:sp>
    </p:spTree>
    <p:extLst>
      <p:ext uri="{BB962C8B-B14F-4D97-AF65-F5344CB8AC3E}">
        <p14:creationId xmlns:p14="http://schemas.microsoft.com/office/powerpoint/2010/main" val="244021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11</a:t>
            </a:fld>
            <a:endParaRPr lang="en-US"/>
          </a:p>
        </p:txBody>
      </p:sp>
    </p:spTree>
    <p:extLst>
      <p:ext uri="{BB962C8B-B14F-4D97-AF65-F5344CB8AC3E}">
        <p14:creationId xmlns:p14="http://schemas.microsoft.com/office/powerpoint/2010/main" val="1017343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C1C7A9D-AF35-4406-B638-CD710BBC9415}" type="slidenum">
              <a:rPr lang="en-US" smtClean="0"/>
              <a:t>12</a:t>
            </a:fld>
            <a:endParaRPr lang="en-US"/>
          </a:p>
        </p:txBody>
      </p:sp>
    </p:spTree>
    <p:extLst>
      <p:ext uri="{BB962C8B-B14F-4D97-AF65-F5344CB8AC3E}">
        <p14:creationId xmlns:p14="http://schemas.microsoft.com/office/powerpoint/2010/main" val="2002494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13</a:t>
            </a:fld>
            <a:endParaRPr lang="en-US"/>
          </a:p>
        </p:txBody>
      </p:sp>
    </p:spTree>
    <p:extLst>
      <p:ext uri="{BB962C8B-B14F-4D97-AF65-F5344CB8AC3E}">
        <p14:creationId xmlns:p14="http://schemas.microsoft.com/office/powerpoint/2010/main" val="277975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14</a:t>
            </a:fld>
            <a:endParaRPr lang="en-US"/>
          </a:p>
        </p:txBody>
      </p:sp>
    </p:spTree>
    <p:extLst>
      <p:ext uri="{BB962C8B-B14F-4D97-AF65-F5344CB8AC3E}">
        <p14:creationId xmlns:p14="http://schemas.microsoft.com/office/powerpoint/2010/main" val="2407949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15</a:t>
            </a:fld>
            <a:endParaRPr lang="en-US"/>
          </a:p>
        </p:txBody>
      </p:sp>
    </p:spTree>
    <p:extLst>
      <p:ext uri="{BB962C8B-B14F-4D97-AF65-F5344CB8AC3E}">
        <p14:creationId xmlns:p14="http://schemas.microsoft.com/office/powerpoint/2010/main" val="2839010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16</a:t>
            </a:fld>
            <a:endParaRPr lang="en-US"/>
          </a:p>
        </p:txBody>
      </p:sp>
    </p:spTree>
    <p:extLst>
      <p:ext uri="{BB962C8B-B14F-4D97-AF65-F5344CB8AC3E}">
        <p14:creationId xmlns:p14="http://schemas.microsoft.com/office/powerpoint/2010/main" val="1799767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17</a:t>
            </a:fld>
            <a:endParaRPr lang="en-US"/>
          </a:p>
        </p:txBody>
      </p:sp>
    </p:spTree>
    <p:extLst>
      <p:ext uri="{BB962C8B-B14F-4D97-AF65-F5344CB8AC3E}">
        <p14:creationId xmlns:p14="http://schemas.microsoft.com/office/powerpoint/2010/main" val="3861919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C1C7A9D-AF35-4406-B638-CD710BBC9415}" type="slidenum">
              <a:rPr lang="en-US" smtClean="0"/>
              <a:t>18</a:t>
            </a:fld>
            <a:endParaRPr lang="en-US"/>
          </a:p>
        </p:txBody>
      </p:sp>
    </p:spTree>
    <p:extLst>
      <p:ext uri="{BB962C8B-B14F-4D97-AF65-F5344CB8AC3E}">
        <p14:creationId xmlns:p14="http://schemas.microsoft.com/office/powerpoint/2010/main" val="2238711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19</a:t>
            </a:fld>
            <a:endParaRPr lang="en-US"/>
          </a:p>
        </p:txBody>
      </p:sp>
    </p:spTree>
    <p:extLst>
      <p:ext uri="{BB962C8B-B14F-4D97-AF65-F5344CB8AC3E}">
        <p14:creationId xmlns:p14="http://schemas.microsoft.com/office/powerpoint/2010/main" val="419845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2</a:t>
            </a:fld>
            <a:endParaRPr lang="en-US"/>
          </a:p>
        </p:txBody>
      </p:sp>
    </p:spTree>
    <p:extLst>
      <p:ext uri="{BB962C8B-B14F-4D97-AF65-F5344CB8AC3E}">
        <p14:creationId xmlns:p14="http://schemas.microsoft.com/office/powerpoint/2010/main" val="4210240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20</a:t>
            </a:fld>
            <a:endParaRPr lang="en-US"/>
          </a:p>
        </p:txBody>
      </p:sp>
    </p:spTree>
    <p:extLst>
      <p:ext uri="{BB962C8B-B14F-4D97-AF65-F5344CB8AC3E}">
        <p14:creationId xmlns:p14="http://schemas.microsoft.com/office/powerpoint/2010/main" val="4272467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21</a:t>
            </a:fld>
            <a:endParaRPr lang="en-US"/>
          </a:p>
        </p:txBody>
      </p:sp>
    </p:spTree>
    <p:extLst>
      <p:ext uri="{BB962C8B-B14F-4D97-AF65-F5344CB8AC3E}">
        <p14:creationId xmlns:p14="http://schemas.microsoft.com/office/powerpoint/2010/main" val="7746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3</a:t>
            </a:fld>
            <a:endParaRPr lang="en-US"/>
          </a:p>
        </p:txBody>
      </p:sp>
    </p:spTree>
    <p:extLst>
      <p:ext uri="{BB962C8B-B14F-4D97-AF65-F5344CB8AC3E}">
        <p14:creationId xmlns:p14="http://schemas.microsoft.com/office/powerpoint/2010/main" val="415106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C1C7A9D-AF35-4406-B638-CD710BBC9415}" type="slidenum">
              <a:rPr lang="en-US" smtClean="0"/>
              <a:t>4</a:t>
            </a:fld>
            <a:endParaRPr lang="en-US"/>
          </a:p>
        </p:txBody>
      </p:sp>
    </p:spTree>
    <p:extLst>
      <p:ext uri="{BB962C8B-B14F-4D97-AF65-F5344CB8AC3E}">
        <p14:creationId xmlns:p14="http://schemas.microsoft.com/office/powerpoint/2010/main" val="106307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C1C7A9D-AF35-4406-B638-CD710BBC9415}" type="slidenum">
              <a:rPr lang="en-US" smtClean="0"/>
              <a:t>5</a:t>
            </a:fld>
            <a:endParaRPr lang="en-US"/>
          </a:p>
        </p:txBody>
      </p:sp>
    </p:spTree>
    <p:extLst>
      <p:ext uri="{BB962C8B-B14F-4D97-AF65-F5344CB8AC3E}">
        <p14:creationId xmlns:p14="http://schemas.microsoft.com/office/powerpoint/2010/main" val="231406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C1C7A9D-AF35-4406-B638-CD710BBC9415}" type="slidenum">
              <a:rPr lang="en-US" smtClean="0"/>
              <a:t>6</a:t>
            </a:fld>
            <a:endParaRPr lang="en-US"/>
          </a:p>
        </p:txBody>
      </p:sp>
    </p:spTree>
    <p:extLst>
      <p:ext uri="{BB962C8B-B14F-4D97-AF65-F5344CB8AC3E}">
        <p14:creationId xmlns:p14="http://schemas.microsoft.com/office/powerpoint/2010/main" val="133541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C1C7A9D-AF35-4406-B638-CD710BBC9415}" type="slidenum">
              <a:rPr lang="en-US" smtClean="0"/>
              <a:t>7</a:t>
            </a:fld>
            <a:endParaRPr lang="en-US"/>
          </a:p>
        </p:txBody>
      </p:sp>
    </p:spTree>
    <p:extLst>
      <p:ext uri="{BB962C8B-B14F-4D97-AF65-F5344CB8AC3E}">
        <p14:creationId xmlns:p14="http://schemas.microsoft.com/office/powerpoint/2010/main" val="143789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8</a:t>
            </a:fld>
            <a:endParaRPr lang="en-US"/>
          </a:p>
        </p:txBody>
      </p:sp>
    </p:spTree>
    <p:extLst>
      <p:ext uri="{BB962C8B-B14F-4D97-AF65-F5344CB8AC3E}">
        <p14:creationId xmlns:p14="http://schemas.microsoft.com/office/powerpoint/2010/main" val="338328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C7A9D-AF35-4406-B638-CD710BBC9415}" type="slidenum">
              <a:rPr lang="en-US" smtClean="0"/>
              <a:t>9</a:t>
            </a:fld>
            <a:endParaRPr lang="en-US"/>
          </a:p>
        </p:txBody>
      </p:sp>
    </p:spTree>
    <p:extLst>
      <p:ext uri="{BB962C8B-B14F-4D97-AF65-F5344CB8AC3E}">
        <p14:creationId xmlns:p14="http://schemas.microsoft.com/office/powerpoint/2010/main" val="306722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F278-A6B6-4E7F-B447-84FAC1822BEF}"/>
              </a:ext>
            </a:extLst>
          </p:cNvPr>
          <p:cNvSpPr>
            <a:spLocks noGrp="1"/>
          </p:cNvSpPr>
          <p:nvPr>
            <p:ph type="ctrTitle"/>
          </p:nvPr>
        </p:nvSpPr>
        <p:spPr>
          <a:xfrm>
            <a:off x="1524000" y="1443831"/>
            <a:ext cx="9144000" cy="2387600"/>
          </a:xfrm>
        </p:spPr>
        <p:txBody>
          <a:bodyPr anchor="b"/>
          <a:lstStyle>
            <a:lvl1pPr algn="ctr">
              <a:defRPr sz="6000">
                <a:solidFill>
                  <a:srgbClr val="262F68"/>
                </a:solidFill>
              </a:defRPr>
            </a:lvl1pPr>
          </a:lstStyle>
          <a:p>
            <a:r>
              <a:rPr lang="en-US" dirty="0"/>
              <a:t>Click to edit Master title style</a:t>
            </a:r>
          </a:p>
        </p:txBody>
      </p:sp>
      <p:sp>
        <p:nvSpPr>
          <p:cNvPr id="3" name="Subtitle 2">
            <a:extLst>
              <a:ext uri="{FF2B5EF4-FFF2-40B4-BE49-F238E27FC236}">
                <a16:creationId xmlns:a16="http://schemas.microsoft.com/office/drawing/2014/main" id="{293038F0-40CE-4BEF-8CB4-4D871A28EF27}"/>
              </a:ext>
            </a:extLst>
          </p:cNvPr>
          <p:cNvSpPr>
            <a:spLocks noGrp="1"/>
          </p:cNvSpPr>
          <p:nvPr>
            <p:ph type="subTitle" idx="1"/>
          </p:nvPr>
        </p:nvSpPr>
        <p:spPr>
          <a:xfrm>
            <a:off x="1524000" y="41529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B16562EB-3509-446B-A4CE-D47A1C03A7DF}"/>
              </a:ext>
            </a:extLst>
          </p:cNvPr>
          <p:cNvSpPr>
            <a:spLocks noGrp="1"/>
          </p:cNvSpPr>
          <p:nvPr>
            <p:ph type="sldNum" sz="quarter" idx="12"/>
          </p:nvPr>
        </p:nvSpPr>
        <p:spPr/>
        <p:txBody>
          <a:bodyPr/>
          <a:lstStyle/>
          <a:p>
            <a:fld id="{22371414-462E-46DB-984E-E1D1898C16DC}" type="slidenum">
              <a:rPr lang="en-US" smtClean="0"/>
              <a:t>‹#›</a:t>
            </a:fld>
            <a:endParaRPr lang="en-US"/>
          </a:p>
        </p:txBody>
      </p:sp>
      <p:sp>
        <p:nvSpPr>
          <p:cNvPr id="9" name="Footer Placeholder 4">
            <a:extLst>
              <a:ext uri="{FF2B5EF4-FFF2-40B4-BE49-F238E27FC236}">
                <a16:creationId xmlns:a16="http://schemas.microsoft.com/office/drawing/2014/main" id="{683B0985-6B6E-4FB0-9CEB-EFBBFE73CD60}"/>
              </a:ext>
            </a:extLst>
          </p:cNvPr>
          <p:cNvSpPr>
            <a:spLocks noGrp="1"/>
          </p:cNvSpPr>
          <p:nvPr>
            <p:ph type="ftr" sz="quarter" idx="3"/>
          </p:nvPr>
        </p:nvSpPr>
        <p:spPr>
          <a:xfrm>
            <a:off x="3979527" y="6451396"/>
            <a:ext cx="4232945" cy="365125"/>
          </a:xfrm>
          <a:prstGeom prst="rect">
            <a:avLst/>
          </a:prstGeom>
        </p:spPr>
        <p:txBody>
          <a:bodyPr vert="horz" lIns="91440" tIns="45720" rIns="91440" bIns="45720" rtlCol="0" anchor="ctr"/>
          <a:lstStyle>
            <a:lvl1pPr algn="ctr">
              <a:defRPr sz="1200">
                <a:solidFill>
                  <a:schemeClr val="bg1"/>
                </a:solidFill>
              </a:defRPr>
            </a:lvl1pPr>
          </a:lstStyle>
          <a:p>
            <a:r>
              <a:rPr lang="en-US" dirty="0"/>
              <a:t>2022 National Ryan White Conference on HIV Care &amp; Treatment</a:t>
            </a:r>
          </a:p>
        </p:txBody>
      </p:sp>
    </p:spTree>
    <p:extLst>
      <p:ext uri="{BB962C8B-B14F-4D97-AF65-F5344CB8AC3E}">
        <p14:creationId xmlns:p14="http://schemas.microsoft.com/office/powerpoint/2010/main" val="16560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99B9-46E9-4F5F-AA9D-EB8FA820B4E1}"/>
              </a:ext>
            </a:extLst>
          </p:cNvPr>
          <p:cNvSpPr>
            <a:spLocks noGrp="1"/>
          </p:cNvSpPr>
          <p:nvPr>
            <p:ph type="title"/>
          </p:nvPr>
        </p:nvSpPr>
        <p:spPr>
          <a:xfrm>
            <a:off x="838200" y="211137"/>
            <a:ext cx="6667500" cy="9398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E4CB32B-C79A-46A1-AD74-3A93852053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5093323-0CEE-411D-9A6B-176EBEE13A65}"/>
              </a:ext>
            </a:extLst>
          </p:cNvPr>
          <p:cNvSpPr>
            <a:spLocks noGrp="1"/>
          </p:cNvSpPr>
          <p:nvPr>
            <p:ph type="ftr" sz="quarter" idx="11"/>
          </p:nvPr>
        </p:nvSpPr>
        <p:spPr>
          <a:xfrm>
            <a:off x="3958555" y="6451600"/>
            <a:ext cx="4274890" cy="365125"/>
          </a:xfrm>
          <a:prstGeom prst="rect">
            <a:avLst/>
          </a:prstGeom>
        </p:spPr>
        <p:txBody>
          <a:bodyPr/>
          <a:lstStyle/>
          <a:p>
            <a:r>
              <a:rPr lang="en-US" dirty="0"/>
              <a:t>2022 National Ryan White Conference on HIV Care &amp; Treatment</a:t>
            </a:r>
          </a:p>
        </p:txBody>
      </p:sp>
      <p:sp>
        <p:nvSpPr>
          <p:cNvPr id="6" name="Slide Number Placeholder 5">
            <a:extLst>
              <a:ext uri="{FF2B5EF4-FFF2-40B4-BE49-F238E27FC236}">
                <a16:creationId xmlns:a16="http://schemas.microsoft.com/office/drawing/2014/main" id="{35EB6B16-B3C8-4F68-9731-F69880340DF7}"/>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176080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7300-1867-4977-A16F-1F454A21F321}"/>
              </a:ext>
            </a:extLst>
          </p:cNvPr>
          <p:cNvSpPr>
            <a:spLocks noGrp="1"/>
          </p:cNvSpPr>
          <p:nvPr>
            <p:ph type="title"/>
          </p:nvPr>
        </p:nvSpPr>
        <p:spPr>
          <a:xfrm>
            <a:off x="831850" y="1709738"/>
            <a:ext cx="10515600" cy="2852737"/>
          </a:xfrm>
        </p:spPr>
        <p:txBody>
          <a:bodyPr anchor="b"/>
          <a:lstStyle>
            <a:lvl1pPr>
              <a:defRPr sz="6000">
                <a:solidFill>
                  <a:srgbClr val="262F68"/>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9BDB945-06ED-4B8B-BD5E-D319CAB5C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3A54097-78B5-4024-BD74-C9D0BCBE567C}"/>
              </a:ext>
            </a:extLst>
          </p:cNvPr>
          <p:cNvSpPr>
            <a:spLocks noGrp="1"/>
          </p:cNvSpPr>
          <p:nvPr>
            <p:ph type="ftr" sz="quarter" idx="11"/>
          </p:nvPr>
        </p:nvSpPr>
        <p:spPr>
          <a:xfrm>
            <a:off x="3958555" y="6451600"/>
            <a:ext cx="4274890" cy="365125"/>
          </a:xfrm>
          <a:prstGeom prst="rect">
            <a:avLst/>
          </a:prstGeom>
        </p:spPr>
        <p:txBody>
          <a:bodyPr/>
          <a:lstStyle/>
          <a:p>
            <a:r>
              <a:rPr lang="en-US" dirty="0"/>
              <a:t>2022 National Ryan White Conference on HIV Care &amp; Treatment</a:t>
            </a:r>
          </a:p>
        </p:txBody>
      </p:sp>
      <p:sp>
        <p:nvSpPr>
          <p:cNvPr id="6" name="Slide Number Placeholder 5">
            <a:extLst>
              <a:ext uri="{FF2B5EF4-FFF2-40B4-BE49-F238E27FC236}">
                <a16:creationId xmlns:a16="http://schemas.microsoft.com/office/drawing/2014/main" id="{B6C05CE1-4199-459F-B182-CE13C83618D2}"/>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65851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2040-179B-4BDA-B27D-C34A7DCC63CD}"/>
              </a:ext>
            </a:extLst>
          </p:cNvPr>
          <p:cNvSpPr>
            <a:spLocks noGrp="1"/>
          </p:cNvSpPr>
          <p:nvPr>
            <p:ph type="title"/>
          </p:nvPr>
        </p:nvSpPr>
        <p:spPr>
          <a:xfrm>
            <a:off x="838200" y="122237"/>
            <a:ext cx="6667500" cy="102552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525DC0C-E109-4F3B-828B-D396FFA32E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B37C3C-A9DA-4F96-A932-21F07507BD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35008BC-EE4A-448A-96A8-926CCE52D83A}"/>
              </a:ext>
            </a:extLst>
          </p:cNvPr>
          <p:cNvSpPr>
            <a:spLocks noGrp="1"/>
          </p:cNvSpPr>
          <p:nvPr>
            <p:ph type="ftr" sz="quarter" idx="11"/>
          </p:nvPr>
        </p:nvSpPr>
        <p:spPr>
          <a:xfrm>
            <a:off x="3958555" y="6451600"/>
            <a:ext cx="4274890" cy="365125"/>
          </a:xfrm>
          <a:prstGeom prst="rect">
            <a:avLst/>
          </a:prstGeom>
        </p:spPr>
        <p:txBody>
          <a:bodyPr/>
          <a:lstStyle/>
          <a:p>
            <a:r>
              <a:rPr lang="en-US" dirty="0"/>
              <a:t>2022 National Ryan White Conference on HIV Care &amp; Treatment</a:t>
            </a:r>
          </a:p>
        </p:txBody>
      </p:sp>
      <p:sp>
        <p:nvSpPr>
          <p:cNvPr id="7" name="Slide Number Placeholder 6">
            <a:extLst>
              <a:ext uri="{FF2B5EF4-FFF2-40B4-BE49-F238E27FC236}">
                <a16:creationId xmlns:a16="http://schemas.microsoft.com/office/drawing/2014/main" id="{BF481EF3-16D8-428B-A377-45F0A9C63899}"/>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386175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EF7C-6318-4C05-A383-09844856BC3A}"/>
              </a:ext>
            </a:extLst>
          </p:cNvPr>
          <p:cNvSpPr>
            <a:spLocks noGrp="1"/>
          </p:cNvSpPr>
          <p:nvPr>
            <p:ph type="title"/>
          </p:nvPr>
        </p:nvSpPr>
        <p:spPr>
          <a:xfrm>
            <a:off x="839788" y="224631"/>
            <a:ext cx="6694487" cy="89931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B705622-5397-4B37-A02E-9DE0BC6A6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AA9D34-E47B-4F68-8FB6-B66B61E0FA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6CC97E-CEFA-43EA-9073-DD29971791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65B480-D179-4135-954F-176072A690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14719D3-4E60-4C3E-83DA-1CA13C28D989}"/>
              </a:ext>
            </a:extLst>
          </p:cNvPr>
          <p:cNvSpPr>
            <a:spLocks noGrp="1"/>
          </p:cNvSpPr>
          <p:nvPr>
            <p:ph type="ftr" sz="quarter" idx="11"/>
          </p:nvPr>
        </p:nvSpPr>
        <p:spPr>
          <a:xfrm>
            <a:off x="3958555" y="6451600"/>
            <a:ext cx="4274890" cy="365125"/>
          </a:xfrm>
          <a:prstGeom prst="rect">
            <a:avLst/>
          </a:prstGeom>
        </p:spPr>
        <p:txBody>
          <a:bodyPr/>
          <a:lstStyle/>
          <a:p>
            <a:r>
              <a:rPr lang="en-US" dirty="0"/>
              <a:t>2022 National Ryan White Conference on HIV Care &amp; Treatment</a:t>
            </a:r>
          </a:p>
        </p:txBody>
      </p:sp>
      <p:sp>
        <p:nvSpPr>
          <p:cNvPr id="9" name="Slide Number Placeholder 8">
            <a:extLst>
              <a:ext uri="{FF2B5EF4-FFF2-40B4-BE49-F238E27FC236}">
                <a16:creationId xmlns:a16="http://schemas.microsoft.com/office/drawing/2014/main" id="{D62A52CF-9F59-4CF9-854C-95A485444846}"/>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124878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7FB6-6C62-4031-9C2D-82C208C8B074}"/>
              </a:ext>
            </a:extLst>
          </p:cNvPr>
          <p:cNvSpPr>
            <a:spLocks noGrp="1"/>
          </p:cNvSpPr>
          <p:nvPr>
            <p:ph type="title"/>
          </p:nvPr>
        </p:nvSpPr>
        <p:spPr>
          <a:xfrm>
            <a:off x="838200" y="131762"/>
            <a:ext cx="6667500" cy="1044575"/>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A2D9C4ED-748F-44C0-B15C-AC506EB72FB3}"/>
              </a:ext>
            </a:extLst>
          </p:cNvPr>
          <p:cNvSpPr>
            <a:spLocks noGrp="1"/>
          </p:cNvSpPr>
          <p:nvPr>
            <p:ph type="ftr" sz="quarter" idx="11"/>
          </p:nvPr>
        </p:nvSpPr>
        <p:spPr>
          <a:xfrm>
            <a:off x="3958555" y="6451600"/>
            <a:ext cx="4274890" cy="365125"/>
          </a:xfrm>
          <a:prstGeom prst="rect">
            <a:avLst/>
          </a:prstGeom>
        </p:spPr>
        <p:txBody>
          <a:bodyPr/>
          <a:lstStyle/>
          <a:p>
            <a:r>
              <a:rPr lang="en-US" dirty="0"/>
              <a:t>2022 National Ryan White Conference on HIV Care &amp; Treatment</a:t>
            </a:r>
          </a:p>
        </p:txBody>
      </p:sp>
      <p:sp>
        <p:nvSpPr>
          <p:cNvPr id="5" name="Slide Number Placeholder 4">
            <a:extLst>
              <a:ext uri="{FF2B5EF4-FFF2-40B4-BE49-F238E27FC236}">
                <a16:creationId xmlns:a16="http://schemas.microsoft.com/office/drawing/2014/main" id="{5AD9702E-C8EF-4DE9-8D76-42D4734D43A0}"/>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312229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ational Ryan White Conference on HIV Care &amp; Treatment 2022 Logo">
            <a:extLst>
              <a:ext uri="{FF2B5EF4-FFF2-40B4-BE49-F238E27FC236}">
                <a16:creationId xmlns:a16="http://schemas.microsoft.com/office/drawing/2014/main" id="{983C196B-F79A-BAA6-F7B1-2F65C8131F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3666" y="5225242"/>
            <a:ext cx="2731936" cy="1089834"/>
          </a:xfrm>
          <a:prstGeom prst="rect">
            <a:avLst/>
          </a:prstGeom>
        </p:spPr>
      </p:pic>
      <p:sp>
        <p:nvSpPr>
          <p:cNvPr id="5" name="Title 1">
            <a:extLst>
              <a:ext uri="{FF2B5EF4-FFF2-40B4-BE49-F238E27FC236}">
                <a16:creationId xmlns:a16="http://schemas.microsoft.com/office/drawing/2014/main" id="{6C89EC66-B660-E8DB-B13F-62153EF9FAD0}"/>
              </a:ext>
            </a:extLst>
          </p:cNvPr>
          <p:cNvSpPr>
            <a:spLocks noGrp="1"/>
          </p:cNvSpPr>
          <p:nvPr>
            <p:ph type="title"/>
          </p:nvPr>
        </p:nvSpPr>
        <p:spPr>
          <a:xfrm>
            <a:off x="992188" y="910431"/>
            <a:ext cx="8666162" cy="1785144"/>
          </a:xfrm>
        </p:spPr>
        <p:txBody>
          <a:bodyPr/>
          <a:lstStyle>
            <a:lvl1pPr>
              <a:defRPr/>
            </a:lvl1pPr>
          </a:lstStyle>
          <a:p>
            <a:r>
              <a:rPr lang="en-US" dirty="0"/>
              <a:t>Click to edit Master title style</a:t>
            </a:r>
          </a:p>
        </p:txBody>
      </p:sp>
      <p:sp>
        <p:nvSpPr>
          <p:cNvPr id="6" name="Text Placeholder 2">
            <a:extLst>
              <a:ext uri="{FF2B5EF4-FFF2-40B4-BE49-F238E27FC236}">
                <a16:creationId xmlns:a16="http://schemas.microsoft.com/office/drawing/2014/main" id="{0A086226-CDDD-F30E-61CA-8FDF82974FA9}"/>
              </a:ext>
            </a:extLst>
          </p:cNvPr>
          <p:cNvSpPr>
            <a:spLocks noGrp="1"/>
          </p:cNvSpPr>
          <p:nvPr>
            <p:ph type="body" idx="1"/>
          </p:nvPr>
        </p:nvSpPr>
        <p:spPr>
          <a:xfrm>
            <a:off x="992188" y="3084513"/>
            <a:ext cx="5437187" cy="242093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21907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B591-0D50-4DF2-959A-3DA4AEEB86DB}"/>
              </a:ext>
            </a:extLst>
          </p:cNvPr>
          <p:cNvSpPr>
            <a:spLocks noGrp="1"/>
          </p:cNvSpPr>
          <p:nvPr>
            <p:ph type="title"/>
          </p:nvPr>
        </p:nvSpPr>
        <p:spPr>
          <a:xfrm>
            <a:off x="839788" y="187325"/>
            <a:ext cx="6570662" cy="8890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579C27-1541-4E22-9BB2-F242929A7EBD}"/>
              </a:ext>
            </a:extLst>
          </p:cNvPr>
          <p:cNvSpPr>
            <a:spLocks noGrp="1"/>
          </p:cNvSpPr>
          <p:nvPr>
            <p:ph idx="1"/>
          </p:nvPr>
        </p:nvSpPr>
        <p:spPr>
          <a:xfrm>
            <a:off x="5183188" y="1533525"/>
            <a:ext cx="6172200" cy="4327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D9F844-AC83-44B6-99AE-6D4481B7C997}"/>
              </a:ext>
            </a:extLst>
          </p:cNvPr>
          <p:cNvSpPr>
            <a:spLocks noGrp="1"/>
          </p:cNvSpPr>
          <p:nvPr>
            <p:ph type="body" sz="half" idx="2"/>
          </p:nvPr>
        </p:nvSpPr>
        <p:spPr>
          <a:xfrm>
            <a:off x="839788" y="1541463"/>
            <a:ext cx="3932237" cy="4327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25B3F42-C418-438F-89E8-52A6F21F2E48}"/>
              </a:ext>
            </a:extLst>
          </p:cNvPr>
          <p:cNvSpPr>
            <a:spLocks noGrp="1"/>
          </p:cNvSpPr>
          <p:nvPr>
            <p:ph type="ftr" sz="quarter" idx="11"/>
          </p:nvPr>
        </p:nvSpPr>
        <p:spPr>
          <a:xfrm>
            <a:off x="3958555" y="6451600"/>
            <a:ext cx="4274890" cy="365125"/>
          </a:xfrm>
          <a:prstGeom prst="rect">
            <a:avLst/>
          </a:prstGeom>
        </p:spPr>
        <p:txBody>
          <a:bodyPr/>
          <a:lstStyle/>
          <a:p>
            <a:r>
              <a:rPr lang="en-US" dirty="0"/>
              <a:t>2022 National Ryan White Conference on HIV Care &amp; Treatment</a:t>
            </a:r>
          </a:p>
        </p:txBody>
      </p:sp>
      <p:sp>
        <p:nvSpPr>
          <p:cNvPr id="7" name="Slide Number Placeholder 6">
            <a:extLst>
              <a:ext uri="{FF2B5EF4-FFF2-40B4-BE49-F238E27FC236}">
                <a16:creationId xmlns:a16="http://schemas.microsoft.com/office/drawing/2014/main" id="{932501F5-7FC5-49C3-9D44-7D021CE8EA8B}"/>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81477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AC76-835F-4A12-928C-BF50AAA015F1}"/>
              </a:ext>
            </a:extLst>
          </p:cNvPr>
          <p:cNvSpPr>
            <a:spLocks noGrp="1"/>
          </p:cNvSpPr>
          <p:nvPr>
            <p:ph type="title"/>
          </p:nvPr>
        </p:nvSpPr>
        <p:spPr>
          <a:xfrm>
            <a:off x="839788" y="41275"/>
            <a:ext cx="6942137" cy="10826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A7F4EE-DA9A-4EFB-A694-78F30CE59CF6}"/>
              </a:ext>
            </a:extLst>
          </p:cNvPr>
          <p:cNvSpPr>
            <a:spLocks noGrp="1"/>
          </p:cNvSpPr>
          <p:nvPr>
            <p:ph type="pic" idx="1"/>
          </p:nvPr>
        </p:nvSpPr>
        <p:spPr>
          <a:xfrm>
            <a:off x="5183188" y="1476375"/>
            <a:ext cx="6172200" cy="4384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BDFADC-4FA5-4023-BF05-805938D6681B}"/>
              </a:ext>
            </a:extLst>
          </p:cNvPr>
          <p:cNvSpPr>
            <a:spLocks noGrp="1"/>
          </p:cNvSpPr>
          <p:nvPr>
            <p:ph type="body" sz="half" idx="2"/>
          </p:nvPr>
        </p:nvSpPr>
        <p:spPr>
          <a:xfrm>
            <a:off x="839788" y="1484313"/>
            <a:ext cx="3932237" cy="4384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D3BCFED7-BA51-49ED-B7BF-7D6E240E8463}"/>
              </a:ext>
            </a:extLst>
          </p:cNvPr>
          <p:cNvSpPr>
            <a:spLocks noGrp="1"/>
          </p:cNvSpPr>
          <p:nvPr>
            <p:ph type="ftr" sz="quarter" idx="11"/>
          </p:nvPr>
        </p:nvSpPr>
        <p:spPr>
          <a:xfrm>
            <a:off x="3958555" y="6451600"/>
            <a:ext cx="4274890" cy="365125"/>
          </a:xfrm>
          <a:prstGeom prst="rect">
            <a:avLst/>
          </a:prstGeom>
        </p:spPr>
        <p:txBody>
          <a:bodyPr/>
          <a:lstStyle>
            <a:lvl1pPr>
              <a:defRPr lang="en-US" dirty="0"/>
            </a:lvl1pPr>
          </a:lstStyle>
          <a:p>
            <a:r>
              <a:rPr lang="en-US" dirty="0"/>
              <a:t>2022 National Ryan White Conference on HIV Care &amp; Treatment</a:t>
            </a:r>
          </a:p>
        </p:txBody>
      </p:sp>
      <p:sp>
        <p:nvSpPr>
          <p:cNvPr id="7" name="Slide Number Placeholder 6">
            <a:extLst>
              <a:ext uri="{FF2B5EF4-FFF2-40B4-BE49-F238E27FC236}">
                <a16:creationId xmlns:a16="http://schemas.microsoft.com/office/drawing/2014/main" id="{20E0344D-170A-4DB0-94D6-76F9DE35D188}"/>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349872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251F-C42D-440E-B3D7-F596BA6C6B62}"/>
              </a:ext>
            </a:extLst>
          </p:cNvPr>
          <p:cNvSpPr>
            <a:spLocks noGrp="1"/>
          </p:cNvSpPr>
          <p:nvPr>
            <p:ph type="title"/>
          </p:nvPr>
        </p:nvSpPr>
        <p:spPr>
          <a:xfrm>
            <a:off x="838200" y="-25400"/>
            <a:ext cx="66675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F09BC65-5E53-4EF7-9393-0039757F4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F61F78A-780F-4A24-B7D4-CA48949CC242}"/>
              </a:ext>
            </a:extLst>
          </p:cNvPr>
          <p:cNvSpPr>
            <a:spLocks noGrp="1"/>
          </p:cNvSpPr>
          <p:nvPr>
            <p:ph type="sldNum" sz="quarter" idx="4"/>
          </p:nvPr>
        </p:nvSpPr>
        <p:spPr>
          <a:xfrm>
            <a:off x="8610600" y="6434508"/>
            <a:ext cx="2743200" cy="365125"/>
          </a:xfrm>
          <a:prstGeom prst="rect">
            <a:avLst/>
          </a:prstGeom>
        </p:spPr>
        <p:txBody>
          <a:bodyPr vert="horz" lIns="91440" tIns="45720" rIns="91440" bIns="45720" rtlCol="0" anchor="ctr"/>
          <a:lstStyle>
            <a:lvl1pPr algn="r">
              <a:defRPr sz="1200">
                <a:solidFill>
                  <a:schemeClr val="bg1"/>
                </a:solidFill>
              </a:defRPr>
            </a:lvl1pPr>
          </a:lstStyle>
          <a:p>
            <a:fld id="{22371414-462E-46DB-984E-E1D1898C16DC}" type="slidenum">
              <a:rPr lang="en-US" smtClean="0"/>
              <a:pPr/>
              <a:t>‹#›</a:t>
            </a:fld>
            <a:endParaRPr lang="en-US" dirty="0"/>
          </a:p>
        </p:txBody>
      </p:sp>
      <p:sp>
        <p:nvSpPr>
          <p:cNvPr id="7" name="Footer Placeholder 6">
            <a:extLst>
              <a:ext uri="{FF2B5EF4-FFF2-40B4-BE49-F238E27FC236}">
                <a16:creationId xmlns:a16="http://schemas.microsoft.com/office/drawing/2014/main" id="{017B4046-9F7F-CB96-DFCE-278232EDA5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3448257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D13038"/>
        </a:buClr>
        <a:buFont typeface="Arial" panose="020B0604020202020204" pitchFamily="34" charset="0"/>
        <a:buChar char="•"/>
        <a:defRPr sz="2800" kern="1200">
          <a:solidFill>
            <a:srgbClr val="262F68"/>
          </a:solidFill>
          <a:latin typeface="+mn-lt"/>
          <a:ea typeface="+mn-ea"/>
          <a:cs typeface="+mn-cs"/>
        </a:defRPr>
      </a:lvl1pPr>
      <a:lvl2pPr marL="685800" indent="-228600" algn="l" defTabSz="914400" rtl="0" eaLnBrk="1" latinLnBrk="0" hangingPunct="1">
        <a:lnSpc>
          <a:spcPct val="90000"/>
        </a:lnSpc>
        <a:spcBef>
          <a:spcPts val="500"/>
        </a:spcBef>
        <a:buClr>
          <a:srgbClr val="D13038"/>
        </a:buClr>
        <a:buFont typeface="Arial" panose="020B0604020202020204" pitchFamily="34" charset="0"/>
        <a:buChar char="•"/>
        <a:defRPr sz="2400" kern="1200">
          <a:solidFill>
            <a:srgbClr val="262F68"/>
          </a:solidFill>
          <a:latin typeface="+mn-lt"/>
          <a:ea typeface="+mn-ea"/>
          <a:cs typeface="+mn-cs"/>
        </a:defRPr>
      </a:lvl2pPr>
      <a:lvl3pPr marL="1143000" indent="-228600" algn="l" defTabSz="914400" rtl="0" eaLnBrk="1" latinLnBrk="0" hangingPunct="1">
        <a:lnSpc>
          <a:spcPct val="90000"/>
        </a:lnSpc>
        <a:spcBef>
          <a:spcPts val="500"/>
        </a:spcBef>
        <a:buClr>
          <a:srgbClr val="D13038"/>
        </a:buClr>
        <a:buFont typeface="Arial" panose="020B0604020202020204" pitchFamily="34" charset="0"/>
        <a:buChar char="•"/>
        <a:defRPr sz="2000" kern="1200">
          <a:solidFill>
            <a:srgbClr val="262F68"/>
          </a:solidFill>
          <a:latin typeface="+mn-lt"/>
          <a:ea typeface="+mn-ea"/>
          <a:cs typeface="+mn-cs"/>
        </a:defRPr>
      </a:lvl3pPr>
      <a:lvl4pPr marL="16002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4pPr>
      <a:lvl5pPr marL="20574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trello.com/en" TargetMode="External"/><Relationship Id="rId7" Type="http://schemas.openxmlformats.org/officeDocument/2006/relationships/hyperlink" Target="https://www.canva.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atlassian.com/software/jira" TargetMode="External"/><Relationship Id="rId5" Type="http://schemas.openxmlformats.org/officeDocument/2006/relationships/hyperlink" Target="https://docs.google.com/" TargetMode="External"/><Relationship Id="rId4" Type="http://schemas.openxmlformats.org/officeDocument/2006/relationships/hyperlink" Target="https://www.b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43ED-CFB8-E58F-F957-04EA24F0A84C}"/>
              </a:ext>
            </a:extLst>
          </p:cNvPr>
          <p:cNvSpPr>
            <a:spLocks noGrp="1"/>
          </p:cNvSpPr>
          <p:nvPr>
            <p:ph type="title"/>
          </p:nvPr>
        </p:nvSpPr>
        <p:spPr>
          <a:xfrm>
            <a:off x="992188" y="910431"/>
            <a:ext cx="9409112" cy="1785144"/>
          </a:xfrm>
        </p:spPr>
        <p:txBody>
          <a:bodyPr>
            <a:normAutofit/>
          </a:bodyPr>
          <a:lstStyle/>
          <a:p>
            <a:pPr>
              <a:lnSpc>
                <a:spcPct val="100000"/>
              </a:lnSpc>
            </a:pPr>
            <a:r>
              <a:rPr lang="en-US" dirty="0"/>
              <a:t>Tips for Managing Digital Design Projects</a:t>
            </a:r>
            <a:br>
              <a:rPr lang="en-US" dirty="0"/>
            </a:br>
            <a:r>
              <a:rPr lang="en-US" sz="3100" dirty="0"/>
              <a:t>August 24, 2022</a:t>
            </a:r>
            <a:br>
              <a:rPr lang="en-US" sz="3100" dirty="0"/>
            </a:br>
            <a:r>
              <a:rPr lang="en-US" sz="3100" dirty="0"/>
              <a:t>3:30 - 4:30 pm</a:t>
            </a:r>
            <a:endParaRPr lang="en-US" dirty="0"/>
          </a:p>
        </p:txBody>
      </p:sp>
      <p:sp>
        <p:nvSpPr>
          <p:cNvPr id="3" name="Text Placeholder 2">
            <a:extLst>
              <a:ext uri="{FF2B5EF4-FFF2-40B4-BE49-F238E27FC236}">
                <a16:creationId xmlns:a16="http://schemas.microsoft.com/office/drawing/2014/main" id="{53B254AE-6556-B098-6520-938A619918A7}"/>
              </a:ext>
            </a:extLst>
          </p:cNvPr>
          <p:cNvSpPr>
            <a:spLocks noGrp="1"/>
          </p:cNvSpPr>
          <p:nvPr>
            <p:ph type="body" idx="1"/>
          </p:nvPr>
        </p:nvSpPr>
        <p:spPr>
          <a:xfrm>
            <a:off x="992188" y="3084513"/>
            <a:ext cx="6163986" cy="2420937"/>
          </a:xfrm>
        </p:spPr>
        <p:txBody>
          <a:bodyPr vert="horz" lIns="91440" tIns="45720" rIns="91440" bIns="45720" rtlCol="0" anchor="t">
            <a:normAutofit/>
          </a:bodyPr>
          <a:lstStyle/>
          <a:p>
            <a:r>
              <a:rPr lang="en-US" b="1" dirty="0"/>
              <a:t>AETC National Coordinating Resource Center</a:t>
            </a:r>
          </a:p>
          <a:p>
            <a:pPr marL="342900" indent="-342900">
              <a:buFont typeface="Arial" panose="020B0604020202020204" pitchFamily="34" charset="0"/>
              <a:buChar char="•"/>
            </a:pPr>
            <a:r>
              <a:rPr lang="en-US" dirty="0"/>
              <a:t>Nicol</a:t>
            </a:r>
            <a:r>
              <a:rPr lang="en-US" dirty="0">
                <a:ea typeface="+mn-lt"/>
                <a:cs typeface="+mn-lt"/>
              </a:rPr>
              <a:t>é</a:t>
            </a:r>
            <a:r>
              <a:rPr lang="en-US" dirty="0"/>
              <a:t> Mandel, Website Manager</a:t>
            </a:r>
            <a:endParaRPr lang="en-US" dirty="0">
              <a:cs typeface="Calibri"/>
            </a:endParaRPr>
          </a:p>
          <a:p>
            <a:pPr marL="342900" indent="-342900">
              <a:buFont typeface="Arial" panose="020B0604020202020204" pitchFamily="34" charset="0"/>
              <a:buChar char="•"/>
            </a:pPr>
            <a:r>
              <a:rPr lang="en-US" dirty="0"/>
              <a:t>Judy Collins, Marketing Coordinator</a:t>
            </a:r>
          </a:p>
          <a:p>
            <a:pPr marL="342900" indent="-342900">
              <a:buFont typeface="Arial" panose="020B0604020202020204" pitchFamily="34" charset="0"/>
              <a:buChar char="•"/>
            </a:pPr>
            <a:r>
              <a:rPr lang="en-US" dirty="0"/>
              <a:t>Dominic Stanislaus, Program Assistant</a:t>
            </a:r>
          </a:p>
        </p:txBody>
      </p:sp>
    </p:spTree>
    <p:extLst>
      <p:ext uri="{BB962C8B-B14F-4D97-AF65-F5344CB8AC3E}">
        <p14:creationId xmlns:p14="http://schemas.microsoft.com/office/powerpoint/2010/main" val="4079315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CBD3-ACC2-4A42-B0EC-68372A6CEF68}"/>
              </a:ext>
            </a:extLst>
          </p:cNvPr>
          <p:cNvSpPr>
            <a:spLocks noGrp="1"/>
          </p:cNvSpPr>
          <p:nvPr>
            <p:ph type="title"/>
          </p:nvPr>
        </p:nvSpPr>
        <p:spPr>
          <a:xfrm>
            <a:off x="838200" y="211137"/>
            <a:ext cx="6667500" cy="939800"/>
          </a:xfrm>
        </p:spPr>
        <p:txBody>
          <a:bodyPr>
            <a:normAutofit/>
          </a:bodyPr>
          <a:lstStyle/>
          <a:p>
            <a:r>
              <a:rPr lang="en-US" dirty="0"/>
              <a:t>Project Management Stages </a:t>
            </a:r>
          </a:p>
        </p:txBody>
      </p:sp>
      <p:sp>
        <p:nvSpPr>
          <p:cNvPr id="3" name="Content Placeholder 2">
            <a:extLst>
              <a:ext uri="{FF2B5EF4-FFF2-40B4-BE49-F238E27FC236}">
                <a16:creationId xmlns:a16="http://schemas.microsoft.com/office/drawing/2014/main" id="{E19260F3-DF50-4A27-ADAE-F3F996EBEBC1}"/>
              </a:ext>
            </a:extLst>
          </p:cNvPr>
          <p:cNvSpPr>
            <a:spLocks noGrp="1"/>
          </p:cNvSpPr>
          <p:nvPr>
            <p:ph idx="1"/>
          </p:nvPr>
        </p:nvSpPr>
        <p:spPr>
          <a:xfrm>
            <a:off x="838200" y="1825625"/>
            <a:ext cx="10515600" cy="4351338"/>
          </a:xfrm>
        </p:spPr>
        <p:txBody>
          <a:bodyPr/>
          <a:lstStyle/>
          <a:p>
            <a:pPr lvl="1"/>
            <a:endParaRPr lang="en-US" dirty="0"/>
          </a:p>
          <a:p>
            <a:pPr lvl="1"/>
            <a:endParaRPr lang="en-US" dirty="0"/>
          </a:p>
        </p:txBody>
      </p:sp>
      <p:sp>
        <p:nvSpPr>
          <p:cNvPr id="4" name="Footer Placeholder 3">
            <a:extLst>
              <a:ext uri="{FF2B5EF4-FFF2-40B4-BE49-F238E27FC236}">
                <a16:creationId xmlns:a16="http://schemas.microsoft.com/office/drawing/2014/main" id="{A1F7E720-EEF9-463B-BF8D-0BF7251CDD91}"/>
              </a:ext>
            </a:extLst>
          </p:cNvPr>
          <p:cNvSpPr>
            <a:spLocks noGrp="1"/>
          </p:cNvSpPr>
          <p:nvPr>
            <p:ph type="ftr" sz="quarter" idx="11"/>
          </p:nvPr>
        </p:nvSpPr>
        <p:spPr>
          <a:xfrm>
            <a:off x="3958555" y="6451600"/>
            <a:ext cx="4274890" cy="365125"/>
          </a:xfrm>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771C5D50-11C6-4973-8661-B45851738044}"/>
              </a:ext>
            </a:extLst>
          </p:cNvPr>
          <p:cNvSpPr>
            <a:spLocks noGrp="1"/>
          </p:cNvSpPr>
          <p:nvPr>
            <p:ph type="sldNum" sz="quarter" idx="12"/>
          </p:nvPr>
        </p:nvSpPr>
        <p:spPr>
          <a:xfrm>
            <a:off x="8610600" y="6434508"/>
            <a:ext cx="2743200" cy="365125"/>
          </a:xfrm>
        </p:spPr>
        <p:txBody>
          <a:bodyPr/>
          <a:lstStyle/>
          <a:p>
            <a:fld id="{22371414-462E-46DB-984E-E1D1898C16DC}" type="slidenum">
              <a:rPr lang="en-US" smtClean="0"/>
              <a:pPr/>
              <a:t>10</a:t>
            </a:fld>
            <a:endParaRPr lang="en-US"/>
          </a:p>
        </p:txBody>
      </p:sp>
      <p:graphicFrame>
        <p:nvGraphicFramePr>
          <p:cNvPr id="8" name="Diagram 7">
            <a:extLst>
              <a:ext uri="{FF2B5EF4-FFF2-40B4-BE49-F238E27FC236}">
                <a16:creationId xmlns:a16="http://schemas.microsoft.com/office/drawing/2014/main" id="{4711D0C8-F034-495B-9A93-202B7D9125E2}"/>
              </a:ext>
            </a:extLst>
          </p:cNvPr>
          <p:cNvGraphicFramePr/>
          <p:nvPr/>
        </p:nvGraphicFramePr>
        <p:xfrm>
          <a:off x="1429870" y="1606710"/>
          <a:ext cx="10166873" cy="4570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5116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0BDB6-4D64-7E4F-8BC0-3309DE86B70F}"/>
              </a:ext>
            </a:extLst>
          </p:cNvPr>
          <p:cNvSpPr>
            <a:spLocks noGrp="1"/>
          </p:cNvSpPr>
          <p:nvPr>
            <p:ph type="title"/>
          </p:nvPr>
        </p:nvSpPr>
        <p:spPr/>
        <p:txBody>
          <a:bodyPr>
            <a:normAutofit/>
          </a:bodyPr>
          <a:lstStyle/>
          <a:p>
            <a:r>
              <a:rPr lang="en-US" dirty="0"/>
              <a:t>The Project Manager’s Role</a:t>
            </a:r>
          </a:p>
        </p:txBody>
      </p:sp>
      <p:sp>
        <p:nvSpPr>
          <p:cNvPr id="3" name="Content Placeholder 2">
            <a:extLst>
              <a:ext uri="{FF2B5EF4-FFF2-40B4-BE49-F238E27FC236}">
                <a16:creationId xmlns:a16="http://schemas.microsoft.com/office/drawing/2014/main" id="{48A57ECA-B96E-2F4A-8B0A-4F30E91953F3}"/>
              </a:ext>
            </a:extLst>
          </p:cNvPr>
          <p:cNvSpPr>
            <a:spLocks noGrp="1"/>
          </p:cNvSpPr>
          <p:nvPr>
            <p:ph idx="1"/>
          </p:nvPr>
        </p:nvSpPr>
        <p:spPr/>
        <p:txBody>
          <a:bodyPr vert="horz" lIns="91440" tIns="45720" rIns="91440" bIns="45720" rtlCol="0" anchor="t">
            <a:normAutofit/>
          </a:bodyPr>
          <a:lstStyle/>
          <a:p>
            <a:pPr marL="0" indent="0">
              <a:buNone/>
            </a:pPr>
            <a:r>
              <a:rPr lang="en-US" b="1" dirty="0"/>
              <a:t>Liaison between designer/developer and content authors</a:t>
            </a:r>
          </a:p>
          <a:p>
            <a:r>
              <a:rPr lang="en-US" dirty="0"/>
              <a:t>Identify subject matter experts </a:t>
            </a:r>
          </a:p>
          <a:p>
            <a:r>
              <a:rPr lang="en-US" dirty="0"/>
              <a:t>Version control for content</a:t>
            </a:r>
          </a:p>
          <a:p>
            <a:r>
              <a:rPr lang="en-US" dirty="0"/>
              <a:t>Quality assurance/testing</a:t>
            </a:r>
          </a:p>
          <a:p>
            <a:r>
              <a:rPr lang="en-US" dirty="0"/>
              <a:t>Manage timeline</a:t>
            </a:r>
          </a:p>
          <a:p>
            <a:r>
              <a:rPr lang="en-US" dirty="0"/>
              <a:t>Launch &amp; promotion</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49AF8901-21B0-DF4E-9251-C4F26EFF2D0C}"/>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4D1E0D65-C1AA-1D48-9C01-D9A5246E5174}"/>
              </a:ext>
            </a:extLst>
          </p:cNvPr>
          <p:cNvSpPr>
            <a:spLocks noGrp="1"/>
          </p:cNvSpPr>
          <p:nvPr>
            <p:ph type="sldNum" sz="quarter" idx="12"/>
          </p:nvPr>
        </p:nvSpPr>
        <p:spPr/>
        <p:txBody>
          <a:bodyPr/>
          <a:lstStyle/>
          <a:p>
            <a:fld id="{22371414-462E-46DB-984E-E1D1898C16DC}" type="slidenum">
              <a:rPr lang="en-US" smtClean="0"/>
              <a:t>11</a:t>
            </a:fld>
            <a:endParaRPr lang="en-US"/>
          </a:p>
        </p:txBody>
      </p:sp>
    </p:spTree>
    <p:extLst>
      <p:ext uri="{BB962C8B-B14F-4D97-AF65-F5344CB8AC3E}">
        <p14:creationId xmlns:p14="http://schemas.microsoft.com/office/powerpoint/2010/main" val="128210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3B7C-1E54-5ACE-E515-548F2AE65209}"/>
              </a:ext>
            </a:extLst>
          </p:cNvPr>
          <p:cNvSpPr>
            <a:spLocks noGrp="1"/>
          </p:cNvSpPr>
          <p:nvPr>
            <p:ph type="title"/>
          </p:nvPr>
        </p:nvSpPr>
        <p:spPr/>
        <p:txBody>
          <a:bodyPr>
            <a:normAutofit fontScale="90000"/>
          </a:bodyPr>
          <a:lstStyle/>
          <a:p>
            <a:r>
              <a:rPr lang="en-US" dirty="0">
                <a:cs typeface="Calibri Light"/>
              </a:rPr>
              <a:t>App Design &amp; Development Process</a:t>
            </a:r>
            <a:endParaRPr lang="en-US" dirty="0"/>
          </a:p>
        </p:txBody>
      </p:sp>
      <p:graphicFrame>
        <p:nvGraphicFramePr>
          <p:cNvPr id="10" name="Picture Placeholder 2">
            <a:extLst>
              <a:ext uri="{FF2B5EF4-FFF2-40B4-BE49-F238E27FC236}">
                <a16:creationId xmlns:a16="http://schemas.microsoft.com/office/drawing/2014/main" id="{F664AA9A-F357-FEC3-E3D1-2B7ABF745FC1}"/>
              </a:ext>
            </a:extLst>
          </p:cNvPr>
          <p:cNvGraphicFramePr>
            <a:graphicFrameLocks noGrp="1"/>
          </p:cNvGraphicFramePr>
          <p:nvPr>
            <p:ph idx="1"/>
            <p:extLst>
              <p:ext uri="{D42A27DB-BD31-4B8C-83A1-F6EECF244321}">
                <p14:modId xmlns:p14="http://schemas.microsoft.com/office/powerpoint/2010/main" val="8637423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776453BD-DE67-FC13-8F88-6A92BD87D22E}"/>
              </a:ext>
            </a:extLst>
          </p:cNvPr>
          <p:cNvSpPr>
            <a:spLocks noGrp="1"/>
          </p:cNvSpPr>
          <p:nvPr>
            <p:ph type="ftr" sz="quarter" idx="11"/>
          </p:nvPr>
        </p:nvSpPr>
        <p:spPr/>
        <p:txBody>
          <a:bodyPr/>
          <a:lstStyle/>
          <a:p>
            <a:r>
              <a:rPr lang="en-US" dirty="0"/>
              <a:t>2022 National Ryan White Conference on HIV Care &amp; Treatment</a:t>
            </a:r>
          </a:p>
        </p:txBody>
      </p:sp>
      <p:sp>
        <p:nvSpPr>
          <p:cNvPr id="6" name="Slide Number Placeholder 5">
            <a:extLst>
              <a:ext uri="{FF2B5EF4-FFF2-40B4-BE49-F238E27FC236}">
                <a16:creationId xmlns:a16="http://schemas.microsoft.com/office/drawing/2014/main" id="{FD9FC754-F859-1394-3877-5C57F37D51C2}"/>
              </a:ext>
            </a:extLst>
          </p:cNvPr>
          <p:cNvSpPr>
            <a:spLocks noGrp="1"/>
          </p:cNvSpPr>
          <p:nvPr>
            <p:ph type="sldNum" sz="quarter" idx="12"/>
          </p:nvPr>
        </p:nvSpPr>
        <p:spPr/>
        <p:txBody>
          <a:bodyPr/>
          <a:lstStyle/>
          <a:p>
            <a:fld id="{22371414-462E-46DB-984E-E1D1898C16DC}" type="slidenum">
              <a:rPr lang="en-US" smtClean="0"/>
              <a:t>12</a:t>
            </a:fld>
            <a:endParaRPr lang="en-US"/>
          </a:p>
        </p:txBody>
      </p:sp>
    </p:spTree>
    <p:extLst>
      <p:ext uri="{BB962C8B-B14F-4D97-AF65-F5344CB8AC3E}">
        <p14:creationId xmlns:p14="http://schemas.microsoft.com/office/powerpoint/2010/main" val="4151785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89CD-F97D-914D-A519-3722812786D5}"/>
              </a:ext>
            </a:extLst>
          </p:cNvPr>
          <p:cNvSpPr>
            <a:spLocks noGrp="1"/>
          </p:cNvSpPr>
          <p:nvPr>
            <p:ph type="title"/>
          </p:nvPr>
        </p:nvSpPr>
        <p:spPr>
          <a:xfrm>
            <a:off x="838200" y="147002"/>
            <a:ext cx="7490254" cy="939800"/>
          </a:xfrm>
        </p:spPr>
        <p:txBody>
          <a:bodyPr>
            <a:normAutofit fontScale="90000"/>
          </a:bodyPr>
          <a:lstStyle/>
          <a:p>
            <a:r>
              <a:rPr lang="en-US" dirty="0"/>
              <a:t>Pro Design Tip: Define the Audience </a:t>
            </a:r>
          </a:p>
        </p:txBody>
      </p:sp>
      <p:graphicFrame>
        <p:nvGraphicFramePr>
          <p:cNvPr id="10" name="Content Placeholder 2">
            <a:extLst>
              <a:ext uri="{FF2B5EF4-FFF2-40B4-BE49-F238E27FC236}">
                <a16:creationId xmlns:a16="http://schemas.microsoft.com/office/drawing/2014/main" id="{6EB85855-630C-C017-83B0-24736D3F7458}"/>
              </a:ext>
            </a:extLst>
          </p:cNvPr>
          <p:cNvGraphicFramePr>
            <a:graphicFrameLocks noGrp="1"/>
          </p:cNvGraphicFramePr>
          <p:nvPr>
            <p:ph idx="1"/>
            <p:extLst>
              <p:ext uri="{D42A27DB-BD31-4B8C-83A1-F6EECF244321}">
                <p14:modId xmlns:p14="http://schemas.microsoft.com/office/powerpoint/2010/main" val="1339364306"/>
              </p:ext>
            </p:extLst>
          </p:nvPr>
        </p:nvGraphicFramePr>
        <p:xfrm>
          <a:off x="838200" y="1825625"/>
          <a:ext cx="66675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99A53C54-5B0D-F243-B790-D29B218A123B}"/>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E5F028A4-2157-5440-AE76-B6C487AE0607}"/>
              </a:ext>
            </a:extLst>
          </p:cNvPr>
          <p:cNvSpPr>
            <a:spLocks noGrp="1"/>
          </p:cNvSpPr>
          <p:nvPr>
            <p:ph type="sldNum" sz="quarter" idx="12"/>
          </p:nvPr>
        </p:nvSpPr>
        <p:spPr/>
        <p:txBody>
          <a:bodyPr/>
          <a:lstStyle/>
          <a:p>
            <a:fld id="{22371414-462E-46DB-984E-E1D1898C16DC}" type="slidenum">
              <a:rPr lang="en-US" smtClean="0"/>
              <a:t>13</a:t>
            </a:fld>
            <a:endParaRPr lang="en-US"/>
          </a:p>
        </p:txBody>
      </p:sp>
      <p:pic>
        <p:nvPicPr>
          <p:cNvPr id="6" name="Picture 10" descr="Image and persona of female healthcare provider. ">
            <a:extLst>
              <a:ext uri="{FF2B5EF4-FFF2-40B4-BE49-F238E27FC236}">
                <a16:creationId xmlns:a16="http://schemas.microsoft.com/office/drawing/2014/main" id="{7292CF4A-56CF-9846-9AAF-A7366418B49F}"/>
              </a:ext>
            </a:extLst>
          </p:cNvPr>
          <p:cNvPicPr>
            <a:picLocks noChangeAspect="1"/>
          </p:cNvPicPr>
          <p:nvPr/>
        </p:nvPicPr>
        <p:blipFill rotWithShape="1">
          <a:blip r:embed="rId8"/>
          <a:srcRect t="2641" b="2641"/>
          <a:stretch/>
        </p:blipFill>
        <p:spPr>
          <a:xfrm>
            <a:off x="7348719" y="1825625"/>
            <a:ext cx="4712365" cy="3285976"/>
          </a:xfrm>
          <a:prstGeom prst="rect">
            <a:avLst/>
          </a:prstGeom>
        </p:spPr>
      </p:pic>
    </p:spTree>
    <p:extLst>
      <p:ext uri="{BB962C8B-B14F-4D97-AF65-F5344CB8AC3E}">
        <p14:creationId xmlns:p14="http://schemas.microsoft.com/office/powerpoint/2010/main" val="2880123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3B7C-1E54-5ACE-E515-548F2AE65209}"/>
              </a:ext>
            </a:extLst>
          </p:cNvPr>
          <p:cNvSpPr>
            <a:spLocks noGrp="1"/>
          </p:cNvSpPr>
          <p:nvPr>
            <p:ph type="title"/>
          </p:nvPr>
        </p:nvSpPr>
        <p:spPr/>
        <p:txBody>
          <a:bodyPr/>
          <a:lstStyle/>
          <a:p>
            <a:r>
              <a:rPr lang="en-US" dirty="0">
                <a:cs typeface="Calibri Light"/>
              </a:rPr>
              <a:t>Materials Redesign Process</a:t>
            </a:r>
            <a:endParaRPr lang="en-US" dirty="0"/>
          </a:p>
        </p:txBody>
      </p:sp>
      <p:sp>
        <p:nvSpPr>
          <p:cNvPr id="3" name="Picture Placeholder 2">
            <a:extLst>
              <a:ext uri="{FF2B5EF4-FFF2-40B4-BE49-F238E27FC236}">
                <a16:creationId xmlns:a16="http://schemas.microsoft.com/office/drawing/2014/main" id="{10DD8BF6-8EB9-2B76-47DF-5C3B4F6488BC}"/>
              </a:ext>
            </a:extLst>
          </p:cNvPr>
          <p:cNvSpPr>
            <a:spLocks noGrp="1"/>
          </p:cNvSpPr>
          <p:nvPr>
            <p:ph idx="1"/>
          </p:nvPr>
        </p:nvSpPr>
        <p:spPr>
          <a:xfrm>
            <a:off x="838200" y="1825625"/>
            <a:ext cx="7129325" cy="4351338"/>
          </a:xfrm>
        </p:spPr>
        <p:txBody>
          <a:bodyPr vert="horz" lIns="91440" tIns="45720" rIns="91440" bIns="45720" rtlCol="0" anchor="t">
            <a:normAutofit/>
          </a:bodyPr>
          <a:lstStyle/>
          <a:p>
            <a:r>
              <a:rPr lang="en-US" dirty="0">
                <a:cs typeface="Calibri"/>
              </a:rPr>
              <a:t>From pocket guide to print-friendly PDF</a:t>
            </a:r>
          </a:p>
          <a:p>
            <a:pPr lvl="1">
              <a:buFont typeface="Courier New" panose="02070309020205020404" pitchFamily="49" charset="0"/>
              <a:buChar char="o"/>
            </a:pPr>
            <a:r>
              <a:rPr lang="en-US" dirty="0">
                <a:cs typeface="Calibri"/>
              </a:rPr>
              <a:t>Back-and-forth via PDF</a:t>
            </a:r>
          </a:p>
          <a:p>
            <a:pPr lvl="1">
              <a:buFont typeface="Courier New" panose="02070309020205020404" pitchFamily="49" charset="0"/>
              <a:buChar char="o"/>
            </a:pPr>
            <a:r>
              <a:rPr lang="en-US" dirty="0">
                <a:cs typeface="Calibri"/>
              </a:rPr>
              <a:t>Make sure you actually print it out</a:t>
            </a:r>
          </a:p>
          <a:p>
            <a:pPr lvl="1">
              <a:buFont typeface="Courier New" panose="02070309020205020404" pitchFamily="49" charset="0"/>
              <a:buChar char="o"/>
            </a:pPr>
            <a:r>
              <a:rPr lang="en-US" dirty="0">
                <a:cs typeface="Calibri"/>
              </a:rPr>
              <a:t>LOTS of editorial involvement with the authors</a:t>
            </a:r>
          </a:p>
          <a:p>
            <a:r>
              <a:rPr lang="en-US" dirty="0">
                <a:cs typeface="Calibri"/>
              </a:rPr>
              <a:t>From pocket guide to web format</a:t>
            </a:r>
          </a:p>
          <a:p>
            <a:pPr lvl="1">
              <a:buFont typeface="Courier New" panose="02070309020205020404" pitchFamily="49" charset="0"/>
              <a:buChar char="o"/>
            </a:pPr>
            <a:r>
              <a:rPr lang="en-US" dirty="0">
                <a:cs typeface="Calibri"/>
              </a:rPr>
              <a:t>We already had templates/design patterns that we could use</a:t>
            </a:r>
          </a:p>
          <a:p>
            <a:pPr lvl="1">
              <a:buFont typeface="Courier New" panose="02070309020205020404" pitchFamily="49" charset="0"/>
              <a:buChar char="o"/>
            </a:pPr>
            <a:r>
              <a:rPr lang="en-US" dirty="0">
                <a:cs typeface="Calibri"/>
              </a:rPr>
              <a:t>Wait until the content was nailed down</a:t>
            </a:r>
          </a:p>
        </p:txBody>
      </p:sp>
      <p:sp>
        <p:nvSpPr>
          <p:cNvPr id="5" name="Footer Placeholder 4">
            <a:extLst>
              <a:ext uri="{FF2B5EF4-FFF2-40B4-BE49-F238E27FC236}">
                <a16:creationId xmlns:a16="http://schemas.microsoft.com/office/drawing/2014/main" id="{776453BD-DE67-FC13-8F88-6A92BD87D22E}"/>
              </a:ext>
            </a:extLst>
          </p:cNvPr>
          <p:cNvSpPr>
            <a:spLocks noGrp="1"/>
          </p:cNvSpPr>
          <p:nvPr>
            <p:ph type="ftr" sz="quarter" idx="11"/>
          </p:nvPr>
        </p:nvSpPr>
        <p:spPr/>
        <p:txBody>
          <a:bodyPr/>
          <a:lstStyle/>
          <a:p>
            <a:r>
              <a:rPr lang="en-US" dirty="0"/>
              <a:t>2022 National Ryan White Conference on HIV Care &amp; Treatment</a:t>
            </a:r>
          </a:p>
        </p:txBody>
      </p:sp>
      <p:sp>
        <p:nvSpPr>
          <p:cNvPr id="6" name="Slide Number Placeholder 5">
            <a:extLst>
              <a:ext uri="{FF2B5EF4-FFF2-40B4-BE49-F238E27FC236}">
                <a16:creationId xmlns:a16="http://schemas.microsoft.com/office/drawing/2014/main" id="{FD9FC754-F859-1394-3877-5C57F37D51C2}"/>
              </a:ext>
            </a:extLst>
          </p:cNvPr>
          <p:cNvSpPr>
            <a:spLocks noGrp="1"/>
          </p:cNvSpPr>
          <p:nvPr>
            <p:ph type="sldNum" sz="quarter" idx="12"/>
          </p:nvPr>
        </p:nvSpPr>
        <p:spPr/>
        <p:txBody>
          <a:bodyPr/>
          <a:lstStyle/>
          <a:p>
            <a:fld id="{22371414-462E-46DB-984E-E1D1898C16DC}" type="slidenum">
              <a:rPr lang="en-US" smtClean="0"/>
              <a:t>14</a:t>
            </a:fld>
            <a:endParaRPr lang="en-US"/>
          </a:p>
        </p:txBody>
      </p:sp>
      <p:pic>
        <p:nvPicPr>
          <p:cNvPr id="7" name="Picture 7" descr="Text&#10;&#10;Description automatically generated">
            <a:extLst>
              <a:ext uri="{FF2B5EF4-FFF2-40B4-BE49-F238E27FC236}">
                <a16:creationId xmlns:a16="http://schemas.microsoft.com/office/drawing/2014/main" id="{00DB1AC8-B658-AE4C-965C-098A65FFD87B}"/>
              </a:ext>
            </a:extLst>
          </p:cNvPr>
          <p:cNvPicPr>
            <a:picLocks noChangeAspect="1"/>
          </p:cNvPicPr>
          <p:nvPr/>
        </p:nvPicPr>
        <p:blipFill>
          <a:blip r:embed="rId3"/>
          <a:stretch>
            <a:fillRect/>
          </a:stretch>
        </p:blipFill>
        <p:spPr>
          <a:xfrm>
            <a:off x="7762706" y="1825625"/>
            <a:ext cx="2606599" cy="3372781"/>
          </a:xfrm>
          <a:prstGeom prst="rect">
            <a:avLst/>
          </a:prstGeom>
          <a:ln>
            <a:solidFill>
              <a:schemeClr val="bg2">
                <a:lumMod val="90000"/>
              </a:schemeClr>
            </a:solidFill>
          </a:ln>
        </p:spPr>
      </p:pic>
      <p:pic>
        <p:nvPicPr>
          <p:cNvPr id="8" name="Picture 10" descr="Graphical user interface, application&#10;&#10;Description automatically generated">
            <a:extLst>
              <a:ext uri="{FF2B5EF4-FFF2-40B4-BE49-F238E27FC236}">
                <a16:creationId xmlns:a16="http://schemas.microsoft.com/office/drawing/2014/main" id="{0F5579E1-F6EE-8345-ABF3-DBFC6327851A}"/>
              </a:ext>
            </a:extLst>
          </p:cNvPr>
          <p:cNvPicPr>
            <a:picLocks noChangeAspect="1"/>
          </p:cNvPicPr>
          <p:nvPr/>
        </p:nvPicPr>
        <p:blipFill>
          <a:blip r:embed="rId4"/>
          <a:stretch>
            <a:fillRect/>
          </a:stretch>
        </p:blipFill>
        <p:spPr>
          <a:xfrm>
            <a:off x="9727265" y="3125738"/>
            <a:ext cx="2187190" cy="3031943"/>
          </a:xfrm>
          <a:prstGeom prst="rect">
            <a:avLst/>
          </a:prstGeom>
          <a:ln>
            <a:solidFill>
              <a:schemeClr val="bg1">
                <a:lumMod val="95000"/>
              </a:schemeClr>
            </a:solidFill>
          </a:ln>
        </p:spPr>
      </p:pic>
    </p:spTree>
    <p:extLst>
      <p:ext uri="{BB962C8B-B14F-4D97-AF65-F5344CB8AC3E}">
        <p14:creationId xmlns:p14="http://schemas.microsoft.com/office/powerpoint/2010/main" val="3166873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3DCF-113A-A144-BFC2-F473C9806AAF}"/>
              </a:ext>
            </a:extLst>
          </p:cNvPr>
          <p:cNvSpPr>
            <a:spLocks noGrp="1"/>
          </p:cNvSpPr>
          <p:nvPr>
            <p:ph type="title"/>
          </p:nvPr>
        </p:nvSpPr>
        <p:spPr/>
        <p:txBody>
          <a:bodyPr/>
          <a:lstStyle/>
          <a:p>
            <a:r>
              <a:rPr lang="en-US" dirty="0"/>
              <a:t>Project Management Tips</a:t>
            </a:r>
          </a:p>
        </p:txBody>
      </p:sp>
      <p:graphicFrame>
        <p:nvGraphicFramePr>
          <p:cNvPr id="11" name="Content Placeholder 2">
            <a:extLst>
              <a:ext uri="{FF2B5EF4-FFF2-40B4-BE49-F238E27FC236}">
                <a16:creationId xmlns:a16="http://schemas.microsoft.com/office/drawing/2014/main" id="{6CAA6D24-EF76-35AA-5537-B96FF550718B}"/>
              </a:ext>
            </a:extLst>
          </p:cNvPr>
          <p:cNvGraphicFramePr>
            <a:graphicFrameLocks noGrp="1"/>
          </p:cNvGraphicFramePr>
          <p:nvPr>
            <p:ph idx="1"/>
            <p:extLst>
              <p:ext uri="{D42A27DB-BD31-4B8C-83A1-F6EECF244321}">
                <p14:modId xmlns:p14="http://schemas.microsoft.com/office/powerpoint/2010/main" val="3270876525"/>
              </p:ext>
            </p:extLst>
          </p:nvPr>
        </p:nvGraphicFramePr>
        <p:xfrm>
          <a:off x="678180" y="1737360"/>
          <a:ext cx="11071860" cy="4508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FA6023F8-538F-8349-B438-E7BA2764AE8A}"/>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5F7F79D5-4AEF-844C-818C-2FC7FE2D54DE}"/>
              </a:ext>
            </a:extLst>
          </p:cNvPr>
          <p:cNvSpPr>
            <a:spLocks noGrp="1"/>
          </p:cNvSpPr>
          <p:nvPr>
            <p:ph type="sldNum" sz="quarter" idx="12"/>
          </p:nvPr>
        </p:nvSpPr>
        <p:spPr/>
        <p:txBody>
          <a:bodyPr/>
          <a:lstStyle/>
          <a:p>
            <a:fld id="{22371414-462E-46DB-984E-E1D1898C16DC}" type="slidenum">
              <a:rPr lang="en-US" smtClean="0"/>
              <a:t>15</a:t>
            </a:fld>
            <a:endParaRPr lang="en-US"/>
          </a:p>
        </p:txBody>
      </p:sp>
    </p:spTree>
    <p:extLst>
      <p:ext uri="{BB962C8B-B14F-4D97-AF65-F5344CB8AC3E}">
        <p14:creationId xmlns:p14="http://schemas.microsoft.com/office/powerpoint/2010/main" val="3685039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AF82-70E1-C849-9A35-01A3C02A5217}"/>
              </a:ext>
            </a:extLst>
          </p:cNvPr>
          <p:cNvSpPr>
            <a:spLocks noGrp="1"/>
          </p:cNvSpPr>
          <p:nvPr>
            <p:ph type="title"/>
          </p:nvPr>
        </p:nvSpPr>
        <p:spPr>
          <a:xfrm>
            <a:off x="838200" y="413965"/>
            <a:ext cx="7395245" cy="939800"/>
          </a:xfrm>
        </p:spPr>
        <p:txBody>
          <a:bodyPr>
            <a:normAutofit fontScale="90000"/>
          </a:bodyPr>
          <a:lstStyle/>
          <a:p>
            <a:r>
              <a:rPr lang="en-US" dirty="0"/>
              <a:t>Marketing Approaches</a:t>
            </a:r>
            <a:br>
              <a:rPr lang="en-US" dirty="0"/>
            </a:br>
            <a:endParaRPr lang="en-US" dirty="0"/>
          </a:p>
        </p:txBody>
      </p:sp>
      <p:sp>
        <p:nvSpPr>
          <p:cNvPr id="3" name="Content Placeholder 2">
            <a:extLst>
              <a:ext uri="{FF2B5EF4-FFF2-40B4-BE49-F238E27FC236}">
                <a16:creationId xmlns:a16="http://schemas.microsoft.com/office/drawing/2014/main" id="{35896951-6804-1F48-B018-E4507D16AF12}"/>
              </a:ext>
            </a:extLst>
          </p:cNvPr>
          <p:cNvSpPr>
            <a:spLocks noGrp="1"/>
          </p:cNvSpPr>
          <p:nvPr>
            <p:ph idx="1"/>
          </p:nvPr>
        </p:nvSpPr>
        <p:spPr/>
        <p:txBody>
          <a:bodyPr/>
          <a:lstStyle/>
          <a:p>
            <a:pPr marL="0" indent="0">
              <a:buNone/>
            </a:pPr>
            <a:r>
              <a:rPr lang="en-US" b="1" dirty="0"/>
              <a:t>Identify opportunities &amp; approaches for marketing and promotion</a:t>
            </a:r>
          </a:p>
          <a:p>
            <a:r>
              <a:rPr lang="en-US" dirty="0"/>
              <a:t>Websites</a:t>
            </a:r>
          </a:p>
          <a:p>
            <a:r>
              <a:rPr lang="en-US" dirty="0"/>
              <a:t>Social Media</a:t>
            </a:r>
          </a:p>
          <a:p>
            <a:r>
              <a:rPr lang="en-US" dirty="0"/>
              <a:t>Videos</a:t>
            </a:r>
          </a:p>
          <a:p>
            <a:r>
              <a:rPr lang="en-US" dirty="0"/>
              <a:t>E-mail listservs and newsletters</a:t>
            </a:r>
          </a:p>
          <a:p>
            <a:r>
              <a:rPr lang="en-US" dirty="0"/>
              <a:t>Collaborate with partners &amp; agencies</a:t>
            </a:r>
          </a:p>
          <a:p>
            <a:r>
              <a:rPr lang="en-US" dirty="0"/>
              <a:t>Conferences &amp; events</a:t>
            </a:r>
          </a:p>
          <a:p>
            <a:r>
              <a:rPr lang="en-US" dirty="0"/>
              <a:t>Direct mail</a:t>
            </a:r>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3F53EF22-0927-9D46-A7CE-E8D803ED753D}"/>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E80BAEA1-C0F3-E64B-80FE-2526E06EE39F}"/>
              </a:ext>
            </a:extLst>
          </p:cNvPr>
          <p:cNvSpPr>
            <a:spLocks noGrp="1"/>
          </p:cNvSpPr>
          <p:nvPr>
            <p:ph type="sldNum" sz="quarter" idx="12"/>
          </p:nvPr>
        </p:nvSpPr>
        <p:spPr/>
        <p:txBody>
          <a:bodyPr/>
          <a:lstStyle/>
          <a:p>
            <a:fld id="{22371414-462E-46DB-984E-E1D1898C16DC}" type="slidenum">
              <a:rPr lang="en-US" smtClean="0"/>
              <a:t>16</a:t>
            </a:fld>
            <a:endParaRPr lang="en-US"/>
          </a:p>
        </p:txBody>
      </p:sp>
    </p:spTree>
    <p:extLst>
      <p:ext uri="{BB962C8B-B14F-4D97-AF65-F5344CB8AC3E}">
        <p14:creationId xmlns:p14="http://schemas.microsoft.com/office/powerpoint/2010/main" val="1237568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6101-97D9-5D46-9B1B-E2C6B1C272E1}"/>
              </a:ext>
            </a:extLst>
          </p:cNvPr>
          <p:cNvSpPr>
            <a:spLocks noGrp="1"/>
          </p:cNvSpPr>
          <p:nvPr>
            <p:ph type="title"/>
          </p:nvPr>
        </p:nvSpPr>
        <p:spPr/>
        <p:txBody>
          <a:bodyPr/>
          <a:lstStyle/>
          <a:p>
            <a:r>
              <a:rPr lang="en-US" dirty="0"/>
              <a:t>Marketing tips</a:t>
            </a:r>
          </a:p>
        </p:txBody>
      </p:sp>
      <p:sp>
        <p:nvSpPr>
          <p:cNvPr id="3" name="Content Placeholder 2">
            <a:extLst>
              <a:ext uri="{FF2B5EF4-FFF2-40B4-BE49-F238E27FC236}">
                <a16:creationId xmlns:a16="http://schemas.microsoft.com/office/drawing/2014/main" id="{274C5C15-A0CF-2B46-A795-08BCC63D23F0}"/>
              </a:ext>
            </a:extLst>
          </p:cNvPr>
          <p:cNvSpPr>
            <a:spLocks noGrp="1"/>
          </p:cNvSpPr>
          <p:nvPr>
            <p:ph idx="1"/>
          </p:nvPr>
        </p:nvSpPr>
        <p:spPr>
          <a:xfrm>
            <a:off x="838200" y="1825625"/>
            <a:ext cx="6099810" cy="4351338"/>
          </a:xfrm>
        </p:spPr>
        <p:txBody>
          <a:bodyPr/>
          <a:lstStyle/>
          <a:p>
            <a:r>
              <a:rPr lang="en-US" dirty="0"/>
              <a:t>Create engaging visuals using Canva or other free graphic design tools</a:t>
            </a:r>
          </a:p>
          <a:p>
            <a:r>
              <a:rPr lang="en-US" dirty="0"/>
              <a:t>Prepare marketing materials for your website, ex: HIV Care Tools webpage </a:t>
            </a:r>
          </a:p>
          <a:p>
            <a:r>
              <a:rPr lang="en-US" dirty="0"/>
              <a:t>Contract with a videographer to create a promo video</a:t>
            </a:r>
          </a:p>
          <a:p>
            <a:r>
              <a:rPr lang="en-US" dirty="0"/>
              <a:t>Write a short article or blog story </a:t>
            </a:r>
          </a:p>
          <a:p>
            <a:endParaRPr lang="en-US" dirty="0"/>
          </a:p>
        </p:txBody>
      </p:sp>
      <p:sp>
        <p:nvSpPr>
          <p:cNvPr id="4" name="Footer Placeholder 3">
            <a:extLst>
              <a:ext uri="{FF2B5EF4-FFF2-40B4-BE49-F238E27FC236}">
                <a16:creationId xmlns:a16="http://schemas.microsoft.com/office/drawing/2014/main" id="{0D091B7E-5878-8B4D-AFE2-A05C3EAECB71}"/>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F4AB4B39-2BAF-734B-81B4-209484CFE69B}"/>
              </a:ext>
            </a:extLst>
          </p:cNvPr>
          <p:cNvSpPr>
            <a:spLocks noGrp="1"/>
          </p:cNvSpPr>
          <p:nvPr>
            <p:ph type="sldNum" sz="quarter" idx="12"/>
          </p:nvPr>
        </p:nvSpPr>
        <p:spPr/>
        <p:txBody>
          <a:bodyPr/>
          <a:lstStyle/>
          <a:p>
            <a:fld id="{22371414-462E-46DB-984E-E1D1898C16DC}" type="slidenum">
              <a:rPr lang="en-US" smtClean="0"/>
              <a:t>17</a:t>
            </a:fld>
            <a:endParaRPr lang="en-US"/>
          </a:p>
        </p:txBody>
      </p:sp>
      <p:pic>
        <p:nvPicPr>
          <p:cNvPr id="6" name="Picture 5">
            <a:extLst>
              <a:ext uri="{FF2B5EF4-FFF2-40B4-BE49-F238E27FC236}">
                <a16:creationId xmlns:a16="http://schemas.microsoft.com/office/drawing/2014/main" id="{F691C365-90FE-3E46-B30E-565893A7EB48}"/>
              </a:ext>
            </a:extLst>
          </p:cNvPr>
          <p:cNvPicPr>
            <a:picLocks noChangeAspect="1"/>
          </p:cNvPicPr>
          <p:nvPr/>
        </p:nvPicPr>
        <p:blipFill>
          <a:blip r:embed="rId3"/>
          <a:stretch>
            <a:fillRect/>
          </a:stretch>
        </p:blipFill>
        <p:spPr>
          <a:xfrm>
            <a:off x="7067903" y="1804988"/>
            <a:ext cx="4654567" cy="4351338"/>
          </a:xfrm>
          <a:prstGeom prst="rect">
            <a:avLst/>
          </a:prstGeom>
          <a:ln>
            <a:solidFill>
              <a:schemeClr val="bg1">
                <a:lumMod val="95000"/>
              </a:schemeClr>
            </a:solidFill>
          </a:ln>
        </p:spPr>
      </p:pic>
      <p:sp>
        <p:nvSpPr>
          <p:cNvPr id="7" name="Right Arrow 6">
            <a:extLst>
              <a:ext uri="{FF2B5EF4-FFF2-40B4-BE49-F238E27FC236}">
                <a16:creationId xmlns:a16="http://schemas.microsoft.com/office/drawing/2014/main" id="{C7B74F5B-4AC2-0B4E-A01A-CC0F811B9847}"/>
              </a:ext>
            </a:extLst>
          </p:cNvPr>
          <p:cNvSpPr/>
          <p:nvPr/>
        </p:nvSpPr>
        <p:spPr>
          <a:xfrm>
            <a:off x="6528155" y="3286124"/>
            <a:ext cx="696913" cy="166846"/>
          </a:xfrm>
          <a:prstGeom prst="rightArrow">
            <a:avLst>
              <a:gd name="adj1" fmla="val 56048"/>
              <a:gd name="adj2" fmla="val 50000"/>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147693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0F19-5DAB-DA46-9704-B5F82258A190}"/>
              </a:ext>
            </a:extLst>
          </p:cNvPr>
          <p:cNvSpPr>
            <a:spLocks noGrp="1"/>
          </p:cNvSpPr>
          <p:nvPr>
            <p:ph type="title"/>
          </p:nvPr>
        </p:nvSpPr>
        <p:spPr/>
        <p:txBody>
          <a:bodyPr/>
          <a:lstStyle/>
          <a:p>
            <a:r>
              <a:rPr lang="en-US" dirty="0"/>
              <a:t>Challenges &amp; Tips</a:t>
            </a:r>
          </a:p>
        </p:txBody>
      </p:sp>
      <p:sp>
        <p:nvSpPr>
          <p:cNvPr id="3" name="Content Placeholder 2">
            <a:extLst>
              <a:ext uri="{FF2B5EF4-FFF2-40B4-BE49-F238E27FC236}">
                <a16:creationId xmlns:a16="http://schemas.microsoft.com/office/drawing/2014/main" id="{084D1631-5B51-5E4E-AA90-A4B575B3A4D3}"/>
              </a:ext>
            </a:extLst>
          </p:cNvPr>
          <p:cNvSpPr>
            <a:spLocks noGrp="1"/>
          </p:cNvSpPr>
          <p:nvPr>
            <p:ph idx="1"/>
          </p:nvPr>
        </p:nvSpPr>
        <p:spPr/>
        <p:txBody>
          <a:bodyPr vert="horz" lIns="91440" tIns="45720" rIns="91440" bIns="45720" rtlCol="0" anchor="t">
            <a:normAutofit/>
          </a:bodyPr>
          <a:lstStyle/>
          <a:p>
            <a:r>
              <a:rPr lang="en-US" dirty="0">
                <a:ea typeface="+mn-lt"/>
                <a:cs typeface="+mn-lt"/>
              </a:rPr>
              <a:t>If possible, start early in the fiscal year</a:t>
            </a:r>
          </a:p>
          <a:p>
            <a:r>
              <a:rPr lang="en-US" dirty="0">
                <a:ea typeface="+mn-lt"/>
                <a:cs typeface="+mn-lt"/>
              </a:rPr>
              <a:t>Do your homework</a:t>
            </a:r>
          </a:p>
          <a:p>
            <a:r>
              <a:rPr lang="en-US" dirty="0">
                <a:ea typeface="+mn-lt"/>
                <a:cs typeface="+mn-lt"/>
              </a:rPr>
              <a:t>Resist scope creep</a:t>
            </a:r>
          </a:p>
          <a:p>
            <a:r>
              <a:rPr lang="en-US" dirty="0">
                <a:ea typeface="+mn-lt"/>
                <a:cs typeface="+mn-lt"/>
              </a:rPr>
              <a:t>Look for more than one vendor </a:t>
            </a:r>
          </a:p>
          <a:p>
            <a:r>
              <a:rPr lang="en-US" dirty="0">
                <a:ea typeface="+mn-lt"/>
                <a:cs typeface="+mn-lt"/>
              </a:rPr>
              <a:t>Pad your timeline</a:t>
            </a:r>
          </a:p>
          <a:p>
            <a:r>
              <a:rPr lang="en-US" dirty="0">
                <a:ea typeface="+mn-lt"/>
                <a:cs typeface="+mn-lt"/>
              </a:rPr>
              <a:t>Plan for accessibility</a:t>
            </a:r>
          </a:p>
          <a:p>
            <a:r>
              <a:rPr lang="en-US" dirty="0">
                <a:ea typeface="+mn-lt"/>
                <a:cs typeface="+mn-lt"/>
              </a:rPr>
              <a:t>Plan for future updates and additional versions (sustainability)</a:t>
            </a:r>
          </a:p>
          <a:p>
            <a:endParaRPr lang="en-US" dirty="0">
              <a:cs typeface="Calibri"/>
            </a:endParaRPr>
          </a:p>
          <a:p>
            <a:pPr marL="0" indent="0">
              <a:buNone/>
            </a:pPr>
            <a:endParaRPr lang="en-US" dirty="0">
              <a:cs typeface="Calibri"/>
            </a:endParaRPr>
          </a:p>
          <a:p>
            <a:pPr marL="0" indent="0">
              <a:buNone/>
            </a:pPr>
            <a:endParaRPr lang="en-US" dirty="0">
              <a:cs typeface="Calibri"/>
            </a:endParaRPr>
          </a:p>
        </p:txBody>
      </p:sp>
      <p:sp>
        <p:nvSpPr>
          <p:cNvPr id="4" name="Footer Placeholder 3">
            <a:extLst>
              <a:ext uri="{FF2B5EF4-FFF2-40B4-BE49-F238E27FC236}">
                <a16:creationId xmlns:a16="http://schemas.microsoft.com/office/drawing/2014/main" id="{90CF393F-2B67-5F47-8002-0EF9E5631B19}"/>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18361703-D4DB-0840-93D6-8A857B55E6F9}"/>
              </a:ext>
            </a:extLst>
          </p:cNvPr>
          <p:cNvSpPr>
            <a:spLocks noGrp="1"/>
          </p:cNvSpPr>
          <p:nvPr>
            <p:ph type="sldNum" sz="quarter" idx="12"/>
          </p:nvPr>
        </p:nvSpPr>
        <p:spPr/>
        <p:txBody>
          <a:bodyPr/>
          <a:lstStyle/>
          <a:p>
            <a:fld id="{22371414-462E-46DB-984E-E1D1898C16DC}" type="slidenum">
              <a:rPr lang="en-US" smtClean="0"/>
              <a:t>18</a:t>
            </a:fld>
            <a:endParaRPr lang="en-US"/>
          </a:p>
        </p:txBody>
      </p:sp>
      <p:pic>
        <p:nvPicPr>
          <p:cNvPr id="6" name="Picture 6" descr="Diagram&#10;&#10;Description automatically generated">
            <a:extLst>
              <a:ext uri="{FF2B5EF4-FFF2-40B4-BE49-F238E27FC236}">
                <a16:creationId xmlns:a16="http://schemas.microsoft.com/office/drawing/2014/main" id="{491002FD-282A-0A63-BF17-205F8E2CF77E}"/>
              </a:ext>
            </a:extLst>
          </p:cNvPr>
          <p:cNvPicPr>
            <a:picLocks noChangeAspect="1"/>
          </p:cNvPicPr>
          <p:nvPr/>
        </p:nvPicPr>
        <p:blipFill>
          <a:blip r:embed="rId3"/>
          <a:stretch>
            <a:fillRect/>
          </a:stretch>
        </p:blipFill>
        <p:spPr>
          <a:xfrm>
            <a:off x="7611035" y="2051461"/>
            <a:ext cx="3361764" cy="2557854"/>
          </a:xfrm>
          <a:prstGeom prst="rect">
            <a:avLst/>
          </a:prstGeom>
        </p:spPr>
      </p:pic>
    </p:spTree>
    <p:extLst>
      <p:ext uri="{BB962C8B-B14F-4D97-AF65-F5344CB8AC3E}">
        <p14:creationId xmlns:p14="http://schemas.microsoft.com/office/powerpoint/2010/main" val="226762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D950-123D-3547-A7CB-C0637741EFD8}"/>
              </a:ext>
            </a:extLst>
          </p:cNvPr>
          <p:cNvSpPr>
            <a:spLocks noGrp="1"/>
          </p:cNvSpPr>
          <p:nvPr>
            <p:ph type="title"/>
          </p:nvPr>
        </p:nvSpPr>
        <p:spPr/>
        <p:txBody>
          <a:bodyPr/>
          <a:lstStyle/>
          <a:p>
            <a:r>
              <a:rPr lang="en-US" dirty="0"/>
              <a:t>Key Takeaways</a:t>
            </a:r>
          </a:p>
        </p:txBody>
      </p:sp>
      <p:graphicFrame>
        <p:nvGraphicFramePr>
          <p:cNvPr id="7" name="Content Placeholder 2">
            <a:extLst>
              <a:ext uri="{FF2B5EF4-FFF2-40B4-BE49-F238E27FC236}">
                <a16:creationId xmlns:a16="http://schemas.microsoft.com/office/drawing/2014/main" id="{06B937FA-390D-B44B-67BC-518B7B223024}"/>
              </a:ext>
            </a:extLst>
          </p:cNvPr>
          <p:cNvGraphicFramePr>
            <a:graphicFrameLocks noGrp="1"/>
          </p:cNvGraphicFramePr>
          <p:nvPr>
            <p:ph idx="1"/>
            <p:extLst>
              <p:ext uri="{D42A27DB-BD31-4B8C-83A1-F6EECF244321}">
                <p14:modId xmlns:p14="http://schemas.microsoft.com/office/powerpoint/2010/main" val="21383456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8F37DBBC-8435-D345-AEF5-74919D134A4D}"/>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F078D774-7967-7E4A-A0C8-326F973912F0}"/>
              </a:ext>
            </a:extLst>
          </p:cNvPr>
          <p:cNvSpPr>
            <a:spLocks noGrp="1"/>
          </p:cNvSpPr>
          <p:nvPr>
            <p:ph type="sldNum" sz="quarter" idx="12"/>
          </p:nvPr>
        </p:nvSpPr>
        <p:spPr/>
        <p:txBody>
          <a:bodyPr/>
          <a:lstStyle/>
          <a:p>
            <a:fld id="{22371414-462E-46DB-984E-E1D1898C16DC}" type="slidenum">
              <a:rPr lang="en-US" smtClean="0"/>
              <a:t>19</a:t>
            </a:fld>
            <a:endParaRPr lang="en-US"/>
          </a:p>
        </p:txBody>
      </p:sp>
    </p:spTree>
    <p:extLst>
      <p:ext uri="{BB962C8B-B14F-4D97-AF65-F5344CB8AC3E}">
        <p14:creationId xmlns:p14="http://schemas.microsoft.com/office/powerpoint/2010/main" val="282774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AC49-F707-344E-A29A-6D42A80B1853}"/>
              </a:ext>
            </a:extLst>
          </p:cNvPr>
          <p:cNvSpPr>
            <a:spLocks noGrp="1"/>
          </p:cNvSpPr>
          <p:nvPr>
            <p:ph type="title"/>
          </p:nvPr>
        </p:nvSpPr>
        <p:spPr/>
        <p:txBody>
          <a:bodyPr/>
          <a:lstStyle/>
          <a:p>
            <a:r>
              <a:rPr lang="en-US" dirty="0"/>
              <a:t>Presenters</a:t>
            </a:r>
          </a:p>
        </p:txBody>
      </p:sp>
      <p:pic>
        <p:nvPicPr>
          <p:cNvPr id="7" name="Content Placeholder 6" descr="A person with curly hair&#10;&#10;Description automatically generated with low confidence">
            <a:extLst>
              <a:ext uri="{FF2B5EF4-FFF2-40B4-BE49-F238E27FC236}">
                <a16:creationId xmlns:a16="http://schemas.microsoft.com/office/drawing/2014/main" id="{7919CB1A-E994-3C4A-B933-95DFBA0962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96367" y="2358104"/>
            <a:ext cx="2409333" cy="2966921"/>
          </a:xfrm>
        </p:spPr>
      </p:pic>
      <p:sp>
        <p:nvSpPr>
          <p:cNvPr id="4" name="Footer Placeholder 3">
            <a:extLst>
              <a:ext uri="{FF2B5EF4-FFF2-40B4-BE49-F238E27FC236}">
                <a16:creationId xmlns:a16="http://schemas.microsoft.com/office/drawing/2014/main" id="{FC6AEA2C-B5EA-204C-A915-7017EF1BB18B}"/>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EE45F4F8-8504-C74B-9182-13CF6B66CE19}"/>
              </a:ext>
            </a:extLst>
          </p:cNvPr>
          <p:cNvSpPr>
            <a:spLocks noGrp="1"/>
          </p:cNvSpPr>
          <p:nvPr>
            <p:ph type="sldNum" sz="quarter" idx="12"/>
          </p:nvPr>
        </p:nvSpPr>
        <p:spPr/>
        <p:txBody>
          <a:bodyPr/>
          <a:lstStyle/>
          <a:p>
            <a:fld id="{22371414-462E-46DB-984E-E1D1898C16DC}" type="slidenum">
              <a:rPr lang="en-US" smtClean="0"/>
              <a:t>2</a:t>
            </a:fld>
            <a:endParaRPr lang="en-US"/>
          </a:p>
        </p:txBody>
      </p:sp>
      <p:pic>
        <p:nvPicPr>
          <p:cNvPr id="2050" name="Picture 2" descr="Profile picture for user dominic.stanislaus">
            <a:extLst>
              <a:ext uri="{FF2B5EF4-FFF2-40B4-BE49-F238E27FC236}">
                <a16:creationId xmlns:a16="http://schemas.microsoft.com/office/drawing/2014/main" id="{01AE7F5D-F900-FF46-AF4C-B41C35A6C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2173" y="2377551"/>
            <a:ext cx="2261043" cy="290705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E908961-8B51-7549-AD8C-C709999971B1}"/>
                  </a:ext>
                </a:extLst>
              </p:cNvPr>
              <p:cNvSpPr txBox="1"/>
              <p:nvPr/>
            </p:nvSpPr>
            <p:spPr>
              <a:xfrm>
                <a:off x="839205" y="5426765"/>
                <a:ext cx="3003323" cy="923330"/>
              </a:xfrm>
              <a:prstGeom prst="rect">
                <a:avLst/>
              </a:prstGeom>
              <a:noFill/>
            </p:spPr>
            <p:txBody>
              <a:bodyPr wrap="none" rtlCol="0">
                <a:spAutoFit/>
              </a:bodyPr>
              <a:lstStyle/>
              <a:p>
                <a:pPr algn="ctr"/>
                <a:r>
                  <a:rPr lang="en-US" dirty="0"/>
                  <a:t>Nicol</a:t>
                </a:r>
                <a14:m>
                  <m:oMath xmlns:m="http://schemas.openxmlformats.org/officeDocument/2006/math">
                    <m:r>
                      <a:rPr lang="en-US" i="1" dirty="0">
                        <a:latin typeface="Cambria Math" panose="02040503050406030204" pitchFamily="18" charset="0"/>
                      </a:rPr>
                      <m:t>é</m:t>
                    </m:r>
                  </m:oMath>
                </a14:m>
                <a:r>
                  <a:rPr lang="en-US" dirty="0"/>
                  <a:t> Mandel</a:t>
                </a:r>
              </a:p>
              <a:p>
                <a:pPr algn="ctr"/>
                <a:r>
                  <a:rPr lang="en-US" dirty="0"/>
                  <a:t>AETC NCRC, Website Manager</a:t>
                </a:r>
              </a:p>
              <a:p>
                <a:pPr algn="ctr"/>
                <a:r>
                  <a:rPr lang="en-US" dirty="0" err="1"/>
                  <a:t>TargetHIV</a:t>
                </a:r>
                <a:r>
                  <a:rPr lang="en-US" dirty="0"/>
                  <a:t>, Project Manager</a:t>
                </a:r>
              </a:p>
            </p:txBody>
          </p:sp>
        </mc:Choice>
        <mc:Fallback xmlns="">
          <p:sp>
            <p:nvSpPr>
              <p:cNvPr id="3" name="TextBox 2">
                <a:extLst>
                  <a:ext uri="{FF2B5EF4-FFF2-40B4-BE49-F238E27FC236}">
                    <a16:creationId xmlns:a16="http://schemas.microsoft.com/office/drawing/2014/main" id="{8E908961-8B51-7549-AD8C-C709999971B1}"/>
                  </a:ext>
                </a:extLst>
              </p:cNvPr>
              <p:cNvSpPr txBox="1">
                <a:spLocks noRot="1" noChangeAspect="1" noMove="1" noResize="1" noEditPoints="1" noAdjustHandles="1" noChangeArrowheads="1" noChangeShapeType="1" noTextEdit="1"/>
              </p:cNvSpPr>
              <p:nvPr/>
            </p:nvSpPr>
            <p:spPr>
              <a:xfrm>
                <a:off x="839205" y="5426765"/>
                <a:ext cx="3003323" cy="923330"/>
              </a:xfrm>
              <a:prstGeom prst="rect">
                <a:avLst/>
              </a:prstGeom>
              <a:blipFill>
                <a:blip r:embed="rId5"/>
                <a:stretch>
                  <a:fillRect l="-1266" t="-2703" r="-1266" b="-945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F2179AE4-5089-5A4B-A69D-2C5992E6CD83}"/>
              </a:ext>
            </a:extLst>
          </p:cNvPr>
          <p:cNvSpPr txBox="1"/>
          <p:nvPr/>
        </p:nvSpPr>
        <p:spPr>
          <a:xfrm>
            <a:off x="5139560" y="5426765"/>
            <a:ext cx="2322944" cy="923330"/>
          </a:xfrm>
          <a:prstGeom prst="rect">
            <a:avLst/>
          </a:prstGeom>
          <a:noFill/>
        </p:spPr>
        <p:txBody>
          <a:bodyPr wrap="none" rtlCol="0">
            <a:spAutoFit/>
          </a:bodyPr>
          <a:lstStyle/>
          <a:p>
            <a:pPr algn="ctr"/>
            <a:r>
              <a:rPr lang="en-US" dirty="0"/>
              <a:t>Judy Collins</a:t>
            </a:r>
          </a:p>
          <a:p>
            <a:pPr algn="ctr"/>
            <a:r>
              <a:rPr lang="en-US" dirty="0"/>
              <a:t>Marketing Coordinator</a:t>
            </a:r>
          </a:p>
          <a:p>
            <a:pPr algn="ctr"/>
            <a:r>
              <a:rPr lang="en-US" dirty="0"/>
              <a:t>AETC NCRC</a:t>
            </a:r>
          </a:p>
        </p:txBody>
      </p:sp>
      <p:sp>
        <p:nvSpPr>
          <p:cNvPr id="8" name="TextBox 7">
            <a:extLst>
              <a:ext uri="{FF2B5EF4-FFF2-40B4-BE49-F238E27FC236}">
                <a16:creationId xmlns:a16="http://schemas.microsoft.com/office/drawing/2014/main" id="{C3FAA144-55DD-3E4E-954E-8029C020EC31}"/>
              </a:ext>
            </a:extLst>
          </p:cNvPr>
          <p:cNvSpPr txBox="1"/>
          <p:nvPr/>
        </p:nvSpPr>
        <p:spPr>
          <a:xfrm>
            <a:off x="9178573" y="5426764"/>
            <a:ext cx="2052549" cy="923330"/>
          </a:xfrm>
          <a:prstGeom prst="rect">
            <a:avLst/>
          </a:prstGeom>
          <a:noFill/>
        </p:spPr>
        <p:txBody>
          <a:bodyPr wrap="none" rtlCol="0">
            <a:spAutoFit/>
          </a:bodyPr>
          <a:lstStyle/>
          <a:p>
            <a:pPr algn="ctr"/>
            <a:r>
              <a:rPr lang="en-US" dirty="0"/>
              <a:t>Dominic Stanislaus </a:t>
            </a:r>
          </a:p>
          <a:p>
            <a:pPr algn="ctr"/>
            <a:r>
              <a:rPr lang="en-US" dirty="0"/>
              <a:t>Program Assistant</a:t>
            </a:r>
          </a:p>
          <a:p>
            <a:pPr algn="ctr"/>
            <a:r>
              <a:rPr lang="en-US" dirty="0"/>
              <a:t>AETC NCRC</a:t>
            </a:r>
          </a:p>
        </p:txBody>
      </p:sp>
      <p:pic>
        <p:nvPicPr>
          <p:cNvPr id="9" name="Picture 9" descr="A picture containing person, wall, glasses, indoor&#10;&#10;Description automatically generated">
            <a:extLst>
              <a:ext uri="{FF2B5EF4-FFF2-40B4-BE49-F238E27FC236}">
                <a16:creationId xmlns:a16="http://schemas.microsoft.com/office/drawing/2014/main" id="{9798445A-3989-A87E-4A21-EC635D5EA7C1}"/>
              </a:ext>
            </a:extLst>
          </p:cNvPr>
          <p:cNvPicPr>
            <a:picLocks noChangeAspect="1"/>
          </p:cNvPicPr>
          <p:nvPr/>
        </p:nvPicPr>
        <p:blipFill>
          <a:blip r:embed="rId6"/>
          <a:stretch>
            <a:fillRect/>
          </a:stretch>
        </p:blipFill>
        <p:spPr>
          <a:xfrm>
            <a:off x="1059287" y="2310778"/>
            <a:ext cx="2743200" cy="3041374"/>
          </a:xfrm>
          <a:prstGeom prst="rect">
            <a:avLst/>
          </a:prstGeom>
        </p:spPr>
      </p:pic>
    </p:spTree>
    <p:extLst>
      <p:ext uri="{BB962C8B-B14F-4D97-AF65-F5344CB8AC3E}">
        <p14:creationId xmlns:p14="http://schemas.microsoft.com/office/powerpoint/2010/main" val="3021768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7D876-8230-2148-8161-66CC5CFB55CE}"/>
              </a:ext>
            </a:extLst>
          </p:cNvPr>
          <p:cNvSpPr>
            <a:spLocks noGrp="1"/>
          </p:cNvSpPr>
          <p:nvPr>
            <p:ph type="title"/>
          </p:nvPr>
        </p:nvSpPr>
        <p:spPr>
          <a:xfrm>
            <a:off x="838200" y="211137"/>
            <a:ext cx="5859780" cy="939800"/>
          </a:xfrm>
        </p:spPr>
        <p:txBody>
          <a:bodyPr>
            <a:normAutofit fontScale="90000"/>
          </a:bodyPr>
          <a:lstStyle/>
          <a:p>
            <a:r>
              <a:rPr lang="en-US" dirty="0"/>
              <a:t>Project Management &amp; Design Resources</a:t>
            </a:r>
          </a:p>
        </p:txBody>
      </p:sp>
      <p:sp>
        <p:nvSpPr>
          <p:cNvPr id="3" name="Content Placeholder 2">
            <a:extLst>
              <a:ext uri="{FF2B5EF4-FFF2-40B4-BE49-F238E27FC236}">
                <a16:creationId xmlns:a16="http://schemas.microsoft.com/office/drawing/2014/main" id="{C3E2B83E-DBF4-D243-8FF5-8D9F9182A709}"/>
              </a:ext>
            </a:extLst>
          </p:cNvPr>
          <p:cNvSpPr>
            <a:spLocks noGrp="1"/>
          </p:cNvSpPr>
          <p:nvPr>
            <p:ph idx="1"/>
          </p:nvPr>
        </p:nvSpPr>
        <p:spPr>
          <a:xfrm>
            <a:off x="838200" y="1825625"/>
            <a:ext cx="11071860" cy="4351338"/>
          </a:xfrm>
        </p:spPr>
        <p:txBody>
          <a:bodyPr/>
          <a:lstStyle/>
          <a:p>
            <a:r>
              <a:rPr lang="en-US" sz="3200" dirty="0"/>
              <a:t>Trello </a:t>
            </a:r>
            <a:r>
              <a:rPr lang="en-US" sz="3200" dirty="0">
                <a:hlinkClick r:id="rId3"/>
              </a:rPr>
              <a:t>https://trello.com/en</a:t>
            </a:r>
            <a:endParaRPr lang="en-US" sz="3200" dirty="0"/>
          </a:p>
          <a:p>
            <a:r>
              <a:rPr lang="en-US" sz="3200" dirty="0"/>
              <a:t>Box </a:t>
            </a:r>
            <a:r>
              <a:rPr lang="en-US" sz="3200" dirty="0">
                <a:hlinkClick r:id="rId4"/>
              </a:rPr>
              <a:t>https://www.box.com/</a:t>
            </a:r>
            <a:endParaRPr lang="en-US" sz="3200" dirty="0"/>
          </a:p>
          <a:p>
            <a:r>
              <a:rPr lang="en-US" sz="3200" dirty="0"/>
              <a:t>Google Docs </a:t>
            </a:r>
            <a:r>
              <a:rPr lang="en-US" sz="3200" dirty="0">
                <a:hlinkClick r:id="rId5"/>
              </a:rPr>
              <a:t>https://docs.google.com/</a:t>
            </a:r>
            <a:endParaRPr lang="en-US" sz="3200" dirty="0"/>
          </a:p>
          <a:p>
            <a:r>
              <a:rPr lang="en-US" sz="3200" dirty="0"/>
              <a:t>Jira Software by Atlassian </a:t>
            </a:r>
            <a:r>
              <a:rPr lang="en-US" sz="3200" dirty="0">
                <a:hlinkClick r:id="rId6"/>
              </a:rPr>
              <a:t>https://www.atlassian.com/software/jira</a:t>
            </a:r>
            <a:endParaRPr lang="en-US" sz="3200" dirty="0"/>
          </a:p>
          <a:p>
            <a:r>
              <a:rPr lang="en-US" sz="3200" dirty="0"/>
              <a:t>Canva </a:t>
            </a:r>
            <a:r>
              <a:rPr lang="en-US" sz="3200" dirty="0">
                <a:hlinkClick r:id="rId7"/>
              </a:rPr>
              <a:t>https://www.canva.com/</a:t>
            </a:r>
            <a:endParaRPr lang="en-US" sz="3200" dirty="0"/>
          </a:p>
          <a:p>
            <a:pPr marL="0" indent="0">
              <a:buNone/>
            </a:pPr>
            <a:endParaRPr lang="en-US" sz="3200" dirty="0"/>
          </a:p>
          <a:p>
            <a:endParaRPr lang="en-US" dirty="0"/>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7B1208BE-91C9-AF45-8F6E-3E055F7E8EAC}"/>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310A0E85-CB57-E045-A0BF-D46FF932BF41}"/>
              </a:ext>
            </a:extLst>
          </p:cNvPr>
          <p:cNvSpPr>
            <a:spLocks noGrp="1"/>
          </p:cNvSpPr>
          <p:nvPr>
            <p:ph type="sldNum" sz="quarter" idx="12"/>
          </p:nvPr>
        </p:nvSpPr>
        <p:spPr/>
        <p:txBody>
          <a:bodyPr/>
          <a:lstStyle/>
          <a:p>
            <a:fld id="{22371414-462E-46DB-984E-E1D1898C16DC}" type="slidenum">
              <a:rPr lang="en-US" smtClean="0"/>
              <a:t>20</a:t>
            </a:fld>
            <a:endParaRPr lang="en-US"/>
          </a:p>
        </p:txBody>
      </p:sp>
    </p:spTree>
    <p:extLst>
      <p:ext uri="{BB962C8B-B14F-4D97-AF65-F5344CB8AC3E}">
        <p14:creationId xmlns:p14="http://schemas.microsoft.com/office/powerpoint/2010/main" val="202524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57281E-F177-B441-A7BD-079ACD139A10}"/>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C51838EC-E451-CD42-83C8-D271A61F07D8}"/>
              </a:ext>
            </a:extLst>
          </p:cNvPr>
          <p:cNvSpPr>
            <a:spLocks noGrp="1"/>
          </p:cNvSpPr>
          <p:nvPr>
            <p:ph type="sldNum" sz="quarter" idx="12"/>
          </p:nvPr>
        </p:nvSpPr>
        <p:spPr/>
        <p:txBody>
          <a:bodyPr/>
          <a:lstStyle/>
          <a:p>
            <a:fld id="{22371414-462E-46DB-984E-E1D1898C16DC}" type="slidenum">
              <a:rPr lang="en-US" smtClean="0"/>
              <a:t>21</a:t>
            </a:fld>
            <a:endParaRPr lang="en-US"/>
          </a:p>
        </p:txBody>
      </p:sp>
      <p:pic>
        <p:nvPicPr>
          <p:cNvPr id="1026" name="Picture 2" descr="thankyou #thanks #thankful #thanking #text #words - Transparent Thank You  Words, HD Png Download , Transparent Png Image - PNGitem">
            <a:extLst>
              <a:ext uri="{FF2B5EF4-FFF2-40B4-BE49-F238E27FC236}">
                <a16:creationId xmlns:a16="http://schemas.microsoft.com/office/drawing/2014/main" id="{79A87E2D-F13A-B843-8301-59BF071562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5332" y="1608455"/>
            <a:ext cx="944987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260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25AF-5BEB-4863-BD18-CFC737159A6F}"/>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B84F1184-8B45-43B1-A427-C607CBB88689}"/>
              </a:ext>
            </a:extLst>
          </p:cNvPr>
          <p:cNvSpPr>
            <a:spLocks noGrp="1"/>
          </p:cNvSpPr>
          <p:nvPr>
            <p:ph idx="1"/>
          </p:nvPr>
        </p:nvSpPr>
        <p:spPr/>
        <p:txBody>
          <a:bodyPr/>
          <a:lstStyle/>
          <a:p>
            <a:pPr marL="0" indent="0">
              <a:buNone/>
            </a:pPr>
            <a:r>
              <a:rPr lang="en-US" dirty="0"/>
              <a:t>Demystify the digital design, development, and deployment process by sharing tips and lessons learned through the HIV Care Tools mobile app development project and the redesign of existing products. In this session, participants will learn how to:</a:t>
            </a:r>
          </a:p>
          <a:p>
            <a:r>
              <a:rPr lang="en-US" dirty="0"/>
              <a:t>Identify audience needs </a:t>
            </a:r>
          </a:p>
          <a:p>
            <a:r>
              <a:rPr lang="en-US" dirty="0"/>
              <a:t>Identify resources and services for design development</a:t>
            </a:r>
          </a:p>
          <a:p>
            <a:r>
              <a:rPr lang="en-US" dirty="0"/>
              <a:t>Outline steps for development &amp; deployment </a:t>
            </a:r>
          </a:p>
          <a:p>
            <a:r>
              <a:rPr lang="en-US" dirty="0"/>
              <a:t>Identify opportunities &amp; approaches for marketing and promotion</a:t>
            </a:r>
          </a:p>
          <a:p>
            <a:pPr marL="0" indent="0">
              <a:buNone/>
            </a:pPr>
            <a:endParaRPr lang="en-US" dirty="0"/>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617B2526-E468-48D0-AADD-374D75FC9DAA}"/>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D1C96E8B-9DF4-47E7-8B52-915F78ADDF8C}"/>
              </a:ext>
            </a:extLst>
          </p:cNvPr>
          <p:cNvSpPr>
            <a:spLocks noGrp="1"/>
          </p:cNvSpPr>
          <p:nvPr>
            <p:ph type="sldNum" sz="quarter" idx="12"/>
          </p:nvPr>
        </p:nvSpPr>
        <p:spPr/>
        <p:txBody>
          <a:bodyPr/>
          <a:lstStyle/>
          <a:p>
            <a:fld id="{22371414-462E-46DB-984E-E1D1898C16DC}" type="slidenum">
              <a:rPr lang="en-US" smtClean="0"/>
              <a:t>3</a:t>
            </a:fld>
            <a:endParaRPr lang="en-US"/>
          </a:p>
        </p:txBody>
      </p:sp>
    </p:spTree>
    <p:extLst>
      <p:ext uri="{BB962C8B-B14F-4D97-AF65-F5344CB8AC3E}">
        <p14:creationId xmlns:p14="http://schemas.microsoft.com/office/powerpoint/2010/main" val="163815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111CE-F4AC-B541-C536-45BF439083A6}"/>
              </a:ext>
            </a:extLst>
          </p:cNvPr>
          <p:cNvSpPr>
            <a:spLocks noGrp="1"/>
          </p:cNvSpPr>
          <p:nvPr>
            <p:ph type="title"/>
          </p:nvPr>
        </p:nvSpPr>
        <p:spPr/>
        <p:txBody>
          <a:bodyPr/>
          <a:lstStyle/>
          <a:p>
            <a:r>
              <a:rPr lang="en-US" dirty="0">
                <a:cs typeface="Calibri Light"/>
              </a:rPr>
              <a:t>Background</a:t>
            </a:r>
            <a:endParaRPr lang="en-US" dirty="0"/>
          </a:p>
        </p:txBody>
      </p:sp>
      <p:sp>
        <p:nvSpPr>
          <p:cNvPr id="3" name="Content Placeholder 2">
            <a:extLst>
              <a:ext uri="{FF2B5EF4-FFF2-40B4-BE49-F238E27FC236}">
                <a16:creationId xmlns:a16="http://schemas.microsoft.com/office/drawing/2014/main" id="{E586A33F-8716-2074-2A05-84C833C3213F}"/>
              </a:ext>
            </a:extLst>
          </p:cNvPr>
          <p:cNvSpPr>
            <a:spLocks noGrp="1"/>
          </p:cNvSpPr>
          <p:nvPr>
            <p:ph idx="1"/>
          </p:nvPr>
        </p:nvSpPr>
        <p:spPr/>
        <p:txBody>
          <a:bodyPr vert="horz" lIns="91440" tIns="45720" rIns="91440" bIns="45720" rtlCol="0" anchor="t">
            <a:normAutofit/>
          </a:bodyPr>
          <a:lstStyle/>
          <a:p>
            <a:r>
              <a:rPr lang="en-US" dirty="0">
                <a:cs typeface="Calibri"/>
              </a:rPr>
              <a:t>Our pre-printed fact sheets on clinical topics were very popular demonstrating a demand for short-format content and materials that can be distributed at in-person trainings</a:t>
            </a:r>
          </a:p>
          <a:p>
            <a:r>
              <a:rPr lang="en-US" dirty="0">
                <a:cs typeface="Calibri"/>
              </a:rPr>
              <a:t>A survey of AETC NCRC website users found that clinicians who use apps use them for content like reference guides and clinical calculators</a:t>
            </a:r>
          </a:p>
          <a:p>
            <a:r>
              <a:rPr lang="en-US" dirty="0">
                <a:cs typeface="Calibri"/>
              </a:rPr>
              <a:t>Our funder wanted us consider sustainability when developing resources</a:t>
            </a:r>
          </a:p>
          <a:p>
            <a:r>
              <a:rPr lang="en-US" dirty="0">
                <a:cs typeface="Calibri"/>
              </a:rPr>
              <a:t>EHE funding became available but had a short shelf life (had to spend it ASAP)</a:t>
            </a:r>
          </a:p>
          <a:p>
            <a:endParaRPr lang="en-US" dirty="0">
              <a:cs typeface="Calibri"/>
            </a:endParaRPr>
          </a:p>
        </p:txBody>
      </p:sp>
      <p:sp>
        <p:nvSpPr>
          <p:cNvPr id="4" name="Footer Placeholder 3">
            <a:extLst>
              <a:ext uri="{FF2B5EF4-FFF2-40B4-BE49-F238E27FC236}">
                <a16:creationId xmlns:a16="http://schemas.microsoft.com/office/drawing/2014/main" id="{3199682A-9FEF-0FFF-A8EF-2D42ADCCC8CB}"/>
              </a:ext>
            </a:extLst>
          </p:cNvPr>
          <p:cNvSpPr>
            <a:spLocks noGrp="1"/>
          </p:cNvSpPr>
          <p:nvPr>
            <p:ph type="ftr" sz="quarter" idx="11"/>
          </p:nvPr>
        </p:nvSpPr>
        <p:spPr/>
        <p:txBody>
          <a:bodyPr/>
          <a:lstStyle/>
          <a:p>
            <a:r>
              <a:rPr lang="en-US" dirty="0"/>
              <a:t>2022 National Ryan White Conference on HIV Care &amp; Treatment</a:t>
            </a:r>
          </a:p>
        </p:txBody>
      </p:sp>
      <p:sp>
        <p:nvSpPr>
          <p:cNvPr id="5" name="Slide Number Placeholder 4">
            <a:extLst>
              <a:ext uri="{FF2B5EF4-FFF2-40B4-BE49-F238E27FC236}">
                <a16:creationId xmlns:a16="http://schemas.microsoft.com/office/drawing/2014/main" id="{A1D64802-E702-AEE4-119C-8AEC0A6A7F97}"/>
              </a:ext>
            </a:extLst>
          </p:cNvPr>
          <p:cNvSpPr>
            <a:spLocks noGrp="1"/>
          </p:cNvSpPr>
          <p:nvPr>
            <p:ph type="sldNum" sz="quarter" idx="12"/>
          </p:nvPr>
        </p:nvSpPr>
        <p:spPr/>
        <p:txBody>
          <a:bodyPr/>
          <a:lstStyle/>
          <a:p>
            <a:fld id="{22371414-462E-46DB-984E-E1D1898C16DC}" type="slidenum">
              <a:rPr lang="en-US" smtClean="0"/>
              <a:t>4</a:t>
            </a:fld>
            <a:endParaRPr lang="en-US"/>
          </a:p>
        </p:txBody>
      </p:sp>
    </p:spTree>
    <p:extLst>
      <p:ext uri="{BB962C8B-B14F-4D97-AF65-F5344CB8AC3E}">
        <p14:creationId xmlns:p14="http://schemas.microsoft.com/office/powerpoint/2010/main" val="2683976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B245-3C54-61D8-7CF9-84A278CE43F3}"/>
              </a:ext>
            </a:extLst>
          </p:cNvPr>
          <p:cNvSpPr>
            <a:spLocks noGrp="1"/>
          </p:cNvSpPr>
          <p:nvPr>
            <p:ph type="title"/>
          </p:nvPr>
        </p:nvSpPr>
        <p:spPr>
          <a:xfrm>
            <a:off x="838200" y="302122"/>
            <a:ext cx="7391870" cy="939800"/>
          </a:xfrm>
        </p:spPr>
        <p:txBody>
          <a:bodyPr>
            <a:normAutofit fontScale="90000"/>
          </a:bodyPr>
          <a:lstStyle/>
          <a:p>
            <a:r>
              <a:rPr lang="en-US" dirty="0">
                <a:cs typeface="Calibri Light"/>
              </a:rPr>
              <a:t>Our Project: Pocket Cards Update</a:t>
            </a:r>
            <a:endParaRPr lang="en-US" dirty="0"/>
          </a:p>
        </p:txBody>
      </p:sp>
      <p:sp>
        <p:nvSpPr>
          <p:cNvPr id="17" name="Content Placeholder 16">
            <a:extLst>
              <a:ext uri="{FF2B5EF4-FFF2-40B4-BE49-F238E27FC236}">
                <a16:creationId xmlns:a16="http://schemas.microsoft.com/office/drawing/2014/main" id="{258512B8-5582-F6C4-D18A-28CD611BC9CF}"/>
              </a:ext>
            </a:extLst>
          </p:cNvPr>
          <p:cNvSpPr>
            <a:spLocks noGrp="1"/>
          </p:cNvSpPr>
          <p:nvPr>
            <p:ph idx="1"/>
          </p:nvPr>
        </p:nvSpPr>
        <p:spPr/>
        <p:txBody>
          <a:bodyPr vert="horz" lIns="91440" tIns="45720" rIns="91440" bIns="45720" rtlCol="0" anchor="t">
            <a:normAutofit/>
          </a:bodyPr>
          <a:lstStyle/>
          <a:p>
            <a:pPr marL="0" indent="0">
              <a:buNone/>
            </a:pPr>
            <a:r>
              <a:rPr lang="en-US" b="1" dirty="0">
                <a:cs typeface="Calibri"/>
              </a:rPr>
              <a:t>Before: Preprinted &amp; PDF</a:t>
            </a:r>
          </a:p>
          <a:p>
            <a:pPr marL="0" indent="0">
              <a:buNone/>
            </a:pPr>
            <a:endParaRPr lang="en-US" dirty="0">
              <a:cs typeface="Calibri"/>
            </a:endParaRPr>
          </a:p>
        </p:txBody>
      </p:sp>
      <p:sp>
        <p:nvSpPr>
          <p:cNvPr id="5" name="Footer Placeholder 4">
            <a:extLst>
              <a:ext uri="{FF2B5EF4-FFF2-40B4-BE49-F238E27FC236}">
                <a16:creationId xmlns:a16="http://schemas.microsoft.com/office/drawing/2014/main" id="{7622DBF7-32C9-02FC-71A5-7E70DE2888A6}"/>
              </a:ext>
            </a:extLst>
          </p:cNvPr>
          <p:cNvSpPr>
            <a:spLocks noGrp="1"/>
          </p:cNvSpPr>
          <p:nvPr>
            <p:ph type="ftr" sz="quarter" idx="11"/>
          </p:nvPr>
        </p:nvSpPr>
        <p:spPr/>
        <p:txBody>
          <a:bodyPr/>
          <a:lstStyle/>
          <a:p>
            <a:r>
              <a:rPr lang="en-US" dirty="0"/>
              <a:t>2022 National Ryan White Conference on HIV Care &amp; Treatment</a:t>
            </a:r>
          </a:p>
        </p:txBody>
      </p:sp>
      <p:sp>
        <p:nvSpPr>
          <p:cNvPr id="6" name="Slide Number Placeholder 5">
            <a:extLst>
              <a:ext uri="{FF2B5EF4-FFF2-40B4-BE49-F238E27FC236}">
                <a16:creationId xmlns:a16="http://schemas.microsoft.com/office/drawing/2014/main" id="{F2527F8C-1298-292D-A758-AD753A490030}"/>
              </a:ext>
            </a:extLst>
          </p:cNvPr>
          <p:cNvSpPr>
            <a:spLocks noGrp="1"/>
          </p:cNvSpPr>
          <p:nvPr>
            <p:ph type="sldNum" sz="quarter" idx="12"/>
          </p:nvPr>
        </p:nvSpPr>
        <p:spPr/>
        <p:txBody>
          <a:bodyPr/>
          <a:lstStyle/>
          <a:p>
            <a:fld id="{22371414-462E-46DB-984E-E1D1898C16DC}" type="slidenum">
              <a:rPr lang="en-US" smtClean="0"/>
              <a:t>5</a:t>
            </a:fld>
            <a:endParaRPr lang="en-US"/>
          </a:p>
        </p:txBody>
      </p:sp>
      <p:pic>
        <p:nvPicPr>
          <p:cNvPr id="13" name="Picture 13" descr="Text&#10;&#10;Description automatically generated">
            <a:extLst>
              <a:ext uri="{FF2B5EF4-FFF2-40B4-BE49-F238E27FC236}">
                <a16:creationId xmlns:a16="http://schemas.microsoft.com/office/drawing/2014/main" id="{0D1D8326-C605-B085-B990-0B5722B783A7}"/>
              </a:ext>
            </a:extLst>
          </p:cNvPr>
          <p:cNvPicPr>
            <a:picLocks noChangeAspect="1"/>
          </p:cNvPicPr>
          <p:nvPr/>
        </p:nvPicPr>
        <p:blipFill>
          <a:blip r:embed="rId3"/>
          <a:stretch>
            <a:fillRect/>
          </a:stretch>
        </p:blipFill>
        <p:spPr>
          <a:xfrm>
            <a:off x="1017881" y="2602278"/>
            <a:ext cx="10513716" cy="2782333"/>
          </a:xfrm>
          <a:prstGeom prst="rect">
            <a:avLst/>
          </a:prstGeom>
        </p:spPr>
      </p:pic>
    </p:spTree>
    <p:extLst>
      <p:ext uri="{BB962C8B-B14F-4D97-AF65-F5344CB8AC3E}">
        <p14:creationId xmlns:p14="http://schemas.microsoft.com/office/powerpoint/2010/main" val="200835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2E83-7DE8-A315-8A21-3E229FA65898}"/>
              </a:ext>
            </a:extLst>
          </p:cNvPr>
          <p:cNvSpPr>
            <a:spLocks noGrp="1"/>
          </p:cNvSpPr>
          <p:nvPr>
            <p:ph type="title"/>
          </p:nvPr>
        </p:nvSpPr>
        <p:spPr/>
        <p:txBody>
          <a:bodyPr/>
          <a:lstStyle/>
          <a:p>
            <a:r>
              <a:rPr lang="en-US" dirty="0">
                <a:cs typeface="Calibri Light"/>
              </a:rPr>
              <a:t>New Design &amp; Format</a:t>
            </a:r>
            <a:endParaRPr lang="en-US" dirty="0"/>
          </a:p>
        </p:txBody>
      </p:sp>
      <p:pic>
        <p:nvPicPr>
          <p:cNvPr id="7" name="Picture 7" descr="Text&#10;&#10;Description automatically generated">
            <a:extLst>
              <a:ext uri="{FF2B5EF4-FFF2-40B4-BE49-F238E27FC236}">
                <a16:creationId xmlns:a16="http://schemas.microsoft.com/office/drawing/2014/main" id="{A99F7C50-8710-1D58-997E-70D7DDD83CC0}"/>
              </a:ext>
            </a:extLst>
          </p:cNvPr>
          <p:cNvPicPr>
            <a:picLocks noGrp="1" noChangeAspect="1"/>
          </p:cNvPicPr>
          <p:nvPr>
            <p:ph idx="1"/>
          </p:nvPr>
        </p:nvPicPr>
        <p:blipFill>
          <a:blip r:embed="rId3"/>
          <a:stretch>
            <a:fillRect/>
          </a:stretch>
        </p:blipFill>
        <p:spPr>
          <a:xfrm>
            <a:off x="968414" y="2258471"/>
            <a:ext cx="3108398" cy="4022079"/>
          </a:xfrm>
          <a:ln>
            <a:solidFill>
              <a:schemeClr val="bg2">
                <a:lumMod val="90000"/>
              </a:schemeClr>
            </a:solidFill>
          </a:ln>
        </p:spPr>
      </p:pic>
      <p:sp>
        <p:nvSpPr>
          <p:cNvPr id="5" name="Footer Placeholder 4">
            <a:extLst>
              <a:ext uri="{FF2B5EF4-FFF2-40B4-BE49-F238E27FC236}">
                <a16:creationId xmlns:a16="http://schemas.microsoft.com/office/drawing/2014/main" id="{2310C8D6-6B7E-1B38-593E-56F36578CFD7}"/>
              </a:ext>
            </a:extLst>
          </p:cNvPr>
          <p:cNvSpPr>
            <a:spLocks noGrp="1"/>
          </p:cNvSpPr>
          <p:nvPr>
            <p:ph type="ftr" sz="quarter" idx="11"/>
          </p:nvPr>
        </p:nvSpPr>
        <p:spPr/>
        <p:txBody>
          <a:bodyPr/>
          <a:lstStyle/>
          <a:p>
            <a:r>
              <a:rPr lang="en-US" dirty="0"/>
              <a:t>2022 National Ryan White Conference on HIV Care &amp; Treatment</a:t>
            </a:r>
          </a:p>
        </p:txBody>
      </p:sp>
      <p:sp>
        <p:nvSpPr>
          <p:cNvPr id="6" name="Slide Number Placeholder 5">
            <a:extLst>
              <a:ext uri="{FF2B5EF4-FFF2-40B4-BE49-F238E27FC236}">
                <a16:creationId xmlns:a16="http://schemas.microsoft.com/office/drawing/2014/main" id="{3D150D6F-AE9F-6F90-A80B-8D61640DA265}"/>
              </a:ext>
            </a:extLst>
          </p:cNvPr>
          <p:cNvSpPr>
            <a:spLocks noGrp="1"/>
          </p:cNvSpPr>
          <p:nvPr>
            <p:ph type="sldNum" sz="quarter" idx="12"/>
          </p:nvPr>
        </p:nvSpPr>
        <p:spPr/>
        <p:txBody>
          <a:bodyPr/>
          <a:lstStyle/>
          <a:p>
            <a:fld id="{22371414-462E-46DB-984E-E1D1898C16DC}" type="slidenum">
              <a:rPr lang="en-US" smtClean="0"/>
              <a:t>6</a:t>
            </a:fld>
            <a:endParaRPr lang="en-US"/>
          </a:p>
        </p:txBody>
      </p:sp>
      <p:pic>
        <p:nvPicPr>
          <p:cNvPr id="8" name="Picture 8">
            <a:extLst>
              <a:ext uri="{FF2B5EF4-FFF2-40B4-BE49-F238E27FC236}">
                <a16:creationId xmlns:a16="http://schemas.microsoft.com/office/drawing/2014/main" id="{677BF5C7-3819-6B54-8F1F-2D9B2F60BEFC}"/>
              </a:ext>
            </a:extLst>
          </p:cNvPr>
          <p:cNvPicPr>
            <a:picLocks noChangeAspect="1"/>
          </p:cNvPicPr>
          <p:nvPr/>
        </p:nvPicPr>
        <p:blipFill>
          <a:blip r:embed="rId4"/>
          <a:stretch>
            <a:fillRect/>
          </a:stretch>
        </p:blipFill>
        <p:spPr>
          <a:xfrm>
            <a:off x="8917099" y="1687202"/>
            <a:ext cx="2117759" cy="4585170"/>
          </a:xfrm>
          <a:prstGeom prst="rect">
            <a:avLst/>
          </a:prstGeom>
        </p:spPr>
      </p:pic>
      <p:sp>
        <p:nvSpPr>
          <p:cNvPr id="9" name="TextBox 8">
            <a:extLst>
              <a:ext uri="{FF2B5EF4-FFF2-40B4-BE49-F238E27FC236}">
                <a16:creationId xmlns:a16="http://schemas.microsoft.com/office/drawing/2014/main" id="{52B6603B-4615-53E4-AEE1-8F92219B75FC}"/>
              </a:ext>
            </a:extLst>
          </p:cNvPr>
          <p:cNvSpPr txBox="1"/>
          <p:nvPr/>
        </p:nvSpPr>
        <p:spPr>
          <a:xfrm>
            <a:off x="999067" y="1685807"/>
            <a:ext cx="521734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262F68"/>
                </a:solidFill>
              </a:rPr>
              <a:t>After: Self-print PDF, Web &amp; App</a:t>
            </a:r>
            <a:endParaRPr lang="en-US" sz="2800" b="1" dirty="0">
              <a:solidFill>
                <a:srgbClr val="262F68"/>
              </a:solidFill>
              <a:cs typeface="Calibri"/>
            </a:endParaRPr>
          </a:p>
        </p:txBody>
      </p:sp>
      <p:pic>
        <p:nvPicPr>
          <p:cNvPr id="10" name="Picture 10" descr="Graphical user interface, application&#10;&#10;Description automatically generated">
            <a:extLst>
              <a:ext uri="{FF2B5EF4-FFF2-40B4-BE49-F238E27FC236}">
                <a16:creationId xmlns:a16="http://schemas.microsoft.com/office/drawing/2014/main" id="{F1999DFF-9F5A-22B0-477A-72524E50F2F4}"/>
              </a:ext>
            </a:extLst>
          </p:cNvPr>
          <p:cNvPicPr>
            <a:picLocks noChangeAspect="1"/>
          </p:cNvPicPr>
          <p:nvPr/>
        </p:nvPicPr>
        <p:blipFill>
          <a:blip r:embed="rId5"/>
          <a:stretch>
            <a:fillRect/>
          </a:stretch>
        </p:blipFill>
        <p:spPr>
          <a:xfrm>
            <a:off x="5027133" y="2259614"/>
            <a:ext cx="2868705" cy="3976677"/>
          </a:xfrm>
          <a:prstGeom prst="rect">
            <a:avLst/>
          </a:prstGeom>
        </p:spPr>
      </p:pic>
    </p:spTree>
    <p:extLst>
      <p:ext uri="{BB962C8B-B14F-4D97-AF65-F5344CB8AC3E}">
        <p14:creationId xmlns:p14="http://schemas.microsoft.com/office/powerpoint/2010/main" val="861183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BE83-890F-8445-AA02-02E19778AE21}"/>
              </a:ext>
            </a:extLst>
          </p:cNvPr>
          <p:cNvSpPr>
            <a:spLocks noGrp="1"/>
          </p:cNvSpPr>
          <p:nvPr>
            <p:ph type="title"/>
          </p:nvPr>
        </p:nvSpPr>
        <p:spPr/>
        <p:txBody>
          <a:bodyPr/>
          <a:lstStyle/>
          <a:p>
            <a:r>
              <a:rPr lang="en-US" dirty="0"/>
              <a:t>Scope of Work</a:t>
            </a:r>
          </a:p>
        </p:txBody>
      </p:sp>
      <p:graphicFrame>
        <p:nvGraphicFramePr>
          <p:cNvPr id="7" name="Content Placeholder 2">
            <a:extLst>
              <a:ext uri="{FF2B5EF4-FFF2-40B4-BE49-F238E27FC236}">
                <a16:creationId xmlns:a16="http://schemas.microsoft.com/office/drawing/2014/main" id="{FB062302-6EBE-F69B-379B-7D95806BD5B8}"/>
              </a:ext>
            </a:extLst>
          </p:cNvPr>
          <p:cNvGraphicFramePr>
            <a:graphicFrameLocks noGrp="1"/>
          </p:cNvGraphicFramePr>
          <p:nvPr>
            <p:ph idx="1"/>
            <p:extLst>
              <p:ext uri="{D42A27DB-BD31-4B8C-83A1-F6EECF244321}">
                <p14:modId xmlns:p14="http://schemas.microsoft.com/office/powerpoint/2010/main" val="1813652801"/>
              </p:ext>
            </p:extLst>
          </p:nvPr>
        </p:nvGraphicFramePr>
        <p:xfrm>
          <a:off x="838200" y="1606419"/>
          <a:ext cx="10672175" cy="4570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738C663-EBAB-0344-9313-E1A4423AF869}"/>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4664CBC7-31A2-7D43-AFBA-4D638A8B11A1}"/>
              </a:ext>
            </a:extLst>
          </p:cNvPr>
          <p:cNvSpPr>
            <a:spLocks noGrp="1"/>
          </p:cNvSpPr>
          <p:nvPr>
            <p:ph type="sldNum" sz="quarter" idx="12"/>
          </p:nvPr>
        </p:nvSpPr>
        <p:spPr/>
        <p:txBody>
          <a:bodyPr/>
          <a:lstStyle/>
          <a:p>
            <a:fld id="{22371414-462E-46DB-984E-E1D1898C16DC}" type="slidenum">
              <a:rPr lang="en-US" smtClean="0"/>
              <a:t>7</a:t>
            </a:fld>
            <a:endParaRPr lang="en-US"/>
          </a:p>
        </p:txBody>
      </p:sp>
    </p:spTree>
    <p:extLst>
      <p:ext uri="{BB962C8B-B14F-4D97-AF65-F5344CB8AC3E}">
        <p14:creationId xmlns:p14="http://schemas.microsoft.com/office/powerpoint/2010/main" val="18094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4D21-FFFF-5E20-8F39-E680D97B787E}"/>
              </a:ext>
            </a:extLst>
          </p:cNvPr>
          <p:cNvSpPr>
            <a:spLocks noGrp="1"/>
          </p:cNvSpPr>
          <p:nvPr>
            <p:ph type="title"/>
          </p:nvPr>
        </p:nvSpPr>
        <p:spPr/>
        <p:txBody>
          <a:bodyPr/>
          <a:lstStyle/>
          <a:p>
            <a:r>
              <a:rPr lang="en-US" dirty="0">
                <a:cs typeface="Calibri Light"/>
              </a:rPr>
              <a:t>Our Strategy</a:t>
            </a:r>
          </a:p>
        </p:txBody>
      </p:sp>
      <p:sp>
        <p:nvSpPr>
          <p:cNvPr id="3" name="Content Placeholder 2">
            <a:extLst>
              <a:ext uri="{FF2B5EF4-FFF2-40B4-BE49-F238E27FC236}">
                <a16:creationId xmlns:a16="http://schemas.microsoft.com/office/drawing/2014/main" id="{A44EE796-2C5D-28D4-7993-D43514B9207D}"/>
              </a:ext>
            </a:extLst>
          </p:cNvPr>
          <p:cNvSpPr>
            <a:spLocks noGrp="1"/>
          </p:cNvSpPr>
          <p:nvPr>
            <p:ph idx="1"/>
          </p:nvPr>
        </p:nvSpPr>
        <p:spPr>
          <a:xfrm>
            <a:off x="3726180" y="1825625"/>
            <a:ext cx="7627620" cy="4351338"/>
          </a:xfrm>
        </p:spPr>
        <p:txBody>
          <a:bodyPr vert="horz" lIns="91440" tIns="45720" rIns="91440" bIns="45720" rtlCol="0" anchor="t">
            <a:normAutofit/>
          </a:bodyPr>
          <a:lstStyle/>
          <a:p>
            <a:r>
              <a:rPr lang="en-US" dirty="0">
                <a:cs typeface="Calibri"/>
              </a:rPr>
              <a:t>Used in-house resources for project management, content, online versions, and marketing</a:t>
            </a:r>
          </a:p>
          <a:p>
            <a:r>
              <a:rPr lang="en-US" dirty="0">
                <a:cs typeface="Calibri"/>
              </a:rPr>
              <a:t>Worked with a designer with both print and web experience to create a new templates</a:t>
            </a:r>
          </a:p>
          <a:p>
            <a:r>
              <a:rPr lang="en-US" dirty="0">
                <a:cs typeface="Calibri"/>
              </a:rPr>
              <a:t>Partnered with an app developer with health sector experience and both design and development skills, and experience</a:t>
            </a:r>
          </a:p>
        </p:txBody>
      </p:sp>
      <p:sp>
        <p:nvSpPr>
          <p:cNvPr id="4" name="Footer Placeholder 3">
            <a:extLst>
              <a:ext uri="{FF2B5EF4-FFF2-40B4-BE49-F238E27FC236}">
                <a16:creationId xmlns:a16="http://schemas.microsoft.com/office/drawing/2014/main" id="{E8746174-0B5E-1729-D601-242EDEC86849}"/>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186DCF9E-DD01-0526-2901-76B800903D3C}"/>
              </a:ext>
            </a:extLst>
          </p:cNvPr>
          <p:cNvSpPr>
            <a:spLocks noGrp="1"/>
          </p:cNvSpPr>
          <p:nvPr>
            <p:ph type="sldNum" sz="quarter" idx="12"/>
          </p:nvPr>
        </p:nvSpPr>
        <p:spPr/>
        <p:txBody>
          <a:bodyPr/>
          <a:lstStyle/>
          <a:p>
            <a:fld id="{22371414-462E-46DB-984E-E1D1898C16DC}" type="slidenum">
              <a:rPr lang="en-US" smtClean="0"/>
              <a:t>8</a:t>
            </a:fld>
            <a:endParaRPr lang="en-US"/>
          </a:p>
        </p:txBody>
      </p:sp>
      <p:pic>
        <p:nvPicPr>
          <p:cNvPr id="8" name="Picture 7">
            <a:extLst>
              <a:ext uri="{FF2B5EF4-FFF2-40B4-BE49-F238E27FC236}">
                <a16:creationId xmlns:a16="http://schemas.microsoft.com/office/drawing/2014/main" id="{B8035BEB-8BFD-AC47-885B-477733A40CE2}"/>
              </a:ext>
              <a:ext uri="{C183D7F6-B498-43B3-948B-1728B52AA6E4}">
                <adec:decorative xmlns:adec="http://schemas.microsoft.com/office/drawing/2017/decorative" val="1"/>
              </a:ext>
            </a:extLst>
          </p:cNvPr>
          <p:cNvPicPr>
            <a:picLocks noChangeAspect="1"/>
          </p:cNvPicPr>
          <p:nvPr/>
        </p:nvPicPr>
        <p:blipFill rotWithShape="1">
          <a:blip r:embed="rId3"/>
          <a:srcRect l="34491" r="17855"/>
          <a:stretch/>
        </p:blipFill>
        <p:spPr>
          <a:xfrm>
            <a:off x="0" y="1422453"/>
            <a:ext cx="3325598" cy="4919980"/>
          </a:xfrm>
          <a:prstGeom prst="rect">
            <a:avLst/>
          </a:prstGeom>
          <a:effectLst/>
        </p:spPr>
      </p:pic>
    </p:spTree>
    <p:extLst>
      <p:ext uri="{BB962C8B-B14F-4D97-AF65-F5344CB8AC3E}">
        <p14:creationId xmlns:p14="http://schemas.microsoft.com/office/powerpoint/2010/main" val="425446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337B7-2FD5-0D4C-A016-A95ACFAE6C0A}"/>
              </a:ext>
            </a:extLst>
          </p:cNvPr>
          <p:cNvSpPr>
            <a:spLocks noGrp="1"/>
          </p:cNvSpPr>
          <p:nvPr>
            <p:ph type="title"/>
          </p:nvPr>
        </p:nvSpPr>
        <p:spPr/>
        <p:txBody>
          <a:bodyPr/>
          <a:lstStyle/>
          <a:p>
            <a:r>
              <a:rPr lang="en-US" dirty="0"/>
              <a:t>Project Management</a:t>
            </a:r>
          </a:p>
        </p:txBody>
      </p:sp>
      <p:sp>
        <p:nvSpPr>
          <p:cNvPr id="3" name="Content Placeholder 2">
            <a:extLst>
              <a:ext uri="{FF2B5EF4-FFF2-40B4-BE49-F238E27FC236}">
                <a16:creationId xmlns:a16="http://schemas.microsoft.com/office/drawing/2014/main" id="{AC3332B4-1AA2-0F4E-9649-B3AD5F19D3AF}"/>
              </a:ext>
            </a:extLst>
          </p:cNvPr>
          <p:cNvSpPr>
            <a:spLocks noGrp="1"/>
          </p:cNvSpPr>
          <p:nvPr>
            <p:ph idx="1"/>
          </p:nvPr>
        </p:nvSpPr>
        <p:spPr/>
        <p:txBody>
          <a:bodyPr vert="horz" lIns="91440" tIns="45720" rIns="91440" bIns="45720" rtlCol="0" anchor="t">
            <a:normAutofit/>
          </a:bodyPr>
          <a:lstStyle/>
          <a:p>
            <a:r>
              <a:rPr lang="en-US" b="1" dirty="0"/>
              <a:t>Create a project outline</a:t>
            </a:r>
          </a:p>
          <a:p>
            <a:pPr lvl="1">
              <a:buFont typeface="Courier New" panose="02070309020205020404" pitchFamily="49" charset="0"/>
              <a:buChar char="o"/>
            </a:pPr>
            <a:r>
              <a:rPr lang="en-US" dirty="0"/>
              <a:t># of products or components </a:t>
            </a:r>
          </a:p>
          <a:p>
            <a:pPr lvl="1">
              <a:buFont typeface="Courier New" panose="02070309020205020404" pitchFamily="49" charset="0"/>
              <a:buChar char="o"/>
            </a:pPr>
            <a:r>
              <a:rPr lang="en-US" dirty="0"/>
              <a:t>Steps or stages of development for each product or component</a:t>
            </a:r>
          </a:p>
          <a:p>
            <a:pPr lvl="1">
              <a:buFont typeface="Courier New" panose="02070309020205020404" pitchFamily="49" charset="0"/>
              <a:buChar char="o"/>
            </a:pPr>
            <a:r>
              <a:rPr lang="en-US" dirty="0"/>
              <a:t>Budget</a:t>
            </a:r>
          </a:p>
          <a:p>
            <a:pPr lvl="1">
              <a:buFont typeface="Courier New" panose="02070309020205020404" pitchFamily="49" charset="0"/>
              <a:buChar char="o"/>
            </a:pPr>
            <a:r>
              <a:rPr lang="en-US" dirty="0"/>
              <a:t>Timeline           </a:t>
            </a:r>
          </a:p>
          <a:p>
            <a:pPr lvl="1">
              <a:buFont typeface="Courier New" panose="02070309020205020404" pitchFamily="49" charset="0"/>
              <a:buChar char="o"/>
            </a:pPr>
            <a:r>
              <a:rPr lang="en-US" dirty="0"/>
              <a:t>Personnel</a:t>
            </a:r>
          </a:p>
          <a:p>
            <a:r>
              <a:rPr lang="en-US" b="1" dirty="0"/>
              <a:t>Identify resources &amp; services</a:t>
            </a:r>
            <a:endParaRPr lang="en-US" b="1" dirty="0">
              <a:cs typeface="Calibri"/>
            </a:endParaRPr>
          </a:p>
          <a:p>
            <a:pPr lvl="1">
              <a:buFont typeface="Courier New" panose="02070309020205020404" pitchFamily="49" charset="0"/>
              <a:buChar char="o"/>
            </a:pPr>
            <a:r>
              <a:rPr lang="en-US" dirty="0"/>
              <a:t>Referrals</a:t>
            </a:r>
          </a:p>
          <a:p>
            <a:pPr lvl="1">
              <a:buFont typeface="Courier New" panose="02070309020205020404" pitchFamily="49" charset="0"/>
              <a:buChar char="o"/>
            </a:pPr>
            <a:r>
              <a:rPr lang="en-US" dirty="0"/>
              <a:t>University or program/department vendor list</a:t>
            </a:r>
          </a:p>
          <a:p>
            <a:pPr lvl="1">
              <a:buFont typeface="Courier New" panose="02070309020205020404" pitchFamily="49" charset="0"/>
              <a:buChar char="o"/>
            </a:pPr>
            <a:r>
              <a:rPr lang="en-US" dirty="0"/>
              <a:t>Interns or Students</a:t>
            </a:r>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marL="0" indent="0">
              <a:buNone/>
            </a:pPr>
            <a:endParaRPr lang="en-US" dirty="0"/>
          </a:p>
          <a:p>
            <a:endParaRPr lang="en-US" dirty="0"/>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4B826107-4536-B648-A125-8D76E2D9B111}"/>
              </a:ext>
            </a:extLst>
          </p:cNvPr>
          <p:cNvSpPr>
            <a:spLocks noGrp="1"/>
          </p:cNvSpPr>
          <p:nvPr>
            <p:ph type="ftr" sz="quarter" idx="11"/>
          </p:nvPr>
        </p:nvSpPr>
        <p:spPr/>
        <p:txBody>
          <a:bodyPr/>
          <a:lstStyle/>
          <a:p>
            <a:r>
              <a:rPr lang="en-US"/>
              <a:t>2022 National Ryan White Conference on HIV Care &amp; Treatment</a:t>
            </a:r>
            <a:endParaRPr lang="en-US" dirty="0"/>
          </a:p>
        </p:txBody>
      </p:sp>
      <p:sp>
        <p:nvSpPr>
          <p:cNvPr id="5" name="Slide Number Placeholder 4">
            <a:extLst>
              <a:ext uri="{FF2B5EF4-FFF2-40B4-BE49-F238E27FC236}">
                <a16:creationId xmlns:a16="http://schemas.microsoft.com/office/drawing/2014/main" id="{734F20F6-CAFD-FE47-B14F-C4EC4366B2B2}"/>
              </a:ext>
            </a:extLst>
          </p:cNvPr>
          <p:cNvSpPr>
            <a:spLocks noGrp="1"/>
          </p:cNvSpPr>
          <p:nvPr>
            <p:ph type="sldNum" sz="quarter" idx="12"/>
          </p:nvPr>
        </p:nvSpPr>
        <p:spPr/>
        <p:txBody>
          <a:bodyPr/>
          <a:lstStyle/>
          <a:p>
            <a:fld id="{22371414-462E-46DB-984E-E1D1898C16DC}" type="slidenum">
              <a:rPr lang="en-US" smtClean="0"/>
              <a:t>9</a:t>
            </a:fld>
            <a:endParaRPr lang="en-US"/>
          </a:p>
        </p:txBody>
      </p:sp>
    </p:spTree>
    <p:extLst>
      <p:ext uri="{BB962C8B-B14F-4D97-AF65-F5344CB8AC3E}">
        <p14:creationId xmlns:p14="http://schemas.microsoft.com/office/powerpoint/2010/main" val="514325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3" ma:contentTypeDescription="Create a new document." ma:contentTypeScope="" ma:versionID="48c0b5cb475a0cf5c2aa90538eccfb54">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a3fb2ee3945f060c5a6d9d23d777fdec"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BB4304-6D00-4598-B7BA-F9D41C59A530}">
  <ds:schemaRefs>
    <ds:schemaRef ds:uri="http://schemas.microsoft.com/sharepoint/v3/contenttype/forms"/>
  </ds:schemaRefs>
</ds:datastoreItem>
</file>

<file path=customXml/itemProps2.xml><?xml version="1.0" encoding="utf-8"?>
<ds:datastoreItem xmlns:ds="http://schemas.openxmlformats.org/officeDocument/2006/customXml" ds:itemID="{AF8F9D00-3A63-49F5-A955-84DE79E8D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2E6778-6A4B-475C-8E53-0AD83160EA8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220</TotalTime>
  <Words>1105</Words>
  <Application>Microsoft Office PowerPoint</Application>
  <PresentationFormat>Widescreen</PresentationFormat>
  <Paragraphs>231</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 Math</vt:lpstr>
      <vt:lpstr>Courier New</vt:lpstr>
      <vt:lpstr>Office Theme</vt:lpstr>
      <vt:lpstr>Tips for Managing Digital Design Projects August 24, 2022 3:30 - 4:30 pm</vt:lpstr>
      <vt:lpstr>Presenters</vt:lpstr>
      <vt:lpstr>Goal</vt:lpstr>
      <vt:lpstr>Background</vt:lpstr>
      <vt:lpstr>Our Project: Pocket Cards Update</vt:lpstr>
      <vt:lpstr>New Design &amp; Format</vt:lpstr>
      <vt:lpstr>Scope of Work</vt:lpstr>
      <vt:lpstr>Our Strategy</vt:lpstr>
      <vt:lpstr>Project Management</vt:lpstr>
      <vt:lpstr>Project Management Stages </vt:lpstr>
      <vt:lpstr>The Project Manager’s Role</vt:lpstr>
      <vt:lpstr>App Design &amp; Development Process</vt:lpstr>
      <vt:lpstr>Pro Design Tip: Define the Audience </vt:lpstr>
      <vt:lpstr>Materials Redesign Process</vt:lpstr>
      <vt:lpstr>Project Management Tips</vt:lpstr>
      <vt:lpstr>Marketing Approaches </vt:lpstr>
      <vt:lpstr>Marketing tips</vt:lpstr>
      <vt:lpstr>Challenges &amp; Tips</vt:lpstr>
      <vt:lpstr>Key Takeaways</vt:lpstr>
      <vt:lpstr>Project Management &amp; Design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Managing Digital Design Projects August 24, 2022 3:30 - 4:30 pm</dc:title>
  <dc:creator>Judith Collins</dc:creator>
  <cp:lastModifiedBy>Judith Collins</cp:lastModifiedBy>
  <cp:revision>7</cp:revision>
  <dcterms:created xsi:type="dcterms:W3CDTF">2022-07-01T01:19:43Z</dcterms:created>
  <dcterms:modified xsi:type="dcterms:W3CDTF">2022-09-09T17:53:38Z</dcterms:modified>
</cp:coreProperties>
</file>