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14" r:id="rId2"/>
    <p:sldMasterId id="2147483718" r:id="rId3"/>
    <p:sldMasterId id="2147483725" r:id="rId4"/>
    <p:sldMasterId id="2147483732" r:id="rId5"/>
    <p:sldMasterId id="2147483743" r:id="rId6"/>
  </p:sldMasterIdLst>
  <p:sldIdLst>
    <p:sldId id="374" r:id="rId7"/>
    <p:sldId id="451" r:id="rId8"/>
    <p:sldId id="406" r:id="rId9"/>
    <p:sldId id="445" r:id="rId10"/>
    <p:sldId id="257" r:id="rId11"/>
    <p:sldId id="258" r:id="rId12"/>
    <p:sldId id="259" r:id="rId13"/>
    <p:sldId id="260" r:id="rId14"/>
    <p:sldId id="261" r:id="rId15"/>
    <p:sldId id="262" r:id="rId16"/>
    <p:sldId id="263" r:id="rId17"/>
    <p:sldId id="264" r:id="rId18"/>
    <p:sldId id="265" r:id="rId19"/>
    <p:sldId id="271" r:id="rId20"/>
    <p:sldId id="266" r:id="rId21"/>
    <p:sldId id="267" r:id="rId22"/>
    <p:sldId id="268" r:id="rId23"/>
    <p:sldId id="269" r:id="rId24"/>
    <p:sldId id="270" r:id="rId25"/>
    <p:sldId id="272" r:id="rId26"/>
    <p:sldId id="273" r:id="rId27"/>
    <p:sldId id="454" r:id="rId28"/>
    <p:sldId id="459" r:id="rId29"/>
    <p:sldId id="45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4BE02A-D094-974D-02EE-E669C25026BD}" name="Wilkins, Amanda" initials="WA" userId="S::awilkins@uic.edu::1f9a8daf-7b49-4f5a-a725-e6877e756e00" providerId="AD"/>
  <p188:author id="{B34CA62F-9FC6-9F75-F3FB-BD0D51C24289}" name="Ashley Johnson (She/Her)" initials="AJ(" userId="S::ashleyj@kccare.org::fcffb63f-4fd0-466a-a812-dec1ba0e62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F899C2-F74F-93DE-C029-81C6C0C285B9}" v="5" dt="2022-11-03T14:34:14.084"/>
    <p1510:client id="{FAB0DBA4-C0C3-C204-BEB9-DDB289FB4163}" v="61" dt="2023-04-29T10:53:36.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9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microsoft.com/office/2015/10/relationships/revisionInfo" Target="revisionInfo.xml"/><Relationship Id="rId8"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96774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47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42350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0723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27414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624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0354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00314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84497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079904" y="2209800"/>
            <a:ext cx="8647033" cy="838200"/>
          </a:xfrm>
          <a:prstGeom prst="rect">
            <a:avLst/>
          </a:prstGeom>
        </p:spPr>
        <p:txBody>
          <a:bodyPr anchor="b">
            <a:noAutofit/>
          </a:bodyPr>
          <a:lstStyle>
            <a:lvl1pPr algn="l">
              <a:defRPr sz="3800" b="0" i="0">
                <a:solidFill>
                  <a:schemeClr val="bg1"/>
                </a:solidFill>
                <a:latin typeface="Arial" panose="020B0604020202020204" pitchFamily="34" charset="0"/>
                <a:cs typeface="Arial" pitchFamily="34" charset="0"/>
              </a:defRPr>
            </a:lvl1pPr>
          </a:lstStyle>
          <a:p>
            <a:r>
              <a:rPr lang="en-US"/>
              <a:t>Click to edit Master title style</a:t>
            </a:r>
          </a:p>
        </p:txBody>
      </p:sp>
      <p:sp>
        <p:nvSpPr>
          <p:cNvPr id="4" name="Subtitle/Presenter"/>
          <p:cNvSpPr>
            <a:spLocks noGrp="1"/>
          </p:cNvSpPr>
          <p:nvPr>
            <p:ph type="body" sz="quarter" idx="10" hasCustomPrompt="1"/>
          </p:nvPr>
        </p:nvSpPr>
        <p:spPr>
          <a:xfrm>
            <a:off x="2074191" y="3667802"/>
            <a:ext cx="6957016"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074191" y="4170965"/>
            <a:ext cx="6957016" cy="495641"/>
          </a:xfrm>
          <a:prstGeom prst="rect">
            <a:avLst/>
          </a:prstGeom>
        </p:spPr>
        <p:txBody>
          <a:bodyPr anchor="ctr"/>
          <a:lstStyle>
            <a:lvl1pPr marL="0" indent="0">
              <a:buNone/>
              <a:defRPr sz="2399" b="0" i="0">
                <a:solidFill>
                  <a:schemeClr val="accent4">
                    <a:lumMod val="20000"/>
                    <a:lumOff val="80000"/>
                  </a:schemeClr>
                </a:solidFill>
                <a:latin typeface="Arial" panose="020B0604020202020204" pitchFamily="34" charset="0"/>
              </a:defRPr>
            </a:lvl1pPr>
          </a:lstStyle>
          <a:p>
            <a:pPr lvl="0"/>
            <a:r>
              <a:rPr lang="en-US"/>
              <a:t>Date</a:t>
            </a:r>
          </a:p>
        </p:txBody>
      </p:sp>
      <p:pic>
        <p:nvPicPr>
          <p:cNvPr id="9" name="ribbon">
            <a:extLst>
              <a:ext uri="{FF2B5EF4-FFF2-40B4-BE49-F238E27FC236}">
                <a16:creationId xmlns:a16="http://schemas.microsoft.com/office/drawing/2014/main" id="{159CB8F6-BEFA-E843-AF63-904C612DB8EF}"/>
              </a:ext>
            </a:extLst>
          </p:cNvPr>
          <p:cNvPicPr>
            <a:picLocks noChangeAspect="1"/>
          </p:cNvPicPr>
          <p:nvPr/>
        </p:nvPicPr>
        <p:blipFill>
          <a:blip r:embed="rId2">
            <a:alphaModFix amt="12000"/>
          </a:blip>
          <a:stretch>
            <a:fillRect/>
          </a:stretch>
        </p:blipFill>
        <p:spPr>
          <a:xfrm>
            <a:off x="273729" y="0"/>
            <a:ext cx="1262984"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p:nvSpPr>
        <p:spPr>
          <a:xfrm>
            <a:off x="2074191" y="3322462"/>
            <a:ext cx="8534400"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a:p>
        </p:txBody>
      </p:sp>
      <p:pic>
        <p:nvPicPr>
          <p:cNvPr id="3" name="Picture 2" descr="A picture containing text, clipart&#10;&#10;Description automatically generated">
            <a:extLst>
              <a:ext uri="{FF2B5EF4-FFF2-40B4-BE49-F238E27FC236}">
                <a16:creationId xmlns:a16="http://schemas.microsoft.com/office/drawing/2014/main" id="{EE640C2C-E8F8-4D8E-8D74-BF1CC71F4F28}"/>
              </a:ext>
            </a:extLst>
          </p:cNvPr>
          <p:cNvPicPr>
            <a:picLocks noChangeAspect="1"/>
          </p:cNvPicPr>
          <p:nvPr/>
        </p:nvPicPr>
        <p:blipFill>
          <a:blip r:embed="rId3"/>
          <a:stretch>
            <a:fillRect/>
          </a:stretch>
        </p:blipFill>
        <p:spPr>
          <a:xfrm>
            <a:off x="7815199" y="5408699"/>
            <a:ext cx="4219255" cy="1075583"/>
          </a:xfrm>
          <a:prstGeom prst="rect">
            <a:avLst/>
          </a:prstGeom>
        </p:spPr>
      </p:pic>
    </p:spTree>
    <p:extLst>
      <p:ext uri="{BB962C8B-B14F-4D97-AF65-F5344CB8AC3E}">
        <p14:creationId xmlns:p14="http://schemas.microsoft.com/office/powerpoint/2010/main" val="253701686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832E3-278C-CB81-E3A6-1ED1592F5C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7965F1-2636-BAFF-B96F-63F9EFDFCB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E2B3B-C215-2395-5347-46E71B31B445}"/>
              </a:ext>
            </a:extLst>
          </p:cNvPr>
          <p:cNvSpPr>
            <a:spLocks noGrp="1"/>
          </p:cNvSpPr>
          <p:nvPr>
            <p:ph type="dt" sz="half" idx="10"/>
          </p:nvPr>
        </p:nvSpPr>
        <p:spPr/>
        <p:txBody>
          <a:bodyPr/>
          <a:lstStyle/>
          <a:p>
            <a:fld id="{D35AD381-A13B-4037-84EF-432EEF970B5F}" type="datetimeFigureOut">
              <a:rPr lang="en-US" smtClean="0"/>
              <a:t>5/23/2023</a:t>
            </a:fld>
            <a:endParaRPr lang="en-US"/>
          </a:p>
        </p:txBody>
      </p:sp>
      <p:sp>
        <p:nvSpPr>
          <p:cNvPr id="5" name="Footer Placeholder 4">
            <a:extLst>
              <a:ext uri="{FF2B5EF4-FFF2-40B4-BE49-F238E27FC236}">
                <a16:creationId xmlns:a16="http://schemas.microsoft.com/office/drawing/2014/main" id="{9B47D6BA-E680-0CCD-9FBF-6FEBD4E1A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0E8BA-7D34-8FAF-4F40-17F5B3AF9774}"/>
              </a:ext>
            </a:extLst>
          </p:cNvPr>
          <p:cNvSpPr>
            <a:spLocks noGrp="1"/>
          </p:cNvSpPr>
          <p:nvPr>
            <p:ph type="sldNum" sz="quarter" idx="12"/>
          </p:nvPr>
        </p:nvSpPr>
        <p:spPr/>
        <p:txBody>
          <a:bodyPr/>
          <a:lstStyle/>
          <a:p>
            <a:fld id="{7A1FCF97-0F2A-48B2-8492-3745061F52EA}" type="slidenum">
              <a:rPr lang="en-US" smtClean="0"/>
              <a:t>‹#›</a:t>
            </a:fld>
            <a:endParaRPr lang="en-US"/>
          </a:p>
        </p:txBody>
      </p:sp>
    </p:spTree>
    <p:extLst>
      <p:ext uri="{BB962C8B-B14F-4D97-AF65-F5344CB8AC3E}">
        <p14:creationId xmlns:p14="http://schemas.microsoft.com/office/powerpoint/2010/main" val="266896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63982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3" y="1046680"/>
            <a:ext cx="10515163" cy="648915"/>
          </a:xfrm>
          <a:prstGeom prst="rect">
            <a:avLst/>
          </a:prstGeom>
        </p:spPr>
        <p:txBody>
          <a:bodyPr vert="horz" lIns="91440" tIns="45720" rIns="91440" bIns="45720" rtlCol="0" anchor="t">
            <a:normAutofit/>
          </a:bodyPr>
          <a:lstStyle>
            <a:lvl1pPr>
              <a:defRPr sz="3201"/>
            </a:lvl1pPr>
          </a:lstStyle>
          <a:p>
            <a:r>
              <a:rPr lang="en-US"/>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3" y="1935958"/>
            <a:ext cx="10515163" cy="2986087"/>
          </a:xfrm>
          <a:prstGeom prst="rect">
            <a:avLst/>
          </a:prstGeom>
        </p:spPr>
        <p:txBody>
          <a:bodyPr/>
          <a:lstStyle>
            <a:lvl1pPr marL="347469" indent="0">
              <a:spcBef>
                <a:spcPts val="0"/>
              </a:spcBef>
              <a:spcAft>
                <a:spcPts val="1200"/>
              </a:spcAft>
              <a:buClr>
                <a:schemeClr val="accent6"/>
              </a:buClr>
              <a:buFontTx/>
              <a:buNone/>
              <a:defRPr sz="2400">
                <a:solidFill>
                  <a:schemeClr val="tx1"/>
                </a:solidFill>
                <a:latin typeface="+mn-lt"/>
              </a:defRPr>
            </a:lvl1pPr>
            <a:lvl2pPr marL="338326" indent="0">
              <a:spcBef>
                <a:spcPts val="0"/>
              </a:spcBef>
              <a:spcAft>
                <a:spcPts val="600"/>
              </a:spcAft>
              <a:buFontTx/>
              <a:buNone/>
              <a:defRPr sz="2199">
                <a:latin typeface="+mn-lt"/>
              </a:defRPr>
            </a:lvl2pPr>
            <a:lvl3pPr marL="676650" indent="0">
              <a:spcBef>
                <a:spcPts val="0"/>
              </a:spcBef>
              <a:spcAft>
                <a:spcPts val="600"/>
              </a:spcAft>
              <a:buFontTx/>
              <a:buNone/>
              <a:defRPr sz="2199">
                <a:latin typeface="+mn-lt"/>
              </a:defRPr>
            </a:lvl3pPr>
            <a:lvl4pPr marL="1133846" indent="0">
              <a:spcBef>
                <a:spcPts val="0"/>
              </a:spcBef>
              <a:spcAft>
                <a:spcPts val="600"/>
              </a:spcAft>
              <a:buClr>
                <a:schemeClr val="accent6"/>
              </a:buClr>
              <a:buFontTx/>
              <a:buNone/>
              <a:defRPr sz="2199">
                <a:latin typeface="+mn-lt"/>
              </a:defRPr>
            </a:lvl4pPr>
            <a:lvl5pPr marL="1481315" indent="0">
              <a:spcBef>
                <a:spcPts val="0"/>
              </a:spcBef>
              <a:spcAft>
                <a:spcPts val="600"/>
              </a:spcAft>
              <a:buClr>
                <a:schemeClr val="accent6"/>
              </a:buClr>
              <a:buSzPct val="100000"/>
              <a:buFontTx/>
              <a:buNone/>
              <a:defRPr sz="2199">
                <a:latin typeface="+mn-lt"/>
              </a:defRPr>
            </a:lvl5pPr>
          </a:lstStyle>
          <a:p>
            <a:pPr lvl="0"/>
            <a:r>
              <a:rPr lang="en-US"/>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60" y="6356355"/>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88A7E-58C1-424C-A17A-4D02DD1DEF6A}" type="datetime1">
              <a:rPr lang="en-US" smtClean="0"/>
              <a:t>5/23/2023</a:t>
            </a:fld>
            <a:endParaRPr lang="en-US"/>
          </a:p>
        </p:txBody>
      </p:sp>
    </p:spTree>
    <p:extLst>
      <p:ext uri="{BB962C8B-B14F-4D97-AF65-F5344CB8AC3E}">
        <p14:creationId xmlns:p14="http://schemas.microsoft.com/office/powerpoint/2010/main" val="361762575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3" y="1046680"/>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3" y="1935958"/>
            <a:ext cx="10515163" cy="2986087"/>
          </a:xfrm>
          <a:prstGeom prst="rect">
            <a:avLst/>
          </a:prstGeom>
        </p:spPr>
        <p:txBody>
          <a:bodyPr/>
          <a:lstStyle>
            <a:lvl1pPr marL="347469" indent="0">
              <a:spcBef>
                <a:spcPts val="0"/>
              </a:spcBef>
              <a:spcAft>
                <a:spcPts val="1200"/>
              </a:spcAft>
              <a:buClr>
                <a:schemeClr val="accent6"/>
              </a:buClr>
              <a:buFontTx/>
              <a:buNone/>
              <a:defRPr sz="2400">
                <a:solidFill>
                  <a:schemeClr val="tx1"/>
                </a:solidFill>
                <a:latin typeface="+mn-lt"/>
              </a:defRPr>
            </a:lvl1pPr>
            <a:lvl2pPr marL="338326" indent="0">
              <a:spcBef>
                <a:spcPts val="0"/>
              </a:spcBef>
              <a:spcAft>
                <a:spcPts val="600"/>
              </a:spcAft>
              <a:buFontTx/>
              <a:buNone/>
              <a:defRPr sz="2199">
                <a:latin typeface="+mn-lt"/>
              </a:defRPr>
            </a:lvl2pPr>
            <a:lvl3pPr marL="676650" indent="0">
              <a:spcBef>
                <a:spcPts val="0"/>
              </a:spcBef>
              <a:spcAft>
                <a:spcPts val="600"/>
              </a:spcAft>
              <a:buFontTx/>
              <a:buNone/>
              <a:defRPr sz="2199">
                <a:latin typeface="+mn-lt"/>
              </a:defRPr>
            </a:lvl3pPr>
            <a:lvl4pPr marL="1133846" indent="0">
              <a:spcBef>
                <a:spcPts val="0"/>
              </a:spcBef>
              <a:spcAft>
                <a:spcPts val="600"/>
              </a:spcAft>
              <a:buClr>
                <a:schemeClr val="accent6"/>
              </a:buClr>
              <a:buFontTx/>
              <a:buNone/>
              <a:defRPr sz="2199">
                <a:latin typeface="+mn-lt"/>
              </a:defRPr>
            </a:lvl4pPr>
            <a:lvl5pPr marL="1481315"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60" y="6356355"/>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88A7E-58C1-424C-A17A-4D02DD1DEF6A}" type="datetime1">
              <a:rPr lang="en-US" smtClean="0"/>
              <a:t>5/23/2023</a:t>
            </a:fld>
            <a:endParaRPr lang="en-US" dirty="0"/>
          </a:p>
        </p:txBody>
      </p:sp>
    </p:spTree>
    <p:extLst>
      <p:ext uri="{BB962C8B-B14F-4D97-AF65-F5344CB8AC3E}">
        <p14:creationId xmlns:p14="http://schemas.microsoft.com/office/powerpoint/2010/main" val="3311264793"/>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33713"/>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53422"/>
            <a:ext cx="10515163" cy="2986087"/>
          </a:xfrm>
          <a:prstGeom prst="rect">
            <a:avLst/>
          </a:prstGeom>
        </p:spPr>
        <p:txBody>
          <a:bodyPr/>
          <a:lstStyle>
            <a:lvl1pPr marL="685783" indent="-341305">
              <a:spcBef>
                <a:spcPts val="0"/>
              </a:spcBef>
              <a:spcAft>
                <a:spcPts val="1200"/>
              </a:spcAft>
              <a:buClr>
                <a:schemeClr val="accent6"/>
              </a:buClr>
              <a:buFont typeface="Wingdings" pitchFamily="2" charset="2"/>
              <a:buChar char="§"/>
              <a:defRPr sz="2400">
                <a:solidFill>
                  <a:schemeClr val="tx1"/>
                </a:solidFill>
                <a:latin typeface="+mn-lt"/>
              </a:defRPr>
            </a:lvl1pPr>
            <a:lvl2pPr marL="685783" indent="-341305">
              <a:spcBef>
                <a:spcPts val="0"/>
              </a:spcBef>
              <a:spcAft>
                <a:spcPts val="600"/>
              </a:spcAft>
              <a:defRPr sz="2400">
                <a:latin typeface="+mn-lt"/>
              </a:defRPr>
            </a:lvl2pPr>
            <a:lvl3pPr marL="1024120" indent="-347469">
              <a:spcBef>
                <a:spcPts val="0"/>
              </a:spcBef>
              <a:spcAft>
                <a:spcPts val="600"/>
              </a:spcAft>
              <a:buFont typeface="Arial" panose="020B0604020202020204" pitchFamily="34" charset="0"/>
              <a:buChar char="•"/>
              <a:defRPr sz="2400">
                <a:latin typeface="+mn-lt"/>
              </a:defRPr>
            </a:lvl3pPr>
            <a:lvl4pPr marL="1481315" indent="-347469">
              <a:spcBef>
                <a:spcPts val="0"/>
              </a:spcBef>
              <a:spcAft>
                <a:spcPts val="600"/>
              </a:spcAft>
              <a:buClr>
                <a:schemeClr val="accent6"/>
              </a:buClr>
              <a:buFont typeface="System Font Regular"/>
              <a:buChar char="–"/>
              <a:defRPr sz="2199">
                <a:latin typeface="+mn-lt"/>
              </a:defRPr>
            </a:lvl4pPr>
            <a:lvl5pPr marL="1828785" indent="-347469">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60" y="6356355"/>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80E39-B541-46C4-8C43-410658586E65}" type="datetime1">
              <a:rPr lang="en-US" smtClean="0"/>
              <a:t>5/23/2023</a:t>
            </a:fld>
            <a:endParaRPr lang="en-US" dirty="0"/>
          </a:p>
        </p:txBody>
      </p:sp>
    </p:spTree>
    <p:extLst>
      <p:ext uri="{BB962C8B-B14F-4D97-AF65-F5344CB8AC3E}">
        <p14:creationId xmlns:p14="http://schemas.microsoft.com/office/powerpoint/2010/main" val="4031237803"/>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1" y="1026395"/>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33634"/>
            <a:ext cx="5172787" cy="2986087"/>
          </a:xfrm>
          <a:prstGeom prst="rect">
            <a:avLst/>
          </a:prstGeom>
        </p:spPr>
        <p:txBody>
          <a:bodyPr/>
          <a:lstStyle>
            <a:lvl1pPr marL="457189" indent="-342891">
              <a:spcBef>
                <a:spcPts val="0"/>
              </a:spcBef>
              <a:spcAft>
                <a:spcPts val="1200"/>
              </a:spcAft>
              <a:buClr>
                <a:schemeClr val="accent6"/>
              </a:buClr>
              <a:buFont typeface="Wingdings" pitchFamily="2" charset="2"/>
              <a:buChar char="§"/>
              <a:defRPr sz="2199">
                <a:solidFill>
                  <a:schemeClr val="tx1"/>
                </a:solidFill>
                <a:latin typeface="+mn-lt"/>
              </a:defRPr>
            </a:lvl1pPr>
            <a:lvl2pPr marL="457189" indent="-342891">
              <a:spcBef>
                <a:spcPts val="0"/>
              </a:spcBef>
              <a:spcAft>
                <a:spcPts val="600"/>
              </a:spcAft>
              <a:defRPr sz="2199">
                <a:latin typeface="+mn-lt"/>
              </a:defRPr>
            </a:lvl2pPr>
            <a:lvl3pPr marL="685783" indent="-346066">
              <a:spcBef>
                <a:spcPts val="0"/>
              </a:spcBef>
              <a:spcAft>
                <a:spcPts val="600"/>
              </a:spcAft>
              <a:buFont typeface="Arial" panose="020B0604020202020204" pitchFamily="34" charset="0"/>
              <a:buChar char="•"/>
              <a:defRPr sz="2199">
                <a:latin typeface="+mn-lt"/>
              </a:defRPr>
            </a:lvl3pPr>
            <a:lvl4pPr marL="1030262" indent="-346066">
              <a:spcBef>
                <a:spcPts val="0"/>
              </a:spcBef>
              <a:spcAft>
                <a:spcPts val="600"/>
              </a:spcAft>
              <a:buClr>
                <a:schemeClr val="accent6"/>
              </a:buClr>
              <a:buFont typeface="System Font Regular"/>
              <a:buChar char="–"/>
              <a:defRPr sz="2199">
                <a:latin typeface="+mn-lt"/>
              </a:defRPr>
            </a:lvl4pPr>
            <a:lvl5pPr marL="1258857" indent="-346066">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5965837" y="1933634"/>
            <a:ext cx="5172787" cy="2986087"/>
          </a:xfrm>
          <a:prstGeom prst="rect">
            <a:avLst/>
          </a:prstGeom>
        </p:spPr>
        <p:txBody>
          <a:bodyPr/>
          <a:lstStyle>
            <a:lvl1pPr marL="457189" indent="-342891">
              <a:spcBef>
                <a:spcPts val="0"/>
              </a:spcBef>
              <a:spcAft>
                <a:spcPts val="1200"/>
              </a:spcAft>
              <a:buClr>
                <a:schemeClr val="accent6"/>
              </a:buClr>
              <a:buFont typeface="Wingdings" pitchFamily="2" charset="2"/>
              <a:buChar char="§"/>
              <a:defRPr sz="2199">
                <a:solidFill>
                  <a:schemeClr val="tx1"/>
                </a:solidFill>
                <a:latin typeface="+mn-lt"/>
              </a:defRPr>
            </a:lvl1pPr>
            <a:lvl2pPr marL="457189" indent="-342891">
              <a:spcBef>
                <a:spcPts val="0"/>
              </a:spcBef>
              <a:spcAft>
                <a:spcPts val="600"/>
              </a:spcAft>
              <a:defRPr sz="2199">
                <a:latin typeface="+mn-lt"/>
              </a:defRPr>
            </a:lvl2pPr>
            <a:lvl3pPr marL="685783" indent="-346066">
              <a:spcBef>
                <a:spcPts val="0"/>
              </a:spcBef>
              <a:spcAft>
                <a:spcPts val="600"/>
              </a:spcAft>
              <a:buFont typeface="Arial" panose="020B0604020202020204" pitchFamily="34" charset="0"/>
              <a:buChar char="•"/>
              <a:defRPr sz="2199">
                <a:latin typeface="+mn-lt"/>
              </a:defRPr>
            </a:lvl3pPr>
            <a:lvl4pPr marL="1030262" indent="-346066">
              <a:spcBef>
                <a:spcPts val="0"/>
              </a:spcBef>
              <a:spcAft>
                <a:spcPts val="600"/>
              </a:spcAft>
              <a:buClr>
                <a:schemeClr val="accent6"/>
              </a:buClr>
              <a:buFont typeface="System Font Regular"/>
              <a:buChar char="–"/>
              <a:defRPr sz="2199">
                <a:latin typeface="+mn-lt"/>
              </a:defRPr>
            </a:lvl4pPr>
            <a:lvl5pPr marL="1258857" indent="-346066">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60" y="6356355"/>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B7168-FE28-4FB9-A8CA-0BBA9EF65135}" type="datetime1">
              <a:rPr lang="en-US" smtClean="0"/>
              <a:t>5/23/2023</a:t>
            </a:fld>
            <a:endParaRPr lang="en-US" dirty="0"/>
          </a:p>
        </p:txBody>
      </p:sp>
    </p:spTree>
    <p:extLst>
      <p:ext uri="{BB962C8B-B14F-4D97-AF65-F5344CB8AC3E}">
        <p14:creationId xmlns:p14="http://schemas.microsoft.com/office/powerpoint/2010/main" val="352269033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col-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46067"/>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35127"/>
            <a:ext cx="3648691" cy="2986087"/>
          </a:xfrm>
          <a:prstGeom prst="rect">
            <a:avLst/>
          </a:prstGeom>
        </p:spPr>
        <p:txBody>
          <a:bodyPr/>
          <a:lstStyle>
            <a:lvl1pPr marL="227008" indent="-227008">
              <a:spcBef>
                <a:spcPts val="0"/>
              </a:spcBef>
              <a:spcAft>
                <a:spcPts val="1200"/>
              </a:spcAft>
              <a:buClr>
                <a:schemeClr val="accent6"/>
              </a:buClr>
              <a:buFont typeface="Wingdings" pitchFamily="2" charset="2"/>
              <a:buChar char="§"/>
              <a:defRPr sz="2000">
                <a:solidFill>
                  <a:schemeClr val="tx1"/>
                </a:solidFill>
                <a:latin typeface="+mn-lt"/>
              </a:defRPr>
            </a:lvl1pPr>
            <a:lvl2pPr marL="228594" indent="-228594">
              <a:spcBef>
                <a:spcPts val="0"/>
              </a:spcBef>
              <a:spcAft>
                <a:spcPts val="600"/>
              </a:spcAft>
              <a:defRPr sz="2000">
                <a:latin typeface="+mn-lt"/>
              </a:defRPr>
            </a:lvl2pPr>
            <a:lvl3pPr marL="457189" indent="-222245">
              <a:spcBef>
                <a:spcPts val="0"/>
              </a:spcBef>
              <a:spcAft>
                <a:spcPts val="600"/>
              </a:spcAft>
              <a:buFont typeface="Arial" panose="020B0604020202020204" pitchFamily="34" charset="0"/>
              <a:buChar char="•"/>
              <a:defRPr sz="2000">
                <a:latin typeface="+mn-lt"/>
              </a:defRPr>
            </a:lvl3pPr>
            <a:lvl4pPr marL="573074" indent="-222245">
              <a:spcBef>
                <a:spcPts val="0"/>
              </a:spcBef>
              <a:spcAft>
                <a:spcPts val="600"/>
              </a:spcAft>
              <a:buClr>
                <a:schemeClr val="accent6"/>
              </a:buClr>
              <a:buFont typeface="System Font Regular"/>
              <a:buChar char="–"/>
              <a:defRPr sz="2000">
                <a:latin typeface="+mn-lt"/>
              </a:defRPr>
            </a:lvl4pPr>
            <a:lvl5pPr marL="685783" indent="-228594">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60" y="6356355"/>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95CDD-AD91-466D-854A-ACB25DF79097}" type="datetime1">
              <a:rPr lang="en-US" smtClean="0"/>
              <a:t>5/23/2023</a:t>
            </a:fld>
            <a:endParaRPr lang="en-US" dirty="0"/>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4500885" y="1935127"/>
            <a:ext cx="3648691" cy="2986087"/>
          </a:xfrm>
          <a:prstGeom prst="rect">
            <a:avLst/>
          </a:prstGeom>
        </p:spPr>
        <p:txBody>
          <a:bodyPr/>
          <a:lstStyle>
            <a:lvl1pPr marL="227008" indent="-227008">
              <a:spcBef>
                <a:spcPts val="0"/>
              </a:spcBef>
              <a:spcAft>
                <a:spcPts val="1200"/>
              </a:spcAft>
              <a:buClr>
                <a:schemeClr val="accent6"/>
              </a:buClr>
              <a:buFont typeface="Wingdings" pitchFamily="2" charset="2"/>
              <a:buChar char="§"/>
              <a:defRPr sz="2000">
                <a:solidFill>
                  <a:schemeClr val="tx1"/>
                </a:solidFill>
                <a:latin typeface="+mn-lt"/>
              </a:defRPr>
            </a:lvl1pPr>
            <a:lvl2pPr marL="228594" indent="-228594">
              <a:spcBef>
                <a:spcPts val="0"/>
              </a:spcBef>
              <a:spcAft>
                <a:spcPts val="600"/>
              </a:spcAft>
              <a:defRPr sz="2000">
                <a:latin typeface="+mn-lt"/>
              </a:defRPr>
            </a:lvl2pPr>
            <a:lvl3pPr marL="457189" indent="-222245">
              <a:spcBef>
                <a:spcPts val="0"/>
              </a:spcBef>
              <a:spcAft>
                <a:spcPts val="600"/>
              </a:spcAft>
              <a:buFont typeface="Arial" panose="020B0604020202020204" pitchFamily="34" charset="0"/>
              <a:buChar char="•"/>
              <a:defRPr sz="2000">
                <a:latin typeface="+mn-lt"/>
              </a:defRPr>
            </a:lvl3pPr>
            <a:lvl4pPr marL="573074" indent="-222245">
              <a:spcBef>
                <a:spcPts val="0"/>
              </a:spcBef>
              <a:spcAft>
                <a:spcPts val="600"/>
              </a:spcAft>
              <a:buClr>
                <a:schemeClr val="accent6"/>
              </a:buClr>
              <a:buFont typeface="System Font Regular"/>
              <a:buChar char="–"/>
              <a:defRPr sz="2000">
                <a:latin typeface="+mn-lt"/>
              </a:defRPr>
            </a:lvl4pPr>
            <a:lvl5pPr marL="685783" indent="-228594">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8308113" y="1935127"/>
            <a:ext cx="3648691" cy="2986087"/>
          </a:xfrm>
          <a:prstGeom prst="rect">
            <a:avLst/>
          </a:prstGeom>
        </p:spPr>
        <p:txBody>
          <a:bodyPr/>
          <a:lstStyle>
            <a:lvl1pPr marL="227008" indent="-227008">
              <a:spcBef>
                <a:spcPts val="0"/>
              </a:spcBef>
              <a:spcAft>
                <a:spcPts val="1200"/>
              </a:spcAft>
              <a:buClr>
                <a:schemeClr val="accent6"/>
              </a:buClr>
              <a:buFont typeface="Wingdings" pitchFamily="2" charset="2"/>
              <a:buChar char="§"/>
              <a:defRPr sz="2000">
                <a:solidFill>
                  <a:schemeClr val="tx1"/>
                </a:solidFill>
                <a:latin typeface="+mn-lt"/>
              </a:defRPr>
            </a:lvl1pPr>
            <a:lvl2pPr marL="228594" indent="-228594">
              <a:spcBef>
                <a:spcPts val="0"/>
              </a:spcBef>
              <a:spcAft>
                <a:spcPts val="600"/>
              </a:spcAft>
              <a:defRPr sz="2000">
                <a:latin typeface="+mn-lt"/>
              </a:defRPr>
            </a:lvl2pPr>
            <a:lvl3pPr marL="457189" indent="-222245">
              <a:spcBef>
                <a:spcPts val="0"/>
              </a:spcBef>
              <a:spcAft>
                <a:spcPts val="600"/>
              </a:spcAft>
              <a:buFont typeface="Arial" panose="020B0604020202020204" pitchFamily="34" charset="0"/>
              <a:buChar char="•"/>
              <a:defRPr sz="2000">
                <a:latin typeface="+mn-lt"/>
              </a:defRPr>
            </a:lvl3pPr>
            <a:lvl4pPr marL="573074" indent="-222245">
              <a:spcBef>
                <a:spcPts val="0"/>
              </a:spcBef>
              <a:spcAft>
                <a:spcPts val="600"/>
              </a:spcAft>
              <a:buClr>
                <a:schemeClr val="accent6"/>
              </a:buClr>
              <a:buFont typeface="System Font Regular"/>
              <a:buChar char="–"/>
              <a:defRPr sz="2000">
                <a:latin typeface="+mn-lt"/>
              </a:defRPr>
            </a:lvl4pPr>
            <a:lvl5pPr marL="685783" indent="-228594">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339752"/>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 Text and Picture">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64975"/>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2869" y="1984683"/>
            <a:ext cx="5249959" cy="2986087"/>
          </a:xfrm>
          <a:prstGeom prst="rect">
            <a:avLst/>
          </a:prstGeom>
        </p:spPr>
        <p:txBody>
          <a:bodyPr/>
          <a:lstStyle>
            <a:lvl1pPr marL="457189" indent="-341305">
              <a:spcBef>
                <a:spcPts val="0"/>
              </a:spcBef>
              <a:spcAft>
                <a:spcPts val="1200"/>
              </a:spcAft>
              <a:buClr>
                <a:schemeClr val="accent6"/>
              </a:buClr>
              <a:buFont typeface="Wingdings" pitchFamily="2" charset="2"/>
              <a:buChar char="§"/>
              <a:defRPr sz="2199">
                <a:solidFill>
                  <a:schemeClr val="tx1"/>
                </a:solidFill>
                <a:latin typeface="+mn-lt"/>
              </a:defRPr>
            </a:lvl1pPr>
            <a:lvl2pPr marL="457189" indent="-341305">
              <a:spcBef>
                <a:spcPts val="0"/>
              </a:spcBef>
              <a:spcAft>
                <a:spcPts val="600"/>
              </a:spcAft>
              <a:defRPr sz="2199">
                <a:latin typeface="+mn-lt"/>
              </a:defRPr>
            </a:lvl2pPr>
            <a:lvl3pPr marL="855641" indent="-346066">
              <a:spcBef>
                <a:spcPts val="0"/>
              </a:spcBef>
              <a:spcAft>
                <a:spcPts val="600"/>
              </a:spcAft>
              <a:buFont typeface="Arial" panose="020B0604020202020204" pitchFamily="34" charset="0"/>
              <a:buChar char="•"/>
              <a:defRPr sz="2199">
                <a:latin typeface="+mn-lt"/>
              </a:defRPr>
            </a:lvl3pPr>
            <a:lvl4pPr marL="1201709" indent="-346066">
              <a:spcBef>
                <a:spcPts val="0"/>
              </a:spcBef>
              <a:spcAft>
                <a:spcPts val="600"/>
              </a:spcAft>
              <a:buClr>
                <a:schemeClr val="accent6"/>
              </a:buClr>
              <a:buFont typeface="System Font Regular"/>
              <a:buChar char="–"/>
              <a:defRPr sz="2199">
                <a:latin typeface="+mn-lt"/>
              </a:defRPr>
            </a:lvl4pPr>
            <a:lvl5pPr marL="1371566" indent="-346066">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60" y="6356355"/>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F9512-D81A-4D95-BF2E-8EFC4917689B}" type="datetime1">
              <a:rPr lang="en-US" smtClean="0"/>
              <a:t>5/23/2023</a:t>
            </a:fld>
            <a:endParaRPr lang="en-US" dirty="0"/>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6096000" y="1984683"/>
            <a:ext cx="5043213" cy="298767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393038618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623460" y="6356355"/>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C223F-7EB9-48CD-A8DA-B7304E29F7C9}" type="datetime1">
              <a:rPr lang="en-US" smtClean="0"/>
              <a:t>5/23/2023</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551540" y="1052855"/>
            <a:ext cx="10941633" cy="447184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310730956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2" y="1046679"/>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2" y="1935957"/>
            <a:ext cx="10515163"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05EF0-1C70-43C3-B744-DB31B89A9177}" type="datetime1">
              <a:rPr lang="en-US" smtClean="0"/>
              <a:t>5/23/2023</a:t>
            </a:fld>
            <a:endParaRPr lang="en-US" dirty="0"/>
          </a:p>
        </p:txBody>
      </p:sp>
    </p:spTree>
    <p:extLst>
      <p:ext uri="{BB962C8B-B14F-4D97-AF65-F5344CB8AC3E}">
        <p14:creationId xmlns:p14="http://schemas.microsoft.com/office/powerpoint/2010/main" val="2036604504"/>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59" y="1033712"/>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59" y="1953420"/>
            <a:ext cx="10515163" cy="2986087"/>
          </a:xfrm>
          <a:prstGeom prst="rect">
            <a:avLst/>
          </a:prstGeom>
        </p:spPr>
        <p:txBody>
          <a:bodyPr/>
          <a:lstStyle>
            <a:lvl1pPr marL="685800" indent="-341313">
              <a:spcBef>
                <a:spcPts val="0"/>
              </a:spcBef>
              <a:spcAft>
                <a:spcPts val="1200"/>
              </a:spcAft>
              <a:buClr>
                <a:schemeClr val="accent6"/>
              </a:buClr>
              <a:buFont typeface="Wingdings" pitchFamily="2" charset="2"/>
              <a:buChar char="§"/>
              <a:defRPr sz="2400">
                <a:solidFill>
                  <a:schemeClr val="tx1"/>
                </a:solidFill>
                <a:latin typeface="+mn-lt"/>
              </a:defRPr>
            </a:lvl1pPr>
            <a:lvl2pPr marL="685800" indent="-341313">
              <a:spcBef>
                <a:spcPts val="0"/>
              </a:spcBef>
              <a:spcAft>
                <a:spcPts val="600"/>
              </a:spcAft>
              <a:defRPr sz="2400">
                <a:latin typeface="+mn-lt"/>
              </a:defRPr>
            </a:lvl2pPr>
            <a:lvl3pPr marL="1024145" indent="-347477">
              <a:spcBef>
                <a:spcPts val="0"/>
              </a:spcBef>
              <a:spcAft>
                <a:spcPts val="600"/>
              </a:spcAft>
              <a:buFont typeface="Arial" panose="020B0604020202020204" pitchFamily="34" charset="0"/>
              <a:buChar char="•"/>
              <a:defRPr sz="2400">
                <a:latin typeface="+mn-lt"/>
              </a:defRPr>
            </a:lvl3pPr>
            <a:lvl4pPr marL="1481352" indent="-347477">
              <a:spcBef>
                <a:spcPts val="0"/>
              </a:spcBef>
              <a:spcAft>
                <a:spcPts val="600"/>
              </a:spcAft>
              <a:buClr>
                <a:schemeClr val="accent6"/>
              </a:buClr>
              <a:buFont typeface="System Font Regular"/>
              <a:buChar char="–"/>
              <a:defRPr sz="2199">
                <a:latin typeface="+mn-lt"/>
              </a:defRPr>
            </a:lvl4pPr>
            <a:lvl5pPr marL="1828831" indent="-347477">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FF40F-4585-405D-B6BD-65DA2909A294}" type="datetime1">
              <a:rPr lang="en-US" smtClean="0"/>
              <a:t>5/23/2023</a:t>
            </a:fld>
            <a:endParaRPr lang="en-US" dirty="0"/>
          </a:p>
        </p:txBody>
      </p:sp>
    </p:spTree>
    <p:extLst>
      <p:ext uri="{BB962C8B-B14F-4D97-AF65-F5344CB8AC3E}">
        <p14:creationId xmlns:p14="http://schemas.microsoft.com/office/powerpoint/2010/main" val="2745937556"/>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026394"/>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623459" y="1933633"/>
            <a:ext cx="5172787"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5965836" y="1933632"/>
            <a:ext cx="5172787"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394ED-A6F5-4BDE-B983-217EC6099D8D}" type="datetime1">
              <a:rPr lang="en-US" smtClean="0"/>
              <a:t>5/23/2023</a:t>
            </a:fld>
            <a:endParaRPr lang="en-US" dirty="0"/>
          </a:p>
        </p:txBody>
      </p:sp>
    </p:spTree>
    <p:extLst>
      <p:ext uri="{BB962C8B-B14F-4D97-AF65-F5344CB8AC3E}">
        <p14:creationId xmlns:p14="http://schemas.microsoft.com/office/powerpoint/2010/main" val="135648057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10502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col-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59" y="1046066"/>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59" y="1935126"/>
            <a:ext cx="3648691"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89FE8-0E76-443C-A52B-5AC2FCF14573}" type="datetime1">
              <a:rPr lang="en-US" smtClean="0"/>
              <a:t>5/23/2023</a:t>
            </a:fld>
            <a:endParaRPr lang="en-US" dirty="0"/>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4500884" y="1935126"/>
            <a:ext cx="3648691"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8308113" y="1935126"/>
            <a:ext cx="3648691"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4119733"/>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 Text and Picture">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59" y="1064974"/>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2867" y="1984682"/>
            <a:ext cx="5249959" cy="2986087"/>
          </a:xfrm>
          <a:prstGeom prst="rect">
            <a:avLst/>
          </a:prstGeom>
        </p:spPr>
        <p:txBody>
          <a:bodyPr/>
          <a:lstStyle>
            <a:lvl1pPr marL="457200" indent="-341313">
              <a:spcBef>
                <a:spcPts val="0"/>
              </a:spcBef>
              <a:spcAft>
                <a:spcPts val="1200"/>
              </a:spcAft>
              <a:buClr>
                <a:schemeClr val="accent6"/>
              </a:buClr>
              <a:buFont typeface="Wingdings" pitchFamily="2" charset="2"/>
              <a:buChar char="§"/>
              <a:defRPr sz="2199">
                <a:solidFill>
                  <a:schemeClr val="tx1"/>
                </a:solidFill>
                <a:latin typeface="+mn-lt"/>
              </a:defRPr>
            </a:lvl1pPr>
            <a:lvl2pPr marL="457200" indent="-341313">
              <a:spcBef>
                <a:spcPts val="0"/>
              </a:spcBef>
              <a:spcAft>
                <a:spcPts val="600"/>
              </a:spcAft>
              <a:defRPr sz="2199">
                <a:latin typeface="+mn-lt"/>
              </a:defRPr>
            </a:lvl2pPr>
            <a:lvl3pPr marL="855663" indent="-346075">
              <a:spcBef>
                <a:spcPts val="0"/>
              </a:spcBef>
              <a:spcAft>
                <a:spcPts val="600"/>
              </a:spcAft>
              <a:buFont typeface="Arial" panose="020B0604020202020204" pitchFamily="34" charset="0"/>
              <a:buChar char="•"/>
              <a:defRPr sz="2199">
                <a:latin typeface="+mn-lt"/>
              </a:defRPr>
            </a:lvl3pPr>
            <a:lvl4pPr marL="1201738" indent="-346075">
              <a:spcBef>
                <a:spcPts val="0"/>
              </a:spcBef>
              <a:spcAft>
                <a:spcPts val="600"/>
              </a:spcAft>
              <a:buClr>
                <a:schemeClr val="accent6"/>
              </a:buClr>
              <a:buFont typeface="System Font Regular"/>
              <a:buChar char="–"/>
              <a:defRPr sz="2199">
                <a:latin typeface="+mn-lt"/>
              </a:defRPr>
            </a:lvl4pPr>
            <a:lvl5pPr marL="1371600"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A5564-DE3F-4774-8B4E-41B1C3B01481}" type="datetime1">
              <a:rPr lang="en-US" smtClean="0"/>
              <a:t>5/23/2023</a:t>
            </a:fld>
            <a:endParaRPr lang="en-US" dirty="0"/>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6096000" y="1984682"/>
            <a:ext cx="5043213" cy="298767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285915317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3662A-C8E8-4E9E-A9E1-84C57890CC5A}" type="datetime1">
              <a:rPr lang="en-US" smtClean="0"/>
              <a:t>5/23/2023</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551538" y="1052854"/>
            <a:ext cx="10941633" cy="447184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180294065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2" y="1046679"/>
            <a:ext cx="10515163" cy="648915"/>
          </a:xfrm>
          <a:prstGeom prst="rect">
            <a:avLst/>
          </a:prstGeom>
        </p:spPr>
        <p:txBody>
          <a:bodyPr vert="horz" lIns="91440" tIns="45720" rIns="91440" bIns="45720" rtlCol="0" anchor="t">
            <a:normAutofit/>
          </a:bodyPr>
          <a:lstStyle>
            <a:lvl1pPr>
              <a:defRPr sz="3201"/>
            </a:lvl1pPr>
          </a:lstStyle>
          <a:p>
            <a:r>
              <a:rPr lang="en-US"/>
              <a:t>Click to edit Master title style</a:t>
            </a:r>
            <a:endParaRPr lang="en-US" dirty="0"/>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2" y="1935957"/>
            <a:ext cx="10515163"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EF05E-C585-472F-A2DE-E2B0B897206D}" type="datetime1">
              <a:rPr lang="en-US" smtClean="0"/>
              <a:t>5/23/2023</a:t>
            </a:fld>
            <a:endParaRPr lang="en-US" dirty="0"/>
          </a:p>
        </p:txBody>
      </p:sp>
    </p:spTree>
    <p:extLst>
      <p:ext uri="{BB962C8B-B14F-4D97-AF65-F5344CB8AC3E}">
        <p14:creationId xmlns:p14="http://schemas.microsoft.com/office/powerpoint/2010/main" val="245362537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59" y="1033712"/>
            <a:ext cx="10515163" cy="648915"/>
          </a:xfrm>
          <a:prstGeom prst="rect">
            <a:avLst/>
          </a:prstGeom>
        </p:spPr>
        <p:txBody>
          <a:bodyPr vert="horz" lIns="91440" tIns="45720" rIns="91440" bIns="45720" rtlCol="0" anchor="t">
            <a:normAutofit/>
          </a:bodyPr>
          <a:lstStyle>
            <a:lvl1pPr>
              <a:defRPr sz="3201"/>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59" y="1953420"/>
            <a:ext cx="10515163" cy="2986087"/>
          </a:xfrm>
          <a:prstGeom prst="rect">
            <a:avLst/>
          </a:prstGeom>
        </p:spPr>
        <p:txBody>
          <a:bodyPr/>
          <a:lstStyle>
            <a:lvl1pPr marL="685800" indent="-341313">
              <a:spcBef>
                <a:spcPts val="0"/>
              </a:spcBef>
              <a:spcAft>
                <a:spcPts val="1200"/>
              </a:spcAft>
              <a:buClr>
                <a:schemeClr val="accent6"/>
              </a:buClr>
              <a:buFont typeface="Wingdings" pitchFamily="2" charset="2"/>
              <a:buChar char="§"/>
              <a:defRPr sz="2400">
                <a:solidFill>
                  <a:schemeClr val="tx1"/>
                </a:solidFill>
                <a:latin typeface="+mn-lt"/>
              </a:defRPr>
            </a:lvl1pPr>
            <a:lvl2pPr marL="685800" indent="-341313">
              <a:spcBef>
                <a:spcPts val="0"/>
              </a:spcBef>
              <a:spcAft>
                <a:spcPts val="600"/>
              </a:spcAft>
              <a:defRPr sz="2400">
                <a:latin typeface="+mn-lt"/>
              </a:defRPr>
            </a:lvl2pPr>
            <a:lvl3pPr marL="1024145" indent="-347477">
              <a:spcBef>
                <a:spcPts val="0"/>
              </a:spcBef>
              <a:spcAft>
                <a:spcPts val="600"/>
              </a:spcAft>
              <a:buFont typeface="Arial" panose="020B0604020202020204" pitchFamily="34" charset="0"/>
              <a:buChar char="•"/>
              <a:defRPr sz="2400">
                <a:latin typeface="+mn-lt"/>
              </a:defRPr>
            </a:lvl3pPr>
            <a:lvl4pPr marL="1481352" indent="-347477">
              <a:spcBef>
                <a:spcPts val="0"/>
              </a:spcBef>
              <a:spcAft>
                <a:spcPts val="600"/>
              </a:spcAft>
              <a:buClr>
                <a:schemeClr val="accent6"/>
              </a:buClr>
              <a:buFont typeface="System Font Regular"/>
              <a:buChar char="–"/>
              <a:defRPr sz="2199">
                <a:latin typeface="+mn-lt"/>
              </a:defRPr>
            </a:lvl4pPr>
            <a:lvl5pPr marL="1828831" indent="-347477">
              <a:spcBef>
                <a:spcPts val="0"/>
              </a:spcBef>
              <a:spcAft>
                <a:spcPts val="600"/>
              </a:spcAft>
              <a:buClr>
                <a:schemeClr val="accent6"/>
              </a:buClr>
              <a:buSzPct val="100000"/>
              <a:buFont typeface="System Font Regular"/>
              <a:buChar char="–"/>
              <a:defRPr sz="219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1201E-13CE-4B54-A4CB-5932A10DF5B6}" type="datetime1">
              <a:rPr lang="en-US" smtClean="0"/>
              <a:t>5/23/2023</a:t>
            </a:fld>
            <a:endParaRPr lang="en-US" dirty="0"/>
          </a:p>
        </p:txBody>
      </p:sp>
    </p:spTree>
    <p:extLst>
      <p:ext uri="{BB962C8B-B14F-4D97-AF65-F5344CB8AC3E}">
        <p14:creationId xmlns:p14="http://schemas.microsoft.com/office/powerpoint/2010/main" val="386625530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026394"/>
            <a:ext cx="10515163" cy="648915"/>
          </a:xfrm>
          <a:prstGeom prst="rect">
            <a:avLst/>
          </a:prstGeom>
        </p:spPr>
        <p:txBody>
          <a:bodyPr vert="horz" lIns="91440" tIns="45720" rIns="91440" bIns="45720" rtlCol="0" anchor="t">
            <a:normAutofit/>
          </a:bodyPr>
          <a:lstStyle>
            <a:lvl1pPr>
              <a:defRPr sz="3201"/>
            </a:lvl1pPr>
          </a:lstStyle>
          <a:p>
            <a:r>
              <a:rPr lang="en-US"/>
              <a:t>Click to edit Master title style</a:t>
            </a:r>
            <a:endParaRPr lang="en-US" dirty="0"/>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623459" y="1933633"/>
            <a:ext cx="5172787"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5965836" y="1933632"/>
            <a:ext cx="5172787"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72E6D-30E9-4D7B-9754-9373CE541AA5}" type="datetime1">
              <a:rPr lang="en-US" smtClean="0"/>
              <a:t>5/23/2023</a:t>
            </a:fld>
            <a:endParaRPr lang="en-US" dirty="0"/>
          </a:p>
        </p:txBody>
      </p:sp>
    </p:spTree>
    <p:extLst>
      <p:ext uri="{BB962C8B-B14F-4D97-AF65-F5344CB8AC3E}">
        <p14:creationId xmlns:p14="http://schemas.microsoft.com/office/powerpoint/2010/main" val="3144548214"/>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col-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59" y="1046066"/>
            <a:ext cx="10515163" cy="648915"/>
          </a:xfrm>
          <a:prstGeom prst="rect">
            <a:avLst/>
          </a:prstGeom>
        </p:spPr>
        <p:txBody>
          <a:bodyPr vert="horz" lIns="91440" tIns="45720" rIns="91440" bIns="45720" rtlCol="0" anchor="t">
            <a:normAutofit/>
          </a:bodyPr>
          <a:lstStyle>
            <a:lvl1pPr>
              <a:defRPr sz="3201"/>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59" y="1935126"/>
            <a:ext cx="3648691"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7C2EB-A4BA-4110-8F7F-5A6C22D30A41}" type="datetime1">
              <a:rPr lang="en-US" smtClean="0"/>
              <a:t>5/23/2023</a:t>
            </a:fld>
            <a:endParaRPr lang="en-US" dirty="0"/>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4500884" y="1935126"/>
            <a:ext cx="3648691"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8308113" y="1935126"/>
            <a:ext cx="3648691"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0682126"/>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Col: Text and Picture">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59" y="1064974"/>
            <a:ext cx="10515163" cy="648915"/>
          </a:xfrm>
          <a:prstGeom prst="rect">
            <a:avLst/>
          </a:prstGeom>
        </p:spPr>
        <p:txBody>
          <a:bodyPr vert="horz" lIns="91440" tIns="45720" rIns="91440" bIns="45720" rtlCol="0" anchor="t">
            <a:normAutofit/>
          </a:bodyPr>
          <a:lstStyle>
            <a:lvl1pPr>
              <a:defRPr sz="3201"/>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2867" y="1984682"/>
            <a:ext cx="5249959" cy="2986087"/>
          </a:xfrm>
          <a:prstGeom prst="rect">
            <a:avLst/>
          </a:prstGeom>
        </p:spPr>
        <p:txBody>
          <a:bodyPr/>
          <a:lstStyle>
            <a:lvl1pPr marL="457200" indent="-341313">
              <a:spcBef>
                <a:spcPts val="0"/>
              </a:spcBef>
              <a:spcAft>
                <a:spcPts val="1200"/>
              </a:spcAft>
              <a:buClr>
                <a:schemeClr val="accent6"/>
              </a:buClr>
              <a:buFont typeface="Wingdings" pitchFamily="2" charset="2"/>
              <a:buChar char="§"/>
              <a:defRPr sz="2199">
                <a:solidFill>
                  <a:schemeClr val="tx1"/>
                </a:solidFill>
                <a:latin typeface="+mn-lt"/>
              </a:defRPr>
            </a:lvl1pPr>
            <a:lvl2pPr marL="457200" indent="-341313">
              <a:spcBef>
                <a:spcPts val="0"/>
              </a:spcBef>
              <a:spcAft>
                <a:spcPts val="600"/>
              </a:spcAft>
              <a:defRPr sz="2199">
                <a:latin typeface="+mn-lt"/>
              </a:defRPr>
            </a:lvl2pPr>
            <a:lvl3pPr marL="855663" indent="-346075">
              <a:spcBef>
                <a:spcPts val="0"/>
              </a:spcBef>
              <a:spcAft>
                <a:spcPts val="600"/>
              </a:spcAft>
              <a:buFont typeface="Arial" panose="020B0604020202020204" pitchFamily="34" charset="0"/>
              <a:buChar char="•"/>
              <a:defRPr sz="2199">
                <a:latin typeface="+mn-lt"/>
              </a:defRPr>
            </a:lvl3pPr>
            <a:lvl4pPr marL="1201738" indent="-346075">
              <a:spcBef>
                <a:spcPts val="0"/>
              </a:spcBef>
              <a:spcAft>
                <a:spcPts val="600"/>
              </a:spcAft>
              <a:buClr>
                <a:schemeClr val="accent6"/>
              </a:buClr>
              <a:buFont typeface="System Font Regular"/>
              <a:buChar char="–"/>
              <a:defRPr sz="2199">
                <a:latin typeface="+mn-lt"/>
              </a:defRPr>
            </a:lvl4pPr>
            <a:lvl5pPr marL="1371600" indent="-346075">
              <a:spcBef>
                <a:spcPts val="0"/>
              </a:spcBef>
              <a:spcAft>
                <a:spcPts val="600"/>
              </a:spcAft>
              <a:buClr>
                <a:schemeClr val="accent6"/>
              </a:buClr>
              <a:buSzPct val="100000"/>
              <a:buFont typeface="System Font Regular"/>
              <a:buChar char="–"/>
              <a:defRPr sz="219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4E659-06E4-47F0-B0AC-4CBA59F4EDEC}" type="datetime1">
              <a:rPr lang="en-US" smtClean="0"/>
              <a:t>5/23/2023</a:t>
            </a:fld>
            <a:endParaRPr lang="en-US" dirty="0"/>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6096000" y="1984682"/>
            <a:ext cx="5043213" cy="2987675"/>
          </a:xfrm>
          <a:prstGeom prst="rect">
            <a:avLst/>
          </a:prstGeom>
        </p:spPr>
        <p:txBody>
          <a:bodyPr anchor="ctr"/>
          <a:lstStyle>
            <a:lvl1pPr algn="ctr">
              <a:defRPr sz="1400"/>
            </a:lvl1pPr>
          </a:lstStyle>
          <a:p>
            <a:r>
              <a:rPr lang="en-US"/>
              <a:t>Click icon to add picture</a:t>
            </a:r>
            <a:endParaRPr lang="en-US" dirty="0"/>
          </a:p>
        </p:txBody>
      </p:sp>
    </p:spTree>
    <p:extLst>
      <p:ext uri="{BB962C8B-B14F-4D97-AF65-F5344CB8AC3E}">
        <p14:creationId xmlns:p14="http://schemas.microsoft.com/office/powerpoint/2010/main" val="2316501048"/>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A323E-F80C-4042-9D24-1A189E9AD3E9}" type="datetime1">
              <a:rPr lang="en-US" smtClean="0"/>
              <a:t>5/23/2023</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551538" y="1052854"/>
            <a:ext cx="10941633" cy="4471845"/>
          </a:xfrm>
          <a:prstGeom prst="rect">
            <a:avLst/>
          </a:prstGeom>
        </p:spPr>
        <p:txBody>
          <a:bodyPr anchor="ctr"/>
          <a:lstStyle>
            <a:lvl1pPr algn="ctr">
              <a:defRPr sz="1400"/>
            </a:lvl1pPr>
          </a:lstStyle>
          <a:p>
            <a:r>
              <a:rPr lang="en-US"/>
              <a:t>Click icon to add picture</a:t>
            </a:r>
            <a:endParaRPr lang="en-US" dirty="0"/>
          </a:p>
        </p:txBody>
      </p:sp>
    </p:spTree>
    <p:extLst>
      <p:ext uri="{BB962C8B-B14F-4D97-AF65-F5344CB8AC3E}">
        <p14:creationId xmlns:p14="http://schemas.microsoft.com/office/powerpoint/2010/main" val="3777608402"/>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8E3094-4D2C-4376-9937-EE6027F8E7FF}" type="datetime1">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3886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83532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BD2885-612B-4F0A-A75B-5DB351636059}" type="datetime1">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16186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0C229-A820-4196-ADCA-65B7082BCC18}" type="datetime1">
              <a:rPr lang="en-US" smtClean="0"/>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03528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FA157-0962-464F-8301-7C324335C608}" type="datetime1">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08376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3" y="1046680"/>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3" y="1935958"/>
            <a:ext cx="10515163" cy="2986087"/>
          </a:xfrm>
          <a:prstGeom prst="rect">
            <a:avLst/>
          </a:prstGeom>
        </p:spPr>
        <p:txBody>
          <a:bodyPr/>
          <a:lstStyle>
            <a:lvl1pPr marL="347469" indent="0">
              <a:spcBef>
                <a:spcPts val="0"/>
              </a:spcBef>
              <a:spcAft>
                <a:spcPts val="1200"/>
              </a:spcAft>
              <a:buClr>
                <a:schemeClr val="accent6"/>
              </a:buClr>
              <a:buFontTx/>
              <a:buNone/>
              <a:defRPr sz="2400">
                <a:solidFill>
                  <a:schemeClr val="tx1"/>
                </a:solidFill>
                <a:latin typeface="+mn-lt"/>
              </a:defRPr>
            </a:lvl1pPr>
            <a:lvl2pPr marL="338326" indent="0">
              <a:spcBef>
                <a:spcPts val="0"/>
              </a:spcBef>
              <a:spcAft>
                <a:spcPts val="600"/>
              </a:spcAft>
              <a:buFontTx/>
              <a:buNone/>
              <a:defRPr sz="2199">
                <a:latin typeface="+mn-lt"/>
              </a:defRPr>
            </a:lvl2pPr>
            <a:lvl3pPr marL="676650" indent="0">
              <a:spcBef>
                <a:spcPts val="0"/>
              </a:spcBef>
              <a:spcAft>
                <a:spcPts val="600"/>
              </a:spcAft>
              <a:buFontTx/>
              <a:buNone/>
              <a:defRPr sz="2199">
                <a:latin typeface="+mn-lt"/>
              </a:defRPr>
            </a:lvl3pPr>
            <a:lvl4pPr marL="1133846" indent="0">
              <a:spcBef>
                <a:spcPts val="0"/>
              </a:spcBef>
              <a:spcAft>
                <a:spcPts val="600"/>
              </a:spcAft>
              <a:buClr>
                <a:schemeClr val="accent6"/>
              </a:buClr>
              <a:buFontTx/>
              <a:buNone/>
              <a:defRPr sz="2199">
                <a:latin typeface="+mn-lt"/>
              </a:defRPr>
            </a:lvl4pPr>
            <a:lvl5pPr marL="1481315"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Tree>
    <p:extLst>
      <p:ext uri="{BB962C8B-B14F-4D97-AF65-F5344CB8AC3E}">
        <p14:creationId xmlns:p14="http://schemas.microsoft.com/office/powerpoint/2010/main" val="3190336479"/>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33713"/>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53422"/>
            <a:ext cx="10515163" cy="2986087"/>
          </a:xfrm>
          <a:prstGeom prst="rect">
            <a:avLst/>
          </a:prstGeom>
        </p:spPr>
        <p:txBody>
          <a:bodyPr/>
          <a:lstStyle>
            <a:lvl1pPr marL="685783" indent="-341305">
              <a:spcBef>
                <a:spcPts val="0"/>
              </a:spcBef>
              <a:spcAft>
                <a:spcPts val="1200"/>
              </a:spcAft>
              <a:buClr>
                <a:schemeClr val="accent6"/>
              </a:buClr>
              <a:buFont typeface="Wingdings" pitchFamily="2" charset="2"/>
              <a:buChar char="§"/>
              <a:defRPr sz="2400">
                <a:solidFill>
                  <a:schemeClr val="tx1"/>
                </a:solidFill>
                <a:latin typeface="+mn-lt"/>
              </a:defRPr>
            </a:lvl1pPr>
            <a:lvl2pPr marL="685783" indent="-341305">
              <a:spcBef>
                <a:spcPts val="0"/>
              </a:spcBef>
              <a:spcAft>
                <a:spcPts val="600"/>
              </a:spcAft>
              <a:defRPr sz="2400">
                <a:latin typeface="+mn-lt"/>
              </a:defRPr>
            </a:lvl2pPr>
            <a:lvl3pPr marL="1024120" indent="-347469">
              <a:spcBef>
                <a:spcPts val="0"/>
              </a:spcBef>
              <a:spcAft>
                <a:spcPts val="600"/>
              </a:spcAft>
              <a:buFont typeface="Arial" panose="020B0604020202020204" pitchFamily="34" charset="0"/>
              <a:buChar char="•"/>
              <a:defRPr sz="2400">
                <a:latin typeface="+mn-lt"/>
              </a:defRPr>
            </a:lvl3pPr>
            <a:lvl4pPr marL="1481315" indent="-347469">
              <a:spcBef>
                <a:spcPts val="0"/>
              </a:spcBef>
              <a:spcAft>
                <a:spcPts val="600"/>
              </a:spcAft>
              <a:buClr>
                <a:schemeClr val="accent6"/>
              </a:buClr>
              <a:buFont typeface="System Font Regular"/>
              <a:buChar char="–"/>
              <a:defRPr sz="2199">
                <a:latin typeface="+mn-lt"/>
              </a:defRPr>
            </a:lvl4pPr>
            <a:lvl5pPr marL="1828785" indent="-347469">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0404071"/>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1" y="1026395"/>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33634"/>
            <a:ext cx="5172787" cy="2986087"/>
          </a:xfrm>
          <a:prstGeom prst="rect">
            <a:avLst/>
          </a:prstGeom>
        </p:spPr>
        <p:txBody>
          <a:bodyPr/>
          <a:lstStyle>
            <a:lvl1pPr marL="457189" indent="-342891">
              <a:spcBef>
                <a:spcPts val="0"/>
              </a:spcBef>
              <a:spcAft>
                <a:spcPts val="1200"/>
              </a:spcAft>
              <a:buClr>
                <a:schemeClr val="accent6"/>
              </a:buClr>
              <a:buFont typeface="Wingdings" pitchFamily="2" charset="2"/>
              <a:buChar char="§"/>
              <a:defRPr sz="2199">
                <a:solidFill>
                  <a:schemeClr val="tx1"/>
                </a:solidFill>
                <a:latin typeface="+mn-lt"/>
              </a:defRPr>
            </a:lvl1pPr>
            <a:lvl2pPr marL="457189" indent="-342891">
              <a:spcBef>
                <a:spcPts val="0"/>
              </a:spcBef>
              <a:spcAft>
                <a:spcPts val="600"/>
              </a:spcAft>
              <a:defRPr sz="2199">
                <a:latin typeface="+mn-lt"/>
              </a:defRPr>
            </a:lvl2pPr>
            <a:lvl3pPr marL="685783" indent="-346066">
              <a:spcBef>
                <a:spcPts val="0"/>
              </a:spcBef>
              <a:spcAft>
                <a:spcPts val="600"/>
              </a:spcAft>
              <a:buFont typeface="Arial" panose="020B0604020202020204" pitchFamily="34" charset="0"/>
              <a:buChar char="•"/>
              <a:defRPr sz="2199">
                <a:latin typeface="+mn-lt"/>
              </a:defRPr>
            </a:lvl3pPr>
            <a:lvl4pPr marL="1030262" indent="-346066">
              <a:spcBef>
                <a:spcPts val="0"/>
              </a:spcBef>
              <a:spcAft>
                <a:spcPts val="600"/>
              </a:spcAft>
              <a:buClr>
                <a:schemeClr val="accent6"/>
              </a:buClr>
              <a:buFont typeface="System Font Regular"/>
              <a:buChar char="–"/>
              <a:defRPr sz="2199">
                <a:latin typeface="+mn-lt"/>
              </a:defRPr>
            </a:lvl4pPr>
            <a:lvl5pPr marL="1258857" indent="-346066">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5965837" y="1933634"/>
            <a:ext cx="5172787" cy="2986087"/>
          </a:xfrm>
          <a:prstGeom prst="rect">
            <a:avLst/>
          </a:prstGeom>
        </p:spPr>
        <p:txBody>
          <a:bodyPr/>
          <a:lstStyle>
            <a:lvl1pPr marL="457189" indent="-342891">
              <a:spcBef>
                <a:spcPts val="0"/>
              </a:spcBef>
              <a:spcAft>
                <a:spcPts val="1200"/>
              </a:spcAft>
              <a:buClr>
                <a:schemeClr val="accent6"/>
              </a:buClr>
              <a:buFont typeface="Wingdings" pitchFamily="2" charset="2"/>
              <a:buChar char="§"/>
              <a:defRPr sz="2199">
                <a:solidFill>
                  <a:schemeClr val="tx1"/>
                </a:solidFill>
                <a:latin typeface="+mn-lt"/>
              </a:defRPr>
            </a:lvl1pPr>
            <a:lvl2pPr marL="457189" indent="-342891">
              <a:spcBef>
                <a:spcPts val="0"/>
              </a:spcBef>
              <a:spcAft>
                <a:spcPts val="600"/>
              </a:spcAft>
              <a:defRPr sz="2199">
                <a:latin typeface="+mn-lt"/>
              </a:defRPr>
            </a:lvl2pPr>
            <a:lvl3pPr marL="685783" indent="-346066">
              <a:spcBef>
                <a:spcPts val="0"/>
              </a:spcBef>
              <a:spcAft>
                <a:spcPts val="600"/>
              </a:spcAft>
              <a:buFont typeface="Arial" panose="020B0604020202020204" pitchFamily="34" charset="0"/>
              <a:buChar char="•"/>
              <a:defRPr sz="2199">
                <a:latin typeface="+mn-lt"/>
              </a:defRPr>
            </a:lvl3pPr>
            <a:lvl4pPr marL="1030262" indent="-346066">
              <a:spcBef>
                <a:spcPts val="0"/>
              </a:spcBef>
              <a:spcAft>
                <a:spcPts val="600"/>
              </a:spcAft>
              <a:buClr>
                <a:schemeClr val="accent6"/>
              </a:buClr>
              <a:buFont typeface="System Font Regular"/>
              <a:buChar char="–"/>
              <a:defRPr sz="2199">
                <a:latin typeface="+mn-lt"/>
              </a:defRPr>
            </a:lvl4pPr>
            <a:lvl5pPr marL="1258857" indent="-346066">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4237088"/>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col-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46067"/>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35127"/>
            <a:ext cx="3648691" cy="2986087"/>
          </a:xfrm>
          <a:prstGeom prst="rect">
            <a:avLst/>
          </a:prstGeom>
        </p:spPr>
        <p:txBody>
          <a:bodyPr/>
          <a:lstStyle>
            <a:lvl1pPr marL="227008" indent="-227008">
              <a:spcBef>
                <a:spcPts val="0"/>
              </a:spcBef>
              <a:spcAft>
                <a:spcPts val="1200"/>
              </a:spcAft>
              <a:buClr>
                <a:schemeClr val="accent6"/>
              </a:buClr>
              <a:buFont typeface="Wingdings" pitchFamily="2" charset="2"/>
              <a:buChar char="§"/>
              <a:defRPr sz="2000">
                <a:solidFill>
                  <a:schemeClr val="tx1"/>
                </a:solidFill>
                <a:latin typeface="+mn-lt"/>
              </a:defRPr>
            </a:lvl1pPr>
            <a:lvl2pPr marL="228594" indent="-228594">
              <a:spcBef>
                <a:spcPts val="0"/>
              </a:spcBef>
              <a:spcAft>
                <a:spcPts val="600"/>
              </a:spcAft>
              <a:defRPr sz="2000">
                <a:latin typeface="+mn-lt"/>
              </a:defRPr>
            </a:lvl2pPr>
            <a:lvl3pPr marL="457189" indent="-222245">
              <a:spcBef>
                <a:spcPts val="0"/>
              </a:spcBef>
              <a:spcAft>
                <a:spcPts val="600"/>
              </a:spcAft>
              <a:buFont typeface="Arial" panose="020B0604020202020204" pitchFamily="34" charset="0"/>
              <a:buChar char="•"/>
              <a:defRPr sz="2000">
                <a:latin typeface="+mn-lt"/>
              </a:defRPr>
            </a:lvl3pPr>
            <a:lvl4pPr marL="573074" indent="-222245">
              <a:spcBef>
                <a:spcPts val="0"/>
              </a:spcBef>
              <a:spcAft>
                <a:spcPts val="600"/>
              </a:spcAft>
              <a:buClr>
                <a:schemeClr val="accent6"/>
              </a:buClr>
              <a:buFont typeface="System Font Regular"/>
              <a:buChar char="–"/>
              <a:defRPr sz="2000">
                <a:latin typeface="+mn-lt"/>
              </a:defRPr>
            </a:lvl4pPr>
            <a:lvl5pPr marL="685783" indent="-228594">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4500885" y="1935127"/>
            <a:ext cx="3648691" cy="2986087"/>
          </a:xfrm>
          <a:prstGeom prst="rect">
            <a:avLst/>
          </a:prstGeom>
        </p:spPr>
        <p:txBody>
          <a:bodyPr/>
          <a:lstStyle>
            <a:lvl1pPr marL="227008" indent="-227008">
              <a:spcBef>
                <a:spcPts val="0"/>
              </a:spcBef>
              <a:spcAft>
                <a:spcPts val="1200"/>
              </a:spcAft>
              <a:buClr>
                <a:schemeClr val="accent6"/>
              </a:buClr>
              <a:buFont typeface="Wingdings" pitchFamily="2" charset="2"/>
              <a:buChar char="§"/>
              <a:defRPr sz="2000">
                <a:solidFill>
                  <a:schemeClr val="tx1"/>
                </a:solidFill>
                <a:latin typeface="+mn-lt"/>
              </a:defRPr>
            </a:lvl1pPr>
            <a:lvl2pPr marL="228594" indent="-228594">
              <a:spcBef>
                <a:spcPts val="0"/>
              </a:spcBef>
              <a:spcAft>
                <a:spcPts val="600"/>
              </a:spcAft>
              <a:defRPr sz="2000">
                <a:latin typeface="+mn-lt"/>
              </a:defRPr>
            </a:lvl2pPr>
            <a:lvl3pPr marL="457189" indent="-222245">
              <a:spcBef>
                <a:spcPts val="0"/>
              </a:spcBef>
              <a:spcAft>
                <a:spcPts val="600"/>
              </a:spcAft>
              <a:buFont typeface="Arial" panose="020B0604020202020204" pitchFamily="34" charset="0"/>
              <a:buChar char="•"/>
              <a:defRPr sz="2000">
                <a:latin typeface="+mn-lt"/>
              </a:defRPr>
            </a:lvl3pPr>
            <a:lvl4pPr marL="573074" indent="-222245">
              <a:spcBef>
                <a:spcPts val="0"/>
              </a:spcBef>
              <a:spcAft>
                <a:spcPts val="600"/>
              </a:spcAft>
              <a:buClr>
                <a:schemeClr val="accent6"/>
              </a:buClr>
              <a:buFont typeface="System Font Regular"/>
              <a:buChar char="–"/>
              <a:defRPr sz="2000">
                <a:latin typeface="+mn-lt"/>
              </a:defRPr>
            </a:lvl4pPr>
            <a:lvl5pPr marL="685783" indent="-228594">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8308113" y="1935127"/>
            <a:ext cx="3648691" cy="2986087"/>
          </a:xfrm>
          <a:prstGeom prst="rect">
            <a:avLst/>
          </a:prstGeom>
        </p:spPr>
        <p:txBody>
          <a:bodyPr/>
          <a:lstStyle>
            <a:lvl1pPr marL="227008" indent="-227008">
              <a:spcBef>
                <a:spcPts val="0"/>
              </a:spcBef>
              <a:spcAft>
                <a:spcPts val="1200"/>
              </a:spcAft>
              <a:buClr>
                <a:schemeClr val="accent6"/>
              </a:buClr>
              <a:buFont typeface="Wingdings" pitchFamily="2" charset="2"/>
              <a:buChar char="§"/>
              <a:defRPr sz="2000">
                <a:solidFill>
                  <a:schemeClr val="tx1"/>
                </a:solidFill>
                <a:latin typeface="+mn-lt"/>
              </a:defRPr>
            </a:lvl1pPr>
            <a:lvl2pPr marL="228594" indent="-228594">
              <a:spcBef>
                <a:spcPts val="0"/>
              </a:spcBef>
              <a:spcAft>
                <a:spcPts val="600"/>
              </a:spcAft>
              <a:defRPr sz="2000">
                <a:latin typeface="+mn-lt"/>
              </a:defRPr>
            </a:lvl2pPr>
            <a:lvl3pPr marL="457189" indent="-222245">
              <a:spcBef>
                <a:spcPts val="0"/>
              </a:spcBef>
              <a:spcAft>
                <a:spcPts val="600"/>
              </a:spcAft>
              <a:buFont typeface="Arial" panose="020B0604020202020204" pitchFamily="34" charset="0"/>
              <a:buChar char="•"/>
              <a:defRPr sz="2000">
                <a:latin typeface="+mn-lt"/>
              </a:defRPr>
            </a:lvl3pPr>
            <a:lvl4pPr marL="573074" indent="-222245">
              <a:spcBef>
                <a:spcPts val="0"/>
              </a:spcBef>
              <a:spcAft>
                <a:spcPts val="600"/>
              </a:spcAft>
              <a:buClr>
                <a:schemeClr val="accent6"/>
              </a:buClr>
              <a:buFont typeface="System Font Regular"/>
              <a:buChar char="–"/>
              <a:defRPr sz="2000">
                <a:latin typeface="+mn-lt"/>
              </a:defRPr>
            </a:lvl4pPr>
            <a:lvl5pPr marL="685783" indent="-228594">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6090282"/>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 Text and Picture">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64975"/>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2869" y="1984683"/>
            <a:ext cx="5249959" cy="2986087"/>
          </a:xfrm>
          <a:prstGeom prst="rect">
            <a:avLst/>
          </a:prstGeom>
        </p:spPr>
        <p:txBody>
          <a:bodyPr/>
          <a:lstStyle>
            <a:lvl1pPr marL="457189" indent="-341305">
              <a:spcBef>
                <a:spcPts val="0"/>
              </a:spcBef>
              <a:spcAft>
                <a:spcPts val="1200"/>
              </a:spcAft>
              <a:buClr>
                <a:schemeClr val="accent6"/>
              </a:buClr>
              <a:buFont typeface="Wingdings" pitchFamily="2" charset="2"/>
              <a:buChar char="§"/>
              <a:defRPr sz="2199">
                <a:solidFill>
                  <a:schemeClr val="tx1"/>
                </a:solidFill>
                <a:latin typeface="+mn-lt"/>
              </a:defRPr>
            </a:lvl1pPr>
            <a:lvl2pPr marL="457189" indent="-341305">
              <a:spcBef>
                <a:spcPts val="0"/>
              </a:spcBef>
              <a:spcAft>
                <a:spcPts val="600"/>
              </a:spcAft>
              <a:defRPr sz="2199">
                <a:latin typeface="+mn-lt"/>
              </a:defRPr>
            </a:lvl2pPr>
            <a:lvl3pPr marL="855641" indent="-346066">
              <a:spcBef>
                <a:spcPts val="0"/>
              </a:spcBef>
              <a:spcAft>
                <a:spcPts val="600"/>
              </a:spcAft>
              <a:buFont typeface="Arial" panose="020B0604020202020204" pitchFamily="34" charset="0"/>
              <a:buChar char="•"/>
              <a:defRPr sz="2199">
                <a:latin typeface="+mn-lt"/>
              </a:defRPr>
            </a:lvl3pPr>
            <a:lvl4pPr marL="1201709" indent="-346066">
              <a:spcBef>
                <a:spcPts val="0"/>
              </a:spcBef>
              <a:spcAft>
                <a:spcPts val="600"/>
              </a:spcAft>
              <a:buClr>
                <a:schemeClr val="accent6"/>
              </a:buClr>
              <a:buFont typeface="System Font Regular"/>
              <a:buChar char="–"/>
              <a:defRPr sz="2199">
                <a:latin typeface="+mn-lt"/>
              </a:defRPr>
            </a:lvl4pPr>
            <a:lvl5pPr marL="1371566" indent="-346066">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6096000" y="1984683"/>
            <a:ext cx="5043213" cy="298767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3819852588"/>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623460" y="6356355"/>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19CEB-2028-2842-AF60-6C74C4CAB384}" type="datetime4">
              <a:rPr lang="en-US" smtClean="0"/>
              <a:t>May 23, 2023</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551540" y="1052855"/>
            <a:ext cx="10941633" cy="447184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831809212"/>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1" y="1644605"/>
            <a:ext cx="5186811" cy="639763"/>
          </a:xfrm>
        </p:spPr>
        <p:txBody>
          <a:bodyPr anchor="b">
            <a:noAutofit/>
          </a:bodyPr>
          <a:lstStyle>
            <a:lvl1pPr marL="0" indent="0" algn="l">
              <a:buNone/>
              <a:defRPr sz="2800" b="0">
                <a:solidFill>
                  <a:schemeClr val="tx2"/>
                </a:solidFill>
              </a:defRPr>
            </a:lvl1pPr>
            <a:lvl2pPr marL="456438" indent="0">
              <a:buNone/>
              <a:defRPr sz="2000" b="1"/>
            </a:lvl2pPr>
            <a:lvl3pPr marL="912876" indent="0">
              <a:buNone/>
              <a:defRPr sz="1800" b="1"/>
            </a:lvl3pPr>
            <a:lvl4pPr marL="1369315" indent="0">
              <a:buNone/>
              <a:defRPr sz="1600" b="1"/>
            </a:lvl4pPr>
            <a:lvl5pPr marL="1825753" indent="0">
              <a:buNone/>
              <a:defRPr sz="1600" b="1"/>
            </a:lvl5pPr>
            <a:lvl6pPr marL="2282191" indent="0">
              <a:buNone/>
              <a:defRPr sz="1600" b="1"/>
            </a:lvl6pPr>
            <a:lvl7pPr marL="2738629" indent="0">
              <a:buNone/>
              <a:defRPr sz="1600" b="1"/>
            </a:lvl7pPr>
            <a:lvl8pPr marL="3195067" indent="0">
              <a:buNone/>
              <a:defRPr sz="1600" b="1"/>
            </a:lvl8pPr>
            <a:lvl9pPr marL="365150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408723"/>
            <a:ext cx="5186811"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5" y="1644605"/>
            <a:ext cx="5384799" cy="639763"/>
          </a:xfrm>
        </p:spPr>
        <p:txBody>
          <a:bodyPr anchor="b">
            <a:noAutofit/>
          </a:bodyPr>
          <a:lstStyle>
            <a:lvl1pPr marL="0" indent="0" algn="l">
              <a:buNone/>
              <a:defRPr sz="2800" b="0">
                <a:solidFill>
                  <a:schemeClr val="tx2"/>
                </a:solidFill>
              </a:defRPr>
            </a:lvl1pPr>
            <a:lvl2pPr marL="456438" indent="0">
              <a:buNone/>
              <a:defRPr sz="2000" b="1"/>
            </a:lvl2pPr>
            <a:lvl3pPr marL="912876" indent="0">
              <a:buNone/>
              <a:defRPr sz="1800" b="1"/>
            </a:lvl3pPr>
            <a:lvl4pPr marL="1369315" indent="0">
              <a:buNone/>
              <a:defRPr sz="1600" b="1"/>
            </a:lvl4pPr>
            <a:lvl5pPr marL="1825753" indent="0">
              <a:buNone/>
              <a:defRPr sz="1600" b="1"/>
            </a:lvl5pPr>
            <a:lvl6pPr marL="2282191" indent="0">
              <a:buNone/>
              <a:defRPr sz="1600" b="1"/>
            </a:lvl6pPr>
            <a:lvl7pPr marL="2738629" indent="0">
              <a:buNone/>
              <a:defRPr sz="1600" b="1"/>
            </a:lvl7pPr>
            <a:lvl8pPr marL="3195067" indent="0">
              <a:buNone/>
              <a:defRPr sz="1600" b="1"/>
            </a:lvl8pPr>
            <a:lvl9pPr marL="365150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5" y="2408723"/>
            <a:ext cx="53847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Tree>
    <p:extLst>
      <p:ext uri="{BB962C8B-B14F-4D97-AF65-F5344CB8AC3E}">
        <p14:creationId xmlns:p14="http://schemas.microsoft.com/office/powerpoint/2010/main" val="246396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9683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5/23/2023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2071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5/23/2023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7132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5/23/2023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6884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0426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8.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5.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5/23/2023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49100221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45371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ransition spd="slow">
    <p:fade/>
  </p:transition>
  <p:txStyles>
    <p:titleStyle>
      <a:lvl1pPr algn="ctr" defTabSz="1218884" rtl="0" eaLnBrk="1" latinLnBrk="0" hangingPunct="1">
        <a:spcBef>
          <a:spcPct val="0"/>
        </a:spcBef>
        <a:buNone/>
        <a:defRPr sz="5865" kern="1200">
          <a:solidFill>
            <a:schemeClr val="tx1"/>
          </a:solidFill>
          <a:latin typeface="+mj-lt"/>
          <a:ea typeface="+mj-ea"/>
          <a:cs typeface="+mj-cs"/>
        </a:defRPr>
      </a:lvl1pPr>
    </p:titleStyle>
    <p:bodyStyle>
      <a:lvl1pPr marL="457083" indent="-457083" algn="l" defTabSz="1218884"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343" indent="-380901" algn="l" defTabSz="1218884"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06" indent="-304722" algn="l" defTabSz="1218884"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49"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2491"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1935"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376"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819"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261"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884" rtl="0" eaLnBrk="1" latinLnBrk="0" hangingPunct="1">
        <a:defRPr sz="2399" kern="1200">
          <a:solidFill>
            <a:schemeClr val="tx1"/>
          </a:solidFill>
          <a:latin typeface="+mn-lt"/>
          <a:ea typeface="+mn-ea"/>
          <a:cs typeface="+mn-cs"/>
        </a:defRPr>
      </a:lvl1pPr>
      <a:lvl2pPr marL="609443" algn="l" defTabSz="1218884" rtl="0" eaLnBrk="1" latinLnBrk="0" hangingPunct="1">
        <a:defRPr sz="2399" kern="1200">
          <a:solidFill>
            <a:schemeClr val="tx1"/>
          </a:solidFill>
          <a:latin typeface="+mn-lt"/>
          <a:ea typeface="+mn-ea"/>
          <a:cs typeface="+mn-cs"/>
        </a:defRPr>
      </a:lvl2pPr>
      <a:lvl3pPr marL="1218884" algn="l" defTabSz="1218884" rtl="0" eaLnBrk="1" latinLnBrk="0" hangingPunct="1">
        <a:defRPr sz="2399" kern="1200">
          <a:solidFill>
            <a:schemeClr val="tx1"/>
          </a:solidFill>
          <a:latin typeface="+mn-lt"/>
          <a:ea typeface="+mn-ea"/>
          <a:cs typeface="+mn-cs"/>
        </a:defRPr>
      </a:lvl3pPr>
      <a:lvl4pPr marL="1828328" algn="l" defTabSz="1218884" rtl="0" eaLnBrk="1" latinLnBrk="0" hangingPunct="1">
        <a:defRPr sz="2399" kern="1200">
          <a:solidFill>
            <a:schemeClr val="tx1"/>
          </a:solidFill>
          <a:latin typeface="+mn-lt"/>
          <a:ea typeface="+mn-ea"/>
          <a:cs typeface="+mn-cs"/>
        </a:defRPr>
      </a:lvl4pPr>
      <a:lvl5pPr marL="2437770" algn="l" defTabSz="1218884" rtl="0" eaLnBrk="1" latinLnBrk="0" hangingPunct="1">
        <a:defRPr sz="2399" kern="1200">
          <a:solidFill>
            <a:schemeClr val="tx1"/>
          </a:solidFill>
          <a:latin typeface="+mn-lt"/>
          <a:ea typeface="+mn-ea"/>
          <a:cs typeface="+mn-cs"/>
        </a:defRPr>
      </a:lvl5pPr>
      <a:lvl6pPr marL="3047213" algn="l" defTabSz="1218884" rtl="0" eaLnBrk="1" latinLnBrk="0" hangingPunct="1">
        <a:defRPr sz="2399" kern="1200">
          <a:solidFill>
            <a:schemeClr val="tx1"/>
          </a:solidFill>
          <a:latin typeface="+mn-lt"/>
          <a:ea typeface="+mn-ea"/>
          <a:cs typeface="+mn-cs"/>
        </a:defRPr>
      </a:lvl6pPr>
      <a:lvl7pPr marL="3656655" algn="l" defTabSz="1218884" rtl="0" eaLnBrk="1" latinLnBrk="0" hangingPunct="1">
        <a:defRPr sz="2399" kern="1200">
          <a:solidFill>
            <a:schemeClr val="tx1"/>
          </a:solidFill>
          <a:latin typeface="+mn-lt"/>
          <a:ea typeface="+mn-ea"/>
          <a:cs typeface="+mn-cs"/>
        </a:defRPr>
      </a:lvl7pPr>
      <a:lvl8pPr marL="4266097" algn="l" defTabSz="1218884" rtl="0" eaLnBrk="1" latinLnBrk="0" hangingPunct="1">
        <a:defRPr sz="2399" kern="1200">
          <a:solidFill>
            <a:schemeClr val="tx1"/>
          </a:solidFill>
          <a:latin typeface="+mn-lt"/>
          <a:ea typeface="+mn-ea"/>
          <a:cs typeface="+mn-cs"/>
        </a:defRPr>
      </a:lvl8pPr>
      <a:lvl9pPr marL="4875541" algn="l" defTabSz="1218884"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40E9C3A6-0004-41AF-A6A5-D3161655948C}"/>
              </a:ext>
            </a:extLst>
          </p:cNvPr>
          <p:cNvPicPr>
            <a:picLocks noChangeAspect="1"/>
          </p:cNvPicPr>
          <p:nvPr userDrawn="1"/>
        </p:nvPicPr>
        <p:blipFill>
          <a:blip r:embed="rId8"/>
          <a:stretch>
            <a:fillRect/>
          </a:stretch>
        </p:blipFill>
        <p:spPr>
          <a:xfrm>
            <a:off x="9380207" y="5955781"/>
            <a:ext cx="2550540" cy="652801"/>
          </a:xfrm>
          <a:prstGeom prst="rect">
            <a:avLst/>
          </a:prstGeom>
        </p:spPr>
      </p:pic>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052855"/>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5"/>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11510433" y="220765"/>
            <a:ext cx="41393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11457646" y="242255"/>
            <a:ext cx="503119" cy="254044"/>
          </a:xfrm>
          <a:prstGeom prst="rect">
            <a:avLst/>
          </a:prstGeom>
          <a:noFill/>
        </p:spPr>
        <p:txBody>
          <a:bodyPr wrap="square" rtlCol="0">
            <a:spAutoFit/>
          </a:bodyPr>
          <a:lstStyle/>
          <a:p>
            <a:pPr algn="ctr"/>
            <a:fld id="{A565D13D-210D-7741-99FD-FE938200C5BF}" type="slidenum">
              <a:rPr lang="en-US" sz="1051" b="1" smtClean="0">
                <a:solidFill>
                  <a:schemeClr val="bg1"/>
                </a:solidFill>
              </a:rPr>
              <a:t>‹#›</a:t>
            </a:fld>
            <a:endParaRPr lang="en-US" sz="1051" b="1" dirty="0">
              <a:solidFill>
                <a:schemeClr val="bg1"/>
              </a:solidFill>
            </a:endParaRPr>
          </a:p>
        </p:txBody>
      </p:sp>
      <p:sp>
        <p:nvSpPr>
          <p:cNvPr id="15" name="Date Placeholder 3">
            <a:extLst>
              <a:ext uri="{FF2B5EF4-FFF2-40B4-BE49-F238E27FC236}">
                <a16:creationId xmlns:a16="http://schemas.microsoft.com/office/drawing/2014/main" id="{841C3474-27D8-8049-BB94-405BB23B8EED}"/>
              </a:ext>
            </a:extLst>
          </p:cNvPr>
          <p:cNvSpPr>
            <a:spLocks noGrp="1"/>
          </p:cNvSpPr>
          <p:nvPr>
            <p:ph type="dt" sz="half" idx="2"/>
          </p:nvPr>
        </p:nvSpPr>
        <p:spPr>
          <a:xfrm>
            <a:off x="623460" y="6356355"/>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6BF86-EAFE-4066-93A0-7F3100E9966A}" type="datetime1">
              <a:rPr lang="en-US" smtClean="0"/>
              <a:t>5/23/2023</a:t>
            </a:fld>
            <a:endParaRPr lang="en-US" dirty="0"/>
          </a:p>
        </p:txBody>
      </p:sp>
    </p:spTree>
    <p:extLst>
      <p:ext uri="{BB962C8B-B14F-4D97-AF65-F5344CB8AC3E}">
        <p14:creationId xmlns:p14="http://schemas.microsoft.com/office/powerpoint/2010/main" val="151063568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transition spd="slow">
    <p:fade/>
  </p:transition>
  <p:hf hdr="0" ftr="0" dt="0"/>
  <p:txStyles>
    <p:titleStyle>
      <a:lvl1pPr algn="l" defTabSz="1218884" rtl="0" eaLnBrk="1" latinLnBrk="0" hangingPunct="1">
        <a:spcBef>
          <a:spcPct val="0"/>
        </a:spcBef>
        <a:buNone/>
        <a:defRPr sz="3200" kern="1200">
          <a:solidFill>
            <a:schemeClr val="accent6"/>
          </a:solidFill>
          <a:latin typeface="+mj-lt"/>
          <a:ea typeface="+mj-ea"/>
          <a:cs typeface="Arial" pitchFamily="34" charset="0"/>
        </a:defRPr>
      </a:lvl1pPr>
    </p:titleStyle>
    <p:bodyStyle>
      <a:lvl1pPr marL="0" indent="0" algn="l" defTabSz="1218884"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39" indent="-457195" algn="l" defTabSz="1218884"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06" indent="-304722" algn="l" defTabSz="1218884"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049" indent="-304722" algn="l" defTabSz="1218884"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4pPr>
      <a:lvl5pPr marL="2742491" indent="-304722" algn="l" defTabSz="1218884"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5pPr>
      <a:lvl6pPr marL="3351935"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376"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819"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261"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884" rtl="0" eaLnBrk="1" latinLnBrk="0" hangingPunct="1">
        <a:defRPr sz="2399" kern="1200">
          <a:solidFill>
            <a:schemeClr val="tx1"/>
          </a:solidFill>
          <a:latin typeface="+mn-lt"/>
          <a:ea typeface="+mn-ea"/>
          <a:cs typeface="+mn-cs"/>
        </a:defRPr>
      </a:lvl1pPr>
      <a:lvl2pPr marL="609443" algn="l" defTabSz="1218884" rtl="0" eaLnBrk="1" latinLnBrk="0" hangingPunct="1">
        <a:defRPr sz="2399" kern="1200">
          <a:solidFill>
            <a:schemeClr val="tx1"/>
          </a:solidFill>
          <a:latin typeface="+mn-lt"/>
          <a:ea typeface="+mn-ea"/>
          <a:cs typeface="+mn-cs"/>
        </a:defRPr>
      </a:lvl2pPr>
      <a:lvl3pPr marL="1218884" algn="l" defTabSz="1218884" rtl="0" eaLnBrk="1" latinLnBrk="0" hangingPunct="1">
        <a:defRPr sz="2399" kern="1200">
          <a:solidFill>
            <a:schemeClr val="tx1"/>
          </a:solidFill>
          <a:latin typeface="+mn-lt"/>
          <a:ea typeface="+mn-ea"/>
          <a:cs typeface="+mn-cs"/>
        </a:defRPr>
      </a:lvl3pPr>
      <a:lvl4pPr marL="1828328" algn="l" defTabSz="1218884" rtl="0" eaLnBrk="1" latinLnBrk="0" hangingPunct="1">
        <a:defRPr sz="2399" kern="1200">
          <a:solidFill>
            <a:schemeClr val="tx1"/>
          </a:solidFill>
          <a:latin typeface="+mn-lt"/>
          <a:ea typeface="+mn-ea"/>
          <a:cs typeface="+mn-cs"/>
        </a:defRPr>
      </a:lvl4pPr>
      <a:lvl5pPr marL="2437770" algn="l" defTabSz="1218884" rtl="0" eaLnBrk="1" latinLnBrk="0" hangingPunct="1">
        <a:defRPr sz="2399" kern="1200">
          <a:solidFill>
            <a:schemeClr val="tx1"/>
          </a:solidFill>
          <a:latin typeface="+mn-lt"/>
          <a:ea typeface="+mn-ea"/>
          <a:cs typeface="+mn-cs"/>
        </a:defRPr>
      </a:lvl5pPr>
      <a:lvl6pPr marL="3047213" algn="l" defTabSz="1218884" rtl="0" eaLnBrk="1" latinLnBrk="0" hangingPunct="1">
        <a:defRPr sz="2399" kern="1200">
          <a:solidFill>
            <a:schemeClr val="tx1"/>
          </a:solidFill>
          <a:latin typeface="+mn-lt"/>
          <a:ea typeface="+mn-ea"/>
          <a:cs typeface="+mn-cs"/>
        </a:defRPr>
      </a:lvl6pPr>
      <a:lvl7pPr marL="3656655" algn="l" defTabSz="1218884" rtl="0" eaLnBrk="1" latinLnBrk="0" hangingPunct="1">
        <a:defRPr sz="2399" kern="1200">
          <a:solidFill>
            <a:schemeClr val="tx1"/>
          </a:solidFill>
          <a:latin typeface="+mn-lt"/>
          <a:ea typeface="+mn-ea"/>
          <a:cs typeface="+mn-cs"/>
        </a:defRPr>
      </a:lvl7pPr>
      <a:lvl8pPr marL="4266097" algn="l" defTabSz="1218884" rtl="0" eaLnBrk="1" latinLnBrk="0" hangingPunct="1">
        <a:defRPr sz="2399" kern="1200">
          <a:solidFill>
            <a:schemeClr val="tx1"/>
          </a:solidFill>
          <a:latin typeface="+mn-lt"/>
          <a:ea typeface="+mn-ea"/>
          <a:cs typeface="+mn-cs"/>
        </a:defRPr>
      </a:lvl8pPr>
      <a:lvl9pPr marL="4875541" algn="l" defTabSz="1218884"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40E9C3A6-0004-41AF-A6A5-D3161655948C}"/>
              </a:ext>
            </a:extLst>
          </p:cNvPr>
          <p:cNvPicPr>
            <a:picLocks noChangeAspect="1"/>
          </p:cNvPicPr>
          <p:nvPr userDrawn="1"/>
        </p:nvPicPr>
        <p:blipFill>
          <a:blip r:embed="rId8"/>
          <a:stretch>
            <a:fillRect/>
          </a:stretch>
        </p:blipFill>
        <p:spPr>
          <a:xfrm>
            <a:off x="9380207" y="5955779"/>
            <a:ext cx="2550540" cy="652801"/>
          </a:xfrm>
          <a:prstGeom prst="rect">
            <a:avLst/>
          </a:prstGeom>
        </p:spPr>
      </p:pic>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052854"/>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4"/>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11510433" y="220765"/>
            <a:ext cx="41393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11457645" y="242254"/>
            <a:ext cx="503119"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Placeholder 3">
            <a:extLst>
              <a:ext uri="{FF2B5EF4-FFF2-40B4-BE49-F238E27FC236}">
                <a16:creationId xmlns:a16="http://schemas.microsoft.com/office/drawing/2014/main" id="{841C3474-27D8-8049-BB94-405BB23B8EED}"/>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F296-9555-4504-8AE4-A31C465F44EA}" type="datetime1">
              <a:rPr lang="en-US" smtClean="0"/>
              <a:t>5/23/2023</a:t>
            </a:fld>
            <a:endParaRPr lang="en-US" dirty="0"/>
          </a:p>
        </p:txBody>
      </p:sp>
    </p:spTree>
    <p:extLst>
      <p:ext uri="{BB962C8B-B14F-4D97-AF65-F5344CB8AC3E}">
        <p14:creationId xmlns:p14="http://schemas.microsoft.com/office/powerpoint/2010/main" val="286470219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Lst>
  <p:transition spd="slow">
    <p:fade/>
  </p:transition>
  <p:hf hdr="0" ftr="0" dt="0"/>
  <p:txStyles>
    <p:titleStyle>
      <a:lvl1pPr algn="l" defTabSz="1218915" rtl="0" eaLnBrk="1" latinLnBrk="0" hangingPunct="1">
        <a:spcBef>
          <a:spcPct val="0"/>
        </a:spcBef>
        <a:buNone/>
        <a:defRPr sz="3200" kern="1200">
          <a:solidFill>
            <a:schemeClr val="accent6"/>
          </a:solidFill>
          <a:latin typeface="+mj-lt"/>
          <a:ea typeface="+mj-ea"/>
          <a:cs typeface="Arial" pitchFamily="34" charset="0"/>
        </a:defRPr>
      </a:lvl1pPr>
    </p:titleStyle>
    <p:body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40E9C3A6-0004-41AF-A6A5-D3161655948C}"/>
              </a:ext>
            </a:extLst>
          </p:cNvPr>
          <p:cNvPicPr>
            <a:picLocks noChangeAspect="1"/>
          </p:cNvPicPr>
          <p:nvPr/>
        </p:nvPicPr>
        <p:blipFill>
          <a:blip r:embed="rId12"/>
          <a:stretch>
            <a:fillRect/>
          </a:stretch>
        </p:blipFill>
        <p:spPr>
          <a:xfrm>
            <a:off x="9380207" y="5955779"/>
            <a:ext cx="2550540" cy="652801"/>
          </a:xfrm>
          <a:prstGeom prst="rect">
            <a:avLst/>
          </a:prstGeom>
        </p:spPr>
      </p:pic>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052854"/>
            <a:ext cx="10797792" cy="64891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7" name="Rectangle 6"/>
          <p:cNvSpPr/>
          <p:nvPr/>
        </p:nvSpPr>
        <p:spPr>
          <a:xfrm>
            <a:off x="0" y="4"/>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p:nvSpPr>
        <p:spPr>
          <a:xfrm>
            <a:off x="11510433" y="220765"/>
            <a:ext cx="41393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p:nvSpPr>
        <p:spPr>
          <a:xfrm>
            <a:off x="11457645" y="242254"/>
            <a:ext cx="503119"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Placeholder 3">
            <a:extLst>
              <a:ext uri="{FF2B5EF4-FFF2-40B4-BE49-F238E27FC236}">
                <a16:creationId xmlns:a16="http://schemas.microsoft.com/office/drawing/2014/main" id="{841C3474-27D8-8049-BB94-405BB23B8EED}"/>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ED545-94AC-41C5-950E-44C0D7B1C593}" type="datetime1">
              <a:rPr lang="en-US" smtClean="0"/>
              <a:t>5/23/2023</a:t>
            </a:fld>
            <a:endParaRPr lang="en-US" dirty="0"/>
          </a:p>
        </p:txBody>
      </p:sp>
    </p:spTree>
    <p:extLst>
      <p:ext uri="{BB962C8B-B14F-4D97-AF65-F5344CB8AC3E}">
        <p14:creationId xmlns:p14="http://schemas.microsoft.com/office/powerpoint/2010/main" val="24105799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transition spd="slow">
    <p:fade/>
  </p:transition>
  <p:hf hdr="0" ftr="0" dt="0"/>
  <p:txStyles>
    <p:titleStyle>
      <a:lvl1pPr algn="l" defTabSz="1218915" rtl="0" eaLnBrk="1" latinLnBrk="0" hangingPunct="1">
        <a:spcBef>
          <a:spcPct val="0"/>
        </a:spcBef>
        <a:buNone/>
        <a:defRPr sz="3200" kern="1200">
          <a:solidFill>
            <a:schemeClr val="accent6"/>
          </a:solidFill>
          <a:latin typeface="+mj-lt"/>
          <a:ea typeface="+mj-ea"/>
          <a:cs typeface="Arial" pitchFamily="34" charset="0"/>
        </a:defRPr>
      </a:lvl1pPr>
    </p:titleStyle>
    <p:body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052855"/>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5"/>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11623249" y="220765"/>
            <a:ext cx="301120"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11595649" y="251503"/>
            <a:ext cx="356321" cy="246221"/>
          </a:xfrm>
          <a:prstGeom prst="rect">
            <a:avLst/>
          </a:prstGeom>
          <a:noFill/>
        </p:spPr>
        <p:txBody>
          <a:bodyPr wrap="square" rtlCol="0">
            <a:spAutoFit/>
          </a:bodyPr>
          <a:lstStyle/>
          <a:p>
            <a:pPr algn="ctr"/>
            <a:fld id="{A565D13D-210D-7741-99FD-FE938200C5BF}" type="slidenum">
              <a:rPr lang="en-US" sz="1000" b="1" smtClean="0">
                <a:solidFill>
                  <a:schemeClr val="bg1"/>
                </a:solidFill>
              </a:rPr>
              <a:t>‹#›</a:t>
            </a:fld>
            <a:endParaRPr lang="en-US" sz="1000" b="1" dirty="0">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4EF2D206-5C44-4A17-92F2-99E3AA9FDFB7}"/>
              </a:ext>
            </a:extLst>
          </p:cNvPr>
          <p:cNvPicPr>
            <a:picLocks noChangeAspect="1"/>
          </p:cNvPicPr>
          <p:nvPr userDrawn="1"/>
        </p:nvPicPr>
        <p:blipFill>
          <a:blip r:embed="rId9"/>
          <a:stretch>
            <a:fillRect/>
          </a:stretch>
        </p:blipFill>
        <p:spPr>
          <a:xfrm>
            <a:off x="9587177" y="5839641"/>
            <a:ext cx="2337193" cy="797595"/>
          </a:xfrm>
          <a:prstGeom prst="rect">
            <a:avLst/>
          </a:prstGeom>
        </p:spPr>
      </p:pic>
    </p:spTree>
    <p:extLst>
      <p:ext uri="{BB962C8B-B14F-4D97-AF65-F5344CB8AC3E}">
        <p14:creationId xmlns:p14="http://schemas.microsoft.com/office/powerpoint/2010/main" val="223446642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transition spd="slow">
    <p:fade/>
  </p:transition>
  <p:hf sldNum="0" hdr="0" ftr="0"/>
  <p:txStyles>
    <p:titleStyle>
      <a:lvl1pPr algn="l" defTabSz="1218884" rtl="0" eaLnBrk="1" latinLnBrk="0" hangingPunct="1">
        <a:spcBef>
          <a:spcPct val="0"/>
        </a:spcBef>
        <a:buNone/>
        <a:defRPr sz="3200" kern="1200">
          <a:solidFill>
            <a:schemeClr val="accent6"/>
          </a:solidFill>
          <a:latin typeface="+mj-lt"/>
          <a:ea typeface="+mj-ea"/>
          <a:cs typeface="Arial" pitchFamily="34" charset="0"/>
        </a:defRPr>
      </a:lvl1pPr>
    </p:titleStyle>
    <p:bodyStyle>
      <a:lvl1pPr marL="0" indent="0" algn="l" defTabSz="1218884"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39" indent="-457195" algn="l" defTabSz="1218884"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06" indent="-304722" algn="l" defTabSz="1218884"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049" indent="-304722" algn="l" defTabSz="1218884"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4pPr>
      <a:lvl5pPr marL="2742491" indent="-304722" algn="l" defTabSz="1218884"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5pPr>
      <a:lvl6pPr marL="3351935"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376"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819"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261"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884" rtl="0" eaLnBrk="1" latinLnBrk="0" hangingPunct="1">
        <a:defRPr sz="2399" kern="1200">
          <a:solidFill>
            <a:schemeClr val="tx1"/>
          </a:solidFill>
          <a:latin typeface="+mn-lt"/>
          <a:ea typeface="+mn-ea"/>
          <a:cs typeface="+mn-cs"/>
        </a:defRPr>
      </a:lvl1pPr>
      <a:lvl2pPr marL="609443" algn="l" defTabSz="1218884" rtl="0" eaLnBrk="1" latinLnBrk="0" hangingPunct="1">
        <a:defRPr sz="2399" kern="1200">
          <a:solidFill>
            <a:schemeClr val="tx1"/>
          </a:solidFill>
          <a:latin typeface="+mn-lt"/>
          <a:ea typeface="+mn-ea"/>
          <a:cs typeface="+mn-cs"/>
        </a:defRPr>
      </a:lvl2pPr>
      <a:lvl3pPr marL="1218884" algn="l" defTabSz="1218884" rtl="0" eaLnBrk="1" latinLnBrk="0" hangingPunct="1">
        <a:defRPr sz="2399" kern="1200">
          <a:solidFill>
            <a:schemeClr val="tx1"/>
          </a:solidFill>
          <a:latin typeface="+mn-lt"/>
          <a:ea typeface="+mn-ea"/>
          <a:cs typeface="+mn-cs"/>
        </a:defRPr>
      </a:lvl3pPr>
      <a:lvl4pPr marL="1828328" algn="l" defTabSz="1218884" rtl="0" eaLnBrk="1" latinLnBrk="0" hangingPunct="1">
        <a:defRPr sz="2399" kern="1200">
          <a:solidFill>
            <a:schemeClr val="tx1"/>
          </a:solidFill>
          <a:latin typeface="+mn-lt"/>
          <a:ea typeface="+mn-ea"/>
          <a:cs typeface="+mn-cs"/>
        </a:defRPr>
      </a:lvl4pPr>
      <a:lvl5pPr marL="2437770" algn="l" defTabSz="1218884" rtl="0" eaLnBrk="1" latinLnBrk="0" hangingPunct="1">
        <a:defRPr sz="2399" kern="1200">
          <a:solidFill>
            <a:schemeClr val="tx1"/>
          </a:solidFill>
          <a:latin typeface="+mn-lt"/>
          <a:ea typeface="+mn-ea"/>
          <a:cs typeface="+mn-cs"/>
        </a:defRPr>
      </a:lvl5pPr>
      <a:lvl6pPr marL="3047213" algn="l" defTabSz="1218884" rtl="0" eaLnBrk="1" latinLnBrk="0" hangingPunct="1">
        <a:defRPr sz="2399" kern="1200">
          <a:solidFill>
            <a:schemeClr val="tx1"/>
          </a:solidFill>
          <a:latin typeface="+mn-lt"/>
          <a:ea typeface="+mn-ea"/>
          <a:cs typeface="+mn-cs"/>
        </a:defRPr>
      </a:lvl6pPr>
      <a:lvl7pPr marL="3656655" algn="l" defTabSz="1218884" rtl="0" eaLnBrk="1" latinLnBrk="0" hangingPunct="1">
        <a:defRPr sz="2399" kern="1200">
          <a:solidFill>
            <a:schemeClr val="tx1"/>
          </a:solidFill>
          <a:latin typeface="+mn-lt"/>
          <a:ea typeface="+mn-ea"/>
          <a:cs typeface="+mn-cs"/>
        </a:defRPr>
      </a:lvl7pPr>
      <a:lvl8pPr marL="4266097" algn="l" defTabSz="1218884" rtl="0" eaLnBrk="1" latinLnBrk="0" hangingPunct="1">
        <a:defRPr sz="2399" kern="1200">
          <a:solidFill>
            <a:schemeClr val="tx1"/>
          </a:solidFill>
          <a:latin typeface="+mn-lt"/>
          <a:ea typeface="+mn-ea"/>
          <a:cs typeface="+mn-cs"/>
        </a:defRPr>
      </a:lvl8pPr>
      <a:lvl9pPr marL="4875541" algn="l" defTabSz="121888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idsetc.org/nhc" TargetMode="External"/><Relationship Id="rId7" Type="http://schemas.openxmlformats.org/officeDocument/2006/relationships/hyperlink" Target="https://matec.info/" TargetMode="External"/><Relationship Id="rId2" Type="http://schemas.openxmlformats.org/officeDocument/2006/relationships/hyperlink" Target="http://nccc.ucsf.edu/" TargetMode="External"/><Relationship Id="rId1" Type="http://schemas.openxmlformats.org/officeDocument/2006/relationships/slideLayout" Target="../slideLayouts/slideLayout45.xml"/><Relationship Id="rId6" Type="http://schemas.openxmlformats.org/officeDocument/2006/relationships/hyperlink" Target="https://aidsetc.org/" TargetMode="External"/><Relationship Id="rId5" Type="http://schemas.openxmlformats.org/officeDocument/2006/relationships/hyperlink" Target="https://www.hepatitisc.uw.edu/" TargetMode="External"/><Relationship Id="rId4" Type="http://schemas.openxmlformats.org/officeDocument/2006/relationships/hyperlink" Target="https://aidsetc.org/hivhc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A4ABF3-5AA9-43CE-8BC4-CC37177DE573}"/>
              </a:ext>
            </a:extLst>
          </p:cNvPr>
          <p:cNvSpPr>
            <a:spLocks noGrp="1"/>
          </p:cNvSpPr>
          <p:nvPr>
            <p:ph type="ctrTitle"/>
          </p:nvPr>
        </p:nvSpPr>
        <p:spPr>
          <a:xfrm>
            <a:off x="2079904" y="2209800"/>
            <a:ext cx="9327005" cy="838200"/>
          </a:xfrm>
        </p:spPr>
        <p:txBody>
          <a:bodyPr/>
          <a:lstStyle/>
          <a:p>
            <a:r>
              <a:rPr lang="en" sz="4267" dirty="0"/>
              <a:t>PrEP: HIV Prevention is Primary Care</a:t>
            </a:r>
            <a:endParaRPr lang="en-US" dirty="0"/>
          </a:p>
        </p:txBody>
      </p:sp>
      <p:sp>
        <p:nvSpPr>
          <p:cNvPr id="11" name="Text Placeholder 10">
            <a:extLst>
              <a:ext uri="{FF2B5EF4-FFF2-40B4-BE49-F238E27FC236}">
                <a16:creationId xmlns:a16="http://schemas.microsoft.com/office/drawing/2014/main" id="{D9A99E7C-E3BC-02E8-0E5F-97FE35B6A0AA}"/>
              </a:ext>
            </a:extLst>
          </p:cNvPr>
          <p:cNvSpPr>
            <a:spLocks noGrp="1"/>
          </p:cNvSpPr>
          <p:nvPr>
            <p:ph type="body" sz="quarter" idx="10"/>
          </p:nvPr>
        </p:nvSpPr>
        <p:spPr>
          <a:xfrm>
            <a:off x="2074191" y="3810001"/>
            <a:ext cx="6957016" cy="495641"/>
          </a:xfrm>
        </p:spPr>
        <p:txBody>
          <a:bodyPr lIns="91440" tIns="45720" rIns="91440" bIns="45720" anchor="ctr"/>
          <a:lstStyle/>
          <a:p>
            <a:r>
              <a:rPr lang="en-US" sz="2351" dirty="0">
                <a:latin typeface="Arial"/>
                <a:cs typeface="Arial"/>
              </a:rPr>
              <a:t>Stephen Adams, MD, AAHIVS</a:t>
            </a:r>
          </a:p>
          <a:p>
            <a:r>
              <a:rPr lang="en-US" sz="2351" dirty="0">
                <a:latin typeface="Arial"/>
                <a:cs typeface="Arial"/>
              </a:rPr>
              <a:t>AIDS Project of the Ozarks</a:t>
            </a:r>
          </a:p>
          <a:p>
            <a:r>
              <a:rPr lang="en-US" sz="2351" dirty="0">
                <a:latin typeface="Arial"/>
                <a:cs typeface="Arial"/>
              </a:rPr>
              <a:t>Medical Director</a:t>
            </a:r>
          </a:p>
        </p:txBody>
      </p:sp>
      <p:sp>
        <p:nvSpPr>
          <p:cNvPr id="2" name="Slide Number Placeholder 1">
            <a:extLst>
              <a:ext uri="{FF2B5EF4-FFF2-40B4-BE49-F238E27FC236}">
                <a16:creationId xmlns:a16="http://schemas.microsoft.com/office/drawing/2014/main" id="{A612F256-3DAE-41FD-94D9-E62627A335BE}"/>
              </a:ext>
            </a:extLst>
          </p:cNvPr>
          <p:cNvSpPr>
            <a:spLocks noGrp="1"/>
          </p:cNvSpPr>
          <p:nvPr>
            <p:ph type="sldNum" sz="quarter" idx="4294967295"/>
          </p:nvPr>
        </p:nvSpPr>
        <p:spPr>
          <a:xfrm>
            <a:off x="0" y="0"/>
            <a:ext cx="0" cy="0"/>
          </a:xfrm>
        </p:spPr>
        <p:txBody>
          <a:bodyPr/>
          <a:lstStyle/>
          <a:p>
            <a:pPr defTabSz="914377">
              <a:defRPr/>
            </a:pPr>
            <a:fld id="{7DD1BA20-3B1F-8544-ADC7-70EC2EFB7AE2}" type="slidenum">
              <a:rPr lang="en-US" sz="1867" kern="0">
                <a:solidFill>
                  <a:srgbClr val="000000"/>
                </a:solidFill>
                <a:latin typeface="Arial"/>
                <a:cs typeface="Arial"/>
                <a:sym typeface="Arial"/>
              </a:rPr>
              <a:pPr defTabSz="914377">
                <a:defRPr/>
              </a:pPr>
              <a:t>1</a:t>
            </a:fld>
            <a:endParaRPr lang="en-US" sz="1867" kern="0">
              <a:solidFill>
                <a:srgbClr val="000000"/>
              </a:solidFill>
              <a:latin typeface="Arial"/>
              <a:cs typeface="Arial"/>
              <a:sym typeface="Arial"/>
            </a:endParaRPr>
          </a:p>
        </p:txBody>
      </p:sp>
      <p:sp>
        <p:nvSpPr>
          <p:cNvPr id="5" name="Text Placeholder 4">
            <a:extLst>
              <a:ext uri="{FF2B5EF4-FFF2-40B4-BE49-F238E27FC236}">
                <a16:creationId xmlns:a16="http://schemas.microsoft.com/office/drawing/2014/main" id="{B2308FB5-3878-5EEF-DAFF-E3D594904549}"/>
              </a:ext>
            </a:extLst>
          </p:cNvPr>
          <p:cNvSpPr>
            <a:spLocks noGrp="1"/>
          </p:cNvSpPr>
          <p:nvPr>
            <p:ph type="body" sz="quarter" idx="11"/>
          </p:nvPr>
        </p:nvSpPr>
        <p:spPr>
          <a:xfrm>
            <a:off x="2074191" y="4645893"/>
            <a:ext cx="6957016" cy="495641"/>
          </a:xfrm>
        </p:spPr>
        <p:txBody>
          <a:bodyPr/>
          <a:lstStyle/>
          <a:p>
            <a:r>
              <a:rPr lang="en-US" dirty="0"/>
              <a:t>May 30, 2023</a:t>
            </a:r>
          </a:p>
        </p:txBody>
      </p:sp>
    </p:spTree>
    <p:extLst>
      <p:ext uri="{BB962C8B-B14F-4D97-AF65-F5344CB8AC3E}">
        <p14:creationId xmlns:p14="http://schemas.microsoft.com/office/powerpoint/2010/main" val="211767902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3EE9B20-C4D3-7B0A-4549-C23613850E20}"/>
              </a:ext>
            </a:extLst>
          </p:cNvPr>
          <p:cNvSpPr>
            <a:spLocks noGrp="1"/>
          </p:cNvSpPr>
          <p:nvPr>
            <p:ph type="title"/>
          </p:nvPr>
        </p:nvSpPr>
        <p:spPr>
          <a:xfrm>
            <a:off x="806195" y="804672"/>
            <a:ext cx="3521359" cy="5248656"/>
          </a:xfrm>
        </p:spPr>
        <p:txBody>
          <a:bodyPr anchor="ctr">
            <a:normAutofit/>
          </a:bodyPr>
          <a:lstStyle/>
          <a:p>
            <a:pPr algn="ctr"/>
            <a:r>
              <a:rPr lang="en-US" dirty="0"/>
              <a:t>First studies of </a:t>
            </a:r>
            <a:r>
              <a:rPr lang="en-US" dirty="0" err="1"/>
              <a:t>PrEP</a:t>
            </a:r>
            <a:endParaRPr lang="en-US"/>
          </a:p>
        </p:txBody>
      </p:sp>
      <p:sp>
        <p:nvSpPr>
          <p:cNvPr id="3" name="Content Placeholder 2">
            <a:extLst>
              <a:ext uri="{FF2B5EF4-FFF2-40B4-BE49-F238E27FC236}">
                <a16:creationId xmlns:a16="http://schemas.microsoft.com/office/drawing/2014/main" id="{0CE4700A-07F2-9378-ECE8-31169643197E}"/>
              </a:ext>
            </a:extLst>
          </p:cNvPr>
          <p:cNvSpPr>
            <a:spLocks noGrp="1"/>
          </p:cNvSpPr>
          <p:nvPr>
            <p:ph idx="1"/>
          </p:nvPr>
        </p:nvSpPr>
        <p:spPr>
          <a:xfrm>
            <a:off x="4975861" y="804671"/>
            <a:ext cx="6399930" cy="5248657"/>
          </a:xfrm>
        </p:spPr>
        <p:txBody>
          <a:bodyPr anchor="ctr">
            <a:normAutofit/>
          </a:bodyPr>
          <a:lstStyle/>
          <a:p>
            <a:r>
              <a:rPr lang="en-US" dirty="0"/>
              <a:t>TDF alone</a:t>
            </a:r>
          </a:p>
          <a:p>
            <a:r>
              <a:rPr lang="en-US" dirty="0"/>
              <a:t>TDF vaginal gel</a:t>
            </a:r>
          </a:p>
          <a:p>
            <a:r>
              <a:rPr lang="en-US" dirty="0"/>
              <a:t>F/TDF</a:t>
            </a:r>
          </a:p>
        </p:txBody>
      </p:sp>
    </p:spTree>
    <p:extLst>
      <p:ext uri="{BB962C8B-B14F-4D97-AF65-F5344CB8AC3E}">
        <p14:creationId xmlns:p14="http://schemas.microsoft.com/office/powerpoint/2010/main" val="343723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F2187D1-9B5F-217B-61BD-31FC3C5362C0}"/>
              </a:ext>
            </a:extLst>
          </p:cNvPr>
          <p:cNvSpPr>
            <a:spLocks noGrp="1"/>
          </p:cNvSpPr>
          <p:nvPr>
            <p:ph type="title"/>
          </p:nvPr>
        </p:nvSpPr>
        <p:spPr>
          <a:xfrm>
            <a:off x="806195" y="804672"/>
            <a:ext cx="3521359" cy="5248656"/>
          </a:xfrm>
        </p:spPr>
        <p:txBody>
          <a:bodyPr anchor="ctr">
            <a:normAutofit/>
          </a:bodyPr>
          <a:lstStyle/>
          <a:p>
            <a:pPr algn="ctr"/>
            <a:r>
              <a:rPr lang="en-US" dirty="0" err="1"/>
              <a:t>PrEP</a:t>
            </a:r>
            <a:r>
              <a:rPr lang="en-US" dirty="0"/>
              <a:t> Studies</a:t>
            </a:r>
            <a:endParaRPr lang="en-US"/>
          </a:p>
        </p:txBody>
      </p:sp>
      <p:sp>
        <p:nvSpPr>
          <p:cNvPr id="3" name="Content Placeholder 2">
            <a:extLst>
              <a:ext uri="{FF2B5EF4-FFF2-40B4-BE49-F238E27FC236}">
                <a16:creationId xmlns:a16="http://schemas.microsoft.com/office/drawing/2014/main" id="{112BEFB7-C0E0-76A1-0029-F8221D1CFD32}"/>
              </a:ext>
            </a:extLst>
          </p:cNvPr>
          <p:cNvSpPr>
            <a:spLocks noGrp="1"/>
          </p:cNvSpPr>
          <p:nvPr>
            <p:ph idx="1"/>
          </p:nvPr>
        </p:nvSpPr>
        <p:spPr>
          <a:xfrm>
            <a:off x="4975861" y="804671"/>
            <a:ext cx="6399930" cy="5248657"/>
          </a:xfrm>
        </p:spPr>
        <p:txBody>
          <a:bodyPr anchor="ctr">
            <a:normAutofit/>
          </a:bodyPr>
          <a:lstStyle/>
          <a:p>
            <a:r>
              <a:rPr lang="en-US" dirty="0"/>
              <a:t>IPREX </a:t>
            </a:r>
          </a:p>
          <a:p>
            <a:pPr lvl="1"/>
            <a:r>
              <a:rPr lang="en-US" dirty="0"/>
              <a:t>MSM and TGW</a:t>
            </a:r>
          </a:p>
          <a:p>
            <a:pPr lvl="1"/>
            <a:r>
              <a:rPr lang="en-US" dirty="0"/>
              <a:t>Daily F/TDF vs placebo</a:t>
            </a:r>
          </a:p>
          <a:p>
            <a:pPr lvl="1"/>
            <a:r>
              <a:rPr lang="en-US" dirty="0"/>
              <a:t>Results: decreased risk by 50%</a:t>
            </a:r>
          </a:p>
          <a:p>
            <a:pPr lvl="1"/>
            <a:endParaRPr lang="en-US" dirty="0"/>
          </a:p>
          <a:p>
            <a:r>
              <a:rPr lang="en-US" dirty="0"/>
              <a:t>TDF2</a:t>
            </a:r>
          </a:p>
          <a:p>
            <a:pPr lvl="1"/>
            <a:r>
              <a:rPr lang="en-US" dirty="0"/>
              <a:t>Heterosexual men and women- Botswana</a:t>
            </a:r>
          </a:p>
          <a:p>
            <a:pPr lvl="1"/>
            <a:r>
              <a:rPr lang="en-US" dirty="0"/>
              <a:t>Daily F/TDF vs placebo</a:t>
            </a:r>
          </a:p>
          <a:p>
            <a:pPr lvl="1"/>
            <a:r>
              <a:rPr lang="en-US" dirty="0"/>
              <a:t>Results: decreased risk by 60%</a:t>
            </a:r>
          </a:p>
        </p:txBody>
      </p:sp>
    </p:spTree>
    <p:extLst>
      <p:ext uri="{BB962C8B-B14F-4D97-AF65-F5344CB8AC3E}">
        <p14:creationId xmlns:p14="http://schemas.microsoft.com/office/powerpoint/2010/main" val="340047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9B70CD8-8F86-30FC-8265-7EB25F7B02E5}"/>
              </a:ext>
            </a:extLst>
          </p:cNvPr>
          <p:cNvSpPr>
            <a:spLocks noGrp="1"/>
          </p:cNvSpPr>
          <p:nvPr>
            <p:ph type="title"/>
          </p:nvPr>
        </p:nvSpPr>
        <p:spPr>
          <a:xfrm>
            <a:off x="806195" y="804672"/>
            <a:ext cx="3521359" cy="5248656"/>
          </a:xfrm>
        </p:spPr>
        <p:txBody>
          <a:bodyPr anchor="ctr">
            <a:normAutofit/>
          </a:bodyPr>
          <a:lstStyle/>
          <a:p>
            <a:pPr algn="ctr"/>
            <a:r>
              <a:rPr lang="en-US" dirty="0" err="1"/>
              <a:t>PrEP</a:t>
            </a:r>
            <a:r>
              <a:rPr lang="en-US" dirty="0"/>
              <a:t> Studies</a:t>
            </a:r>
            <a:endParaRPr lang="en-US"/>
          </a:p>
        </p:txBody>
      </p:sp>
      <p:sp>
        <p:nvSpPr>
          <p:cNvPr id="3" name="Content Placeholder 2">
            <a:extLst>
              <a:ext uri="{FF2B5EF4-FFF2-40B4-BE49-F238E27FC236}">
                <a16:creationId xmlns:a16="http://schemas.microsoft.com/office/drawing/2014/main" id="{AD16CB24-11F6-B9CD-970E-378279413471}"/>
              </a:ext>
            </a:extLst>
          </p:cNvPr>
          <p:cNvSpPr>
            <a:spLocks noGrp="1"/>
          </p:cNvSpPr>
          <p:nvPr>
            <p:ph idx="1"/>
          </p:nvPr>
        </p:nvSpPr>
        <p:spPr>
          <a:xfrm>
            <a:off x="4975861" y="804671"/>
            <a:ext cx="6399930" cy="5248657"/>
          </a:xfrm>
        </p:spPr>
        <p:txBody>
          <a:bodyPr anchor="ctr">
            <a:normAutofit/>
          </a:bodyPr>
          <a:lstStyle/>
          <a:p>
            <a:r>
              <a:rPr lang="en-US" dirty="0"/>
              <a:t>Partners </a:t>
            </a:r>
            <a:r>
              <a:rPr lang="en-US" dirty="0" err="1"/>
              <a:t>PrEP</a:t>
            </a:r>
            <a:endParaRPr lang="en-US" dirty="0"/>
          </a:p>
          <a:p>
            <a:pPr lvl="1"/>
            <a:r>
              <a:rPr lang="en-US" dirty="0" err="1"/>
              <a:t>Serodiscordant</a:t>
            </a:r>
            <a:r>
              <a:rPr lang="en-US" dirty="0"/>
              <a:t> heterosexual couples – Kenya, Uganda</a:t>
            </a:r>
          </a:p>
          <a:p>
            <a:pPr lvl="1"/>
            <a:r>
              <a:rPr lang="en-US" dirty="0"/>
              <a:t>Daily F/TDF vs placebo</a:t>
            </a:r>
          </a:p>
          <a:p>
            <a:pPr lvl="1"/>
            <a:r>
              <a:rPr lang="en-US" dirty="0"/>
              <a:t>Results: decreased risk by 75%</a:t>
            </a:r>
          </a:p>
          <a:p>
            <a:pPr marL="274320" lvl="1" indent="0">
              <a:buNone/>
            </a:pPr>
            <a:endParaRPr lang="en-US" dirty="0"/>
          </a:p>
          <a:p>
            <a:r>
              <a:rPr lang="en-US" dirty="0"/>
              <a:t>FEM </a:t>
            </a:r>
            <a:r>
              <a:rPr lang="en-US" dirty="0" err="1"/>
              <a:t>PrEP</a:t>
            </a:r>
            <a:endParaRPr lang="en-US" dirty="0"/>
          </a:p>
          <a:p>
            <a:pPr lvl="1"/>
            <a:r>
              <a:rPr lang="en-US" dirty="0"/>
              <a:t>Heterosexual women – African</a:t>
            </a:r>
          </a:p>
          <a:p>
            <a:pPr lvl="1"/>
            <a:r>
              <a:rPr lang="en-US" dirty="0"/>
              <a:t>Daily F/TDF vs placebo</a:t>
            </a:r>
          </a:p>
          <a:p>
            <a:pPr lvl="1"/>
            <a:r>
              <a:rPr lang="en-US" dirty="0"/>
              <a:t>Compliance in study was less than 20%, </a:t>
            </a:r>
          </a:p>
          <a:p>
            <a:pPr lvl="1"/>
            <a:r>
              <a:rPr lang="en-US" dirty="0"/>
              <a:t>Results: no decreased risk of HIV</a:t>
            </a:r>
          </a:p>
          <a:p>
            <a:pPr lvl="1"/>
            <a:endParaRPr lang="en-US" dirty="0"/>
          </a:p>
        </p:txBody>
      </p:sp>
    </p:spTree>
    <p:extLst>
      <p:ext uri="{BB962C8B-B14F-4D97-AF65-F5344CB8AC3E}">
        <p14:creationId xmlns:p14="http://schemas.microsoft.com/office/powerpoint/2010/main" val="1081330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4FC9353-D97E-BE67-8250-C03BE183A600}"/>
              </a:ext>
            </a:extLst>
          </p:cNvPr>
          <p:cNvSpPr>
            <a:spLocks noGrp="1"/>
          </p:cNvSpPr>
          <p:nvPr>
            <p:ph type="title"/>
          </p:nvPr>
        </p:nvSpPr>
        <p:spPr>
          <a:xfrm>
            <a:off x="806195" y="804672"/>
            <a:ext cx="3521359" cy="5248656"/>
          </a:xfrm>
        </p:spPr>
        <p:txBody>
          <a:bodyPr anchor="ctr">
            <a:normAutofit/>
          </a:bodyPr>
          <a:lstStyle/>
          <a:p>
            <a:pPr algn="ctr"/>
            <a:r>
              <a:rPr lang="en-US" dirty="0" err="1"/>
              <a:t>PrEP</a:t>
            </a:r>
            <a:r>
              <a:rPr lang="en-US" dirty="0"/>
              <a:t> Studies</a:t>
            </a:r>
            <a:endParaRPr lang="en-US"/>
          </a:p>
        </p:txBody>
      </p:sp>
      <p:sp>
        <p:nvSpPr>
          <p:cNvPr id="3" name="Content Placeholder 2">
            <a:extLst>
              <a:ext uri="{FF2B5EF4-FFF2-40B4-BE49-F238E27FC236}">
                <a16:creationId xmlns:a16="http://schemas.microsoft.com/office/drawing/2014/main" id="{F5B40128-8DBD-B607-D12B-1C37A772DD4F}"/>
              </a:ext>
            </a:extLst>
          </p:cNvPr>
          <p:cNvSpPr>
            <a:spLocks noGrp="1"/>
          </p:cNvSpPr>
          <p:nvPr>
            <p:ph idx="1"/>
          </p:nvPr>
        </p:nvSpPr>
        <p:spPr>
          <a:xfrm>
            <a:off x="4975861" y="804671"/>
            <a:ext cx="6399930" cy="5248657"/>
          </a:xfrm>
        </p:spPr>
        <p:txBody>
          <a:bodyPr anchor="ctr">
            <a:normAutofit/>
          </a:bodyPr>
          <a:lstStyle/>
          <a:p>
            <a:r>
              <a:rPr lang="en-US" dirty="0"/>
              <a:t>CAPRISA</a:t>
            </a:r>
          </a:p>
          <a:p>
            <a:pPr lvl="1"/>
            <a:r>
              <a:rPr lang="en-US" dirty="0"/>
              <a:t>Heterosexual women- African</a:t>
            </a:r>
          </a:p>
          <a:p>
            <a:pPr lvl="1"/>
            <a:r>
              <a:rPr lang="en-US" dirty="0"/>
              <a:t>Vaginal gel vs placebo</a:t>
            </a:r>
          </a:p>
          <a:p>
            <a:pPr lvl="1"/>
            <a:r>
              <a:rPr lang="en-US" dirty="0"/>
              <a:t>Results: if patients were &gt;80% compliant, decreased risk by 50%</a:t>
            </a:r>
          </a:p>
          <a:p>
            <a:pPr lvl="1"/>
            <a:endParaRPr lang="en-US" dirty="0"/>
          </a:p>
          <a:p>
            <a:r>
              <a:rPr lang="en-US" dirty="0"/>
              <a:t>In all studies, poor compliance was seen as the highest risk factor for getting HIV, </a:t>
            </a:r>
          </a:p>
          <a:p>
            <a:r>
              <a:rPr lang="en-US" dirty="0"/>
              <a:t>In MSM and TGW taking at least 4 doses a week increased protection to greater than 90%, in women they needed 7 doses a week to get protection greater than 90%</a:t>
            </a:r>
          </a:p>
        </p:txBody>
      </p:sp>
    </p:spTree>
    <p:extLst>
      <p:ext uri="{BB962C8B-B14F-4D97-AF65-F5344CB8AC3E}">
        <p14:creationId xmlns:p14="http://schemas.microsoft.com/office/powerpoint/2010/main" val="2826734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212E988-EA36-1DE8-A2C7-7ABC8098FDD8}"/>
              </a:ext>
            </a:extLst>
          </p:cNvPr>
          <p:cNvSpPr>
            <a:spLocks noGrp="1"/>
          </p:cNvSpPr>
          <p:nvPr>
            <p:ph type="title"/>
          </p:nvPr>
        </p:nvSpPr>
        <p:spPr>
          <a:xfrm>
            <a:off x="806195" y="804672"/>
            <a:ext cx="3521359" cy="5248656"/>
          </a:xfrm>
        </p:spPr>
        <p:txBody>
          <a:bodyPr anchor="ctr">
            <a:normAutofit/>
          </a:bodyPr>
          <a:lstStyle/>
          <a:p>
            <a:pPr algn="ctr"/>
            <a:r>
              <a:rPr lang="en-US" dirty="0" err="1"/>
              <a:t>PrEP</a:t>
            </a:r>
            <a:r>
              <a:rPr lang="en-US" dirty="0"/>
              <a:t> Studies</a:t>
            </a:r>
            <a:endParaRPr lang="en-US"/>
          </a:p>
        </p:txBody>
      </p:sp>
      <p:sp>
        <p:nvSpPr>
          <p:cNvPr id="3" name="Content Placeholder 2">
            <a:extLst>
              <a:ext uri="{FF2B5EF4-FFF2-40B4-BE49-F238E27FC236}">
                <a16:creationId xmlns:a16="http://schemas.microsoft.com/office/drawing/2014/main" id="{D5732E51-50C2-4730-8564-2317100A64F3}"/>
              </a:ext>
            </a:extLst>
          </p:cNvPr>
          <p:cNvSpPr>
            <a:spLocks noGrp="1"/>
          </p:cNvSpPr>
          <p:nvPr>
            <p:ph idx="1"/>
          </p:nvPr>
        </p:nvSpPr>
        <p:spPr>
          <a:xfrm>
            <a:off x="4975861" y="804671"/>
            <a:ext cx="6399930" cy="5248657"/>
          </a:xfrm>
        </p:spPr>
        <p:txBody>
          <a:bodyPr anchor="ctr">
            <a:normAutofit/>
          </a:bodyPr>
          <a:lstStyle/>
          <a:p>
            <a:r>
              <a:rPr lang="en-US" dirty="0"/>
              <a:t>Discover</a:t>
            </a:r>
          </a:p>
          <a:p>
            <a:pPr lvl="1"/>
            <a:r>
              <a:rPr lang="en-US" dirty="0"/>
              <a:t>MSM and TGW</a:t>
            </a:r>
          </a:p>
          <a:p>
            <a:pPr lvl="1"/>
            <a:r>
              <a:rPr lang="en-US" dirty="0"/>
              <a:t>Oral F/TDF vs F/TAF</a:t>
            </a:r>
          </a:p>
          <a:p>
            <a:pPr lvl="1"/>
            <a:r>
              <a:rPr lang="en-US" dirty="0"/>
              <a:t>2500 each arm</a:t>
            </a:r>
          </a:p>
          <a:p>
            <a:pPr lvl="1"/>
            <a:r>
              <a:rPr lang="en-US" dirty="0"/>
              <a:t>Results: greater than 95% protection in both arms. </a:t>
            </a:r>
          </a:p>
        </p:txBody>
      </p:sp>
    </p:spTree>
    <p:extLst>
      <p:ext uri="{BB962C8B-B14F-4D97-AF65-F5344CB8AC3E}">
        <p14:creationId xmlns:p14="http://schemas.microsoft.com/office/powerpoint/2010/main" val="291311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5BF29CF-9B31-71DD-DE0E-A051980B2D50}"/>
              </a:ext>
            </a:extLst>
          </p:cNvPr>
          <p:cNvSpPr>
            <a:spLocks noGrp="1"/>
          </p:cNvSpPr>
          <p:nvPr>
            <p:ph type="title"/>
          </p:nvPr>
        </p:nvSpPr>
        <p:spPr>
          <a:xfrm>
            <a:off x="806195" y="804672"/>
            <a:ext cx="3521359" cy="5248656"/>
          </a:xfrm>
        </p:spPr>
        <p:txBody>
          <a:bodyPr anchor="ctr">
            <a:normAutofit/>
          </a:bodyPr>
          <a:lstStyle/>
          <a:p>
            <a:pPr algn="ctr"/>
            <a:r>
              <a:rPr lang="en-US" dirty="0"/>
              <a:t>Injectable CAB </a:t>
            </a:r>
            <a:endParaRPr lang="en-US"/>
          </a:p>
        </p:txBody>
      </p:sp>
      <p:sp>
        <p:nvSpPr>
          <p:cNvPr id="3" name="Content Placeholder 2">
            <a:extLst>
              <a:ext uri="{FF2B5EF4-FFF2-40B4-BE49-F238E27FC236}">
                <a16:creationId xmlns:a16="http://schemas.microsoft.com/office/drawing/2014/main" id="{04B3FF16-D774-6EC6-7BEA-D903DFBC25C5}"/>
              </a:ext>
            </a:extLst>
          </p:cNvPr>
          <p:cNvSpPr>
            <a:spLocks noGrp="1"/>
          </p:cNvSpPr>
          <p:nvPr>
            <p:ph idx="1"/>
          </p:nvPr>
        </p:nvSpPr>
        <p:spPr>
          <a:xfrm>
            <a:off x="4975861" y="804671"/>
            <a:ext cx="6399930" cy="5248657"/>
          </a:xfrm>
        </p:spPr>
        <p:txBody>
          <a:bodyPr anchor="ctr">
            <a:normAutofit/>
          </a:bodyPr>
          <a:lstStyle/>
          <a:p>
            <a:r>
              <a:rPr lang="en-US" dirty="0"/>
              <a:t>HPTN 077</a:t>
            </a:r>
          </a:p>
          <a:p>
            <a:pPr lvl="1"/>
            <a:r>
              <a:rPr lang="en-US" dirty="0"/>
              <a:t>MSM and heterosexual women</a:t>
            </a:r>
          </a:p>
          <a:p>
            <a:pPr lvl="1"/>
            <a:r>
              <a:rPr lang="en-US" dirty="0"/>
              <a:t>Oral F/TDF and placebo injection vs oral placebo and injectable CAB</a:t>
            </a:r>
          </a:p>
          <a:p>
            <a:pPr lvl="1"/>
            <a:r>
              <a:rPr lang="en-US" dirty="0"/>
              <a:t>Results: decreased risk by 60%</a:t>
            </a:r>
          </a:p>
          <a:p>
            <a:pPr lvl="1"/>
            <a:endParaRPr lang="en-US" dirty="0"/>
          </a:p>
          <a:p>
            <a:r>
              <a:rPr lang="en-US" dirty="0"/>
              <a:t>HPTN 083</a:t>
            </a:r>
          </a:p>
          <a:p>
            <a:pPr lvl="1"/>
            <a:r>
              <a:rPr lang="en-US" dirty="0"/>
              <a:t>MSM and TGW women</a:t>
            </a:r>
          </a:p>
          <a:p>
            <a:pPr lvl="1"/>
            <a:r>
              <a:rPr lang="en-US" dirty="0"/>
              <a:t>Same design as above</a:t>
            </a:r>
          </a:p>
          <a:p>
            <a:pPr lvl="1"/>
            <a:r>
              <a:rPr lang="en-US" dirty="0"/>
              <a:t>2200 people in each arm </a:t>
            </a:r>
          </a:p>
          <a:p>
            <a:pPr lvl="1"/>
            <a:r>
              <a:rPr lang="en-US" dirty="0"/>
              <a:t>39 new HIV in oral </a:t>
            </a:r>
            <a:r>
              <a:rPr lang="en-US" dirty="0" err="1"/>
              <a:t>PrEP</a:t>
            </a:r>
            <a:r>
              <a:rPr lang="en-US" dirty="0"/>
              <a:t> arm vs 13 in the CAB arm (4 in CAB arm were &gt; 2 months after the last injection, 5 infections in CAB arm had mutations to CAB, study only used HIB Ab, Ag test)</a:t>
            </a:r>
          </a:p>
        </p:txBody>
      </p:sp>
    </p:spTree>
    <p:extLst>
      <p:ext uri="{BB962C8B-B14F-4D97-AF65-F5344CB8AC3E}">
        <p14:creationId xmlns:p14="http://schemas.microsoft.com/office/powerpoint/2010/main" val="4083372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6C813CD-DA3D-D989-5F18-2217E4029965}"/>
              </a:ext>
            </a:extLst>
          </p:cNvPr>
          <p:cNvSpPr>
            <a:spLocks noGrp="1"/>
          </p:cNvSpPr>
          <p:nvPr>
            <p:ph type="title"/>
          </p:nvPr>
        </p:nvSpPr>
        <p:spPr>
          <a:xfrm>
            <a:off x="806195" y="804672"/>
            <a:ext cx="3521359" cy="5248656"/>
          </a:xfrm>
        </p:spPr>
        <p:txBody>
          <a:bodyPr anchor="ctr">
            <a:normAutofit/>
          </a:bodyPr>
          <a:lstStyle/>
          <a:p>
            <a:pPr algn="ctr"/>
            <a:r>
              <a:rPr lang="en-US" dirty="0"/>
              <a:t>Injectable CAB</a:t>
            </a:r>
            <a:endParaRPr lang="en-US"/>
          </a:p>
        </p:txBody>
      </p:sp>
      <p:sp>
        <p:nvSpPr>
          <p:cNvPr id="3" name="Content Placeholder 2">
            <a:extLst>
              <a:ext uri="{FF2B5EF4-FFF2-40B4-BE49-F238E27FC236}">
                <a16:creationId xmlns:a16="http://schemas.microsoft.com/office/drawing/2014/main" id="{0B7CC7E4-2204-08D9-1E2C-BE552D5D7C54}"/>
              </a:ext>
            </a:extLst>
          </p:cNvPr>
          <p:cNvSpPr>
            <a:spLocks noGrp="1"/>
          </p:cNvSpPr>
          <p:nvPr>
            <p:ph idx="1"/>
          </p:nvPr>
        </p:nvSpPr>
        <p:spPr>
          <a:xfrm>
            <a:off x="4975861" y="804671"/>
            <a:ext cx="6399930" cy="5248657"/>
          </a:xfrm>
        </p:spPr>
        <p:txBody>
          <a:bodyPr anchor="ctr">
            <a:normAutofit/>
          </a:bodyPr>
          <a:lstStyle/>
          <a:p>
            <a:r>
              <a:rPr lang="en-US" dirty="0"/>
              <a:t>HPTN 084</a:t>
            </a:r>
          </a:p>
          <a:p>
            <a:pPr lvl="1"/>
            <a:r>
              <a:rPr lang="en-US" dirty="0"/>
              <a:t>Only women at high risk</a:t>
            </a:r>
          </a:p>
          <a:p>
            <a:pPr lvl="1"/>
            <a:r>
              <a:rPr lang="en-US" dirty="0"/>
              <a:t>Same design as prior 2 studies,</a:t>
            </a:r>
          </a:p>
          <a:p>
            <a:pPr lvl="1"/>
            <a:r>
              <a:rPr lang="en-US" dirty="0"/>
              <a:t>2200 in each arm</a:t>
            </a:r>
          </a:p>
          <a:p>
            <a:pPr lvl="1"/>
            <a:r>
              <a:rPr lang="en-US" dirty="0"/>
              <a:t> 34 new infections in oral arm vs 4 in CAB</a:t>
            </a:r>
          </a:p>
          <a:p>
            <a:pPr lvl="1"/>
            <a:r>
              <a:rPr lang="en-US" dirty="0"/>
              <a:t>No infections in women without missed injections</a:t>
            </a:r>
          </a:p>
          <a:p>
            <a:pPr lvl="1"/>
            <a:r>
              <a:rPr lang="en-US" dirty="0"/>
              <a:t>Both studies, HPTN 083 and 084 stopped early due to superiority of CAB over oral</a:t>
            </a:r>
          </a:p>
          <a:p>
            <a:pPr lvl="1"/>
            <a:endParaRPr lang="en-US" dirty="0"/>
          </a:p>
          <a:p>
            <a:pPr lvl="1"/>
            <a:endParaRPr lang="en-US" dirty="0"/>
          </a:p>
        </p:txBody>
      </p:sp>
    </p:spTree>
    <p:extLst>
      <p:ext uri="{BB962C8B-B14F-4D97-AF65-F5344CB8AC3E}">
        <p14:creationId xmlns:p14="http://schemas.microsoft.com/office/powerpoint/2010/main" val="302198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E603314-5250-A023-CF6B-31990673820F}"/>
              </a:ext>
            </a:extLst>
          </p:cNvPr>
          <p:cNvSpPr>
            <a:spLocks noGrp="1"/>
          </p:cNvSpPr>
          <p:nvPr>
            <p:ph type="title"/>
          </p:nvPr>
        </p:nvSpPr>
        <p:spPr>
          <a:xfrm>
            <a:off x="806195" y="804672"/>
            <a:ext cx="3521359" cy="5248656"/>
          </a:xfrm>
        </p:spPr>
        <p:txBody>
          <a:bodyPr anchor="ctr">
            <a:normAutofit/>
          </a:bodyPr>
          <a:lstStyle/>
          <a:p>
            <a:pPr algn="ctr"/>
            <a:r>
              <a:rPr lang="en-US" dirty="0"/>
              <a:t>Injectable CAB</a:t>
            </a:r>
            <a:endParaRPr lang="en-US"/>
          </a:p>
        </p:txBody>
      </p:sp>
      <p:sp>
        <p:nvSpPr>
          <p:cNvPr id="17" name="Content Placeholder 2">
            <a:extLst>
              <a:ext uri="{FF2B5EF4-FFF2-40B4-BE49-F238E27FC236}">
                <a16:creationId xmlns:a16="http://schemas.microsoft.com/office/drawing/2014/main" id="{26EE476A-AFBE-4B43-1649-9CB2538E1EEB}"/>
              </a:ext>
            </a:extLst>
          </p:cNvPr>
          <p:cNvSpPr>
            <a:spLocks noGrp="1"/>
          </p:cNvSpPr>
          <p:nvPr>
            <p:ph idx="1"/>
          </p:nvPr>
        </p:nvSpPr>
        <p:spPr>
          <a:xfrm>
            <a:off x="4975861" y="804671"/>
            <a:ext cx="6399930" cy="5248657"/>
          </a:xfrm>
        </p:spPr>
        <p:txBody>
          <a:bodyPr anchor="ctr">
            <a:normAutofit/>
          </a:bodyPr>
          <a:lstStyle/>
          <a:p>
            <a:r>
              <a:rPr lang="en-US"/>
              <a:t>Adverse events: injection site reactions most common, decreased over time</a:t>
            </a:r>
          </a:p>
          <a:p>
            <a:r>
              <a:rPr lang="en-US"/>
              <a:t>CAB has more drug interactions than oral </a:t>
            </a:r>
          </a:p>
          <a:p>
            <a:r>
              <a:rPr lang="en-US"/>
              <a:t>CAB has very long half life.</a:t>
            </a:r>
          </a:p>
          <a:p>
            <a:r>
              <a:rPr lang="en-US"/>
              <a:t>Need to test HIV RNA in addition to a rapid HIV Ab, Ag test </a:t>
            </a:r>
          </a:p>
        </p:txBody>
      </p:sp>
    </p:spTree>
    <p:extLst>
      <p:ext uri="{BB962C8B-B14F-4D97-AF65-F5344CB8AC3E}">
        <p14:creationId xmlns:p14="http://schemas.microsoft.com/office/powerpoint/2010/main" val="33171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8EECF5D-7E12-84EB-B4F0-DB0C8DF1E845}"/>
              </a:ext>
            </a:extLst>
          </p:cNvPr>
          <p:cNvSpPr>
            <a:spLocks noGrp="1"/>
          </p:cNvSpPr>
          <p:nvPr>
            <p:ph type="title"/>
          </p:nvPr>
        </p:nvSpPr>
        <p:spPr>
          <a:xfrm>
            <a:off x="806195" y="804672"/>
            <a:ext cx="3521359" cy="5248656"/>
          </a:xfrm>
        </p:spPr>
        <p:txBody>
          <a:bodyPr anchor="ctr">
            <a:normAutofit/>
          </a:bodyPr>
          <a:lstStyle/>
          <a:p>
            <a:pPr algn="ctr"/>
            <a:r>
              <a:rPr lang="en-US" dirty="0" err="1"/>
              <a:t>PrEP</a:t>
            </a:r>
            <a:r>
              <a:rPr lang="en-US" dirty="0"/>
              <a:t> Testing Oral Medication</a:t>
            </a:r>
            <a:endParaRPr lang="en-US"/>
          </a:p>
        </p:txBody>
      </p:sp>
      <p:sp>
        <p:nvSpPr>
          <p:cNvPr id="3" name="Content Placeholder 2">
            <a:extLst>
              <a:ext uri="{FF2B5EF4-FFF2-40B4-BE49-F238E27FC236}">
                <a16:creationId xmlns:a16="http://schemas.microsoft.com/office/drawing/2014/main" id="{CC85C008-8D1D-B74D-506C-F69A280F8231}"/>
              </a:ext>
            </a:extLst>
          </p:cNvPr>
          <p:cNvSpPr>
            <a:spLocks noGrp="1"/>
          </p:cNvSpPr>
          <p:nvPr>
            <p:ph idx="1"/>
          </p:nvPr>
        </p:nvSpPr>
        <p:spPr>
          <a:xfrm>
            <a:off x="4975861" y="804671"/>
            <a:ext cx="6399930" cy="5248657"/>
          </a:xfrm>
        </p:spPr>
        <p:txBody>
          <a:bodyPr vert="horz" lIns="91440" tIns="45720" rIns="91440" bIns="45720" rtlCol="0" anchor="ctr">
            <a:normAutofit/>
          </a:bodyPr>
          <a:lstStyle/>
          <a:p>
            <a:r>
              <a:rPr lang="en-US" dirty="0"/>
              <a:t>Baseline Cr , Hep A&amp;B serology, STI testing (3 site), Rapid HIV Ab, Ag and HIV RNA, lipids for F/TAF, Hep C for MSM, TGW, and PWID</a:t>
            </a:r>
          </a:p>
          <a:p>
            <a:r>
              <a:rPr lang="en-US" dirty="0"/>
              <a:t>Q3 months: STI, HIV Ab, Ag, new CDC guidelines add HIV RNA</a:t>
            </a:r>
          </a:p>
          <a:p>
            <a:r>
              <a:rPr lang="en-US" dirty="0"/>
              <a:t>Q6 months: STI HIV Ab, Ag, HIV RNA, Cr if age &gt;50 or baseline eGFR &lt;90</a:t>
            </a:r>
          </a:p>
          <a:p>
            <a:r>
              <a:rPr lang="en-US" dirty="0"/>
              <a:t>Q12 months: STI, HIV Ab, Ag, HIV RNA, Cr, lipids if on F/TAF</a:t>
            </a:r>
          </a:p>
          <a:p>
            <a:endParaRPr lang="en-US" dirty="0"/>
          </a:p>
          <a:p>
            <a:endParaRPr lang="en-US" dirty="0"/>
          </a:p>
        </p:txBody>
      </p:sp>
    </p:spTree>
    <p:extLst>
      <p:ext uri="{BB962C8B-B14F-4D97-AF65-F5344CB8AC3E}">
        <p14:creationId xmlns:p14="http://schemas.microsoft.com/office/powerpoint/2010/main" val="3172143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272FFC9-48B9-61B2-6AB6-F43D2B2541A4}"/>
              </a:ext>
            </a:extLst>
          </p:cNvPr>
          <p:cNvSpPr>
            <a:spLocks noGrp="1"/>
          </p:cNvSpPr>
          <p:nvPr>
            <p:ph type="title"/>
          </p:nvPr>
        </p:nvSpPr>
        <p:spPr>
          <a:xfrm>
            <a:off x="806195" y="804672"/>
            <a:ext cx="3521359" cy="5248656"/>
          </a:xfrm>
        </p:spPr>
        <p:txBody>
          <a:bodyPr anchor="ctr">
            <a:normAutofit/>
          </a:bodyPr>
          <a:lstStyle/>
          <a:p>
            <a:pPr algn="ctr"/>
            <a:r>
              <a:rPr lang="en-US" dirty="0" err="1"/>
              <a:t>PrEP</a:t>
            </a:r>
            <a:r>
              <a:rPr lang="en-US" dirty="0"/>
              <a:t> Testing CAB</a:t>
            </a:r>
            <a:endParaRPr lang="en-US"/>
          </a:p>
        </p:txBody>
      </p:sp>
      <p:sp>
        <p:nvSpPr>
          <p:cNvPr id="3" name="Content Placeholder 2">
            <a:extLst>
              <a:ext uri="{FF2B5EF4-FFF2-40B4-BE49-F238E27FC236}">
                <a16:creationId xmlns:a16="http://schemas.microsoft.com/office/drawing/2014/main" id="{7D313AFF-3B3D-B733-ACEC-9103CAC54F1D}"/>
              </a:ext>
            </a:extLst>
          </p:cNvPr>
          <p:cNvSpPr>
            <a:spLocks noGrp="1"/>
          </p:cNvSpPr>
          <p:nvPr>
            <p:ph idx="1"/>
          </p:nvPr>
        </p:nvSpPr>
        <p:spPr>
          <a:xfrm>
            <a:off x="4975861" y="804671"/>
            <a:ext cx="6399930" cy="5248657"/>
          </a:xfrm>
        </p:spPr>
        <p:txBody>
          <a:bodyPr anchor="ctr">
            <a:normAutofit/>
          </a:bodyPr>
          <a:lstStyle/>
          <a:p>
            <a:r>
              <a:rPr lang="en-US" dirty="0"/>
              <a:t>Baseline: HIV Ab, Ag, HIV RNA, STI</a:t>
            </a:r>
          </a:p>
          <a:p>
            <a:r>
              <a:rPr lang="en-US" dirty="0"/>
              <a:t>At one month (second injection): HIV Ab, Ag, HIV RNA</a:t>
            </a:r>
          </a:p>
          <a:p>
            <a:r>
              <a:rPr lang="en-US" dirty="0"/>
              <a:t>Q 2 months: HIV Ab, Ag, HIV RNA</a:t>
            </a:r>
          </a:p>
          <a:p>
            <a:r>
              <a:rPr lang="en-US" dirty="0"/>
              <a:t>Q 4 months: HIV Ab, Ab, HIV RNA, STI</a:t>
            </a:r>
          </a:p>
          <a:p>
            <a:endParaRPr lang="en-US" dirty="0"/>
          </a:p>
        </p:txBody>
      </p:sp>
    </p:spTree>
    <p:extLst>
      <p:ext uri="{BB962C8B-B14F-4D97-AF65-F5344CB8AC3E}">
        <p14:creationId xmlns:p14="http://schemas.microsoft.com/office/powerpoint/2010/main" val="192442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t>MATEC Statement on Equity and Inclusion</a:t>
            </a:r>
          </a:p>
        </p:txBody>
      </p:sp>
      <p:sp>
        <p:nvSpPr>
          <p:cNvPr id="7" name="Text Placeholder 6"/>
          <p:cNvSpPr>
            <a:spLocks noGrp="1"/>
          </p:cNvSpPr>
          <p:nvPr>
            <p:ph type="body" sz="quarter" idx="11"/>
          </p:nvPr>
        </p:nvSpPr>
        <p:spPr/>
        <p:txBody>
          <a:bodyPr/>
          <a:lstStyle/>
          <a:p>
            <a:pPr marL="0"/>
            <a:r>
              <a:rPr lang="en-US" sz="2000" dirty="0"/>
              <a:t>MATEC has a strong commitment to fair, respectful and unbiased representation of humankind. We strive to be anti-racist, gender affirming and honor all people in an authentic way. This is our goal in all of our work, including this presentation. </a:t>
            </a:r>
          </a:p>
          <a:p>
            <a:pPr marL="0"/>
            <a:r>
              <a:rPr lang="en-US" sz="2000" dirty="0"/>
              <a:t>Our commitment to you is that we take this stance seriously and invite you to do the same. We ask that if you find something offensive, off-putting, or inaccurate to please let us know. </a:t>
            </a:r>
          </a:p>
          <a:p>
            <a:pPr marL="0"/>
            <a:r>
              <a:rPr lang="en-US" sz="2000" dirty="0"/>
              <a:t>We continue to grow and evolve and welcome you on our journey.</a:t>
            </a:r>
            <a:endParaRPr lang="en-US" dirty="0"/>
          </a:p>
        </p:txBody>
      </p:sp>
      <p:sp>
        <p:nvSpPr>
          <p:cNvPr id="8" name="Rectangle 7"/>
          <p:cNvSpPr/>
          <p:nvPr/>
        </p:nvSpPr>
        <p:spPr>
          <a:xfrm>
            <a:off x="3955316" y="5274703"/>
            <a:ext cx="3959821" cy="646331"/>
          </a:xfrm>
          <a:prstGeom prst="rect">
            <a:avLst/>
          </a:prstGeom>
        </p:spPr>
        <p:txBody>
          <a:bodyPr wrap="square">
            <a:spAutoFit/>
          </a:bodyPr>
          <a:lstStyle/>
          <a:p>
            <a:pPr algn="ctr" defTabSz="914377">
              <a:defRPr/>
            </a:pPr>
            <a:r>
              <a:rPr lang="en-US" i="1" kern="0" dirty="0">
                <a:solidFill>
                  <a:srgbClr val="000000"/>
                </a:solidFill>
                <a:latin typeface="Arial"/>
                <a:cs typeface="Arial"/>
                <a:sym typeface="Arial"/>
              </a:rPr>
              <a:t>“When we know better we do better.”</a:t>
            </a:r>
          </a:p>
          <a:p>
            <a:pPr algn="r" defTabSz="914377">
              <a:defRPr/>
            </a:pPr>
            <a:r>
              <a:rPr lang="en-US" i="1" kern="0" dirty="0">
                <a:solidFill>
                  <a:srgbClr val="000000"/>
                </a:solidFill>
                <a:latin typeface="Arial"/>
                <a:cs typeface="Arial"/>
                <a:sym typeface="Arial"/>
              </a:rPr>
              <a:t>–</a:t>
            </a:r>
            <a:r>
              <a:rPr lang="en-US" kern="0" dirty="0">
                <a:solidFill>
                  <a:srgbClr val="000000"/>
                </a:solidFill>
                <a:latin typeface="Arial"/>
                <a:cs typeface="Arial"/>
                <a:sym typeface="Arial"/>
              </a:rPr>
              <a:t>Dr. Maya Angelou</a:t>
            </a:r>
          </a:p>
        </p:txBody>
      </p:sp>
    </p:spTree>
    <p:extLst>
      <p:ext uri="{BB962C8B-B14F-4D97-AF65-F5344CB8AC3E}">
        <p14:creationId xmlns:p14="http://schemas.microsoft.com/office/powerpoint/2010/main" val="365581214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F8E9F00-57D4-BE34-1191-E220C8BE61FA}"/>
              </a:ext>
            </a:extLst>
          </p:cNvPr>
          <p:cNvSpPr>
            <a:spLocks noGrp="1"/>
          </p:cNvSpPr>
          <p:nvPr>
            <p:ph type="title"/>
          </p:nvPr>
        </p:nvSpPr>
        <p:spPr>
          <a:xfrm>
            <a:off x="806195" y="804672"/>
            <a:ext cx="3521359" cy="5248656"/>
          </a:xfrm>
        </p:spPr>
        <p:txBody>
          <a:bodyPr anchor="ctr">
            <a:normAutofit/>
          </a:bodyPr>
          <a:lstStyle/>
          <a:p>
            <a:pPr algn="ctr"/>
            <a:r>
              <a:rPr lang="en-US" dirty="0"/>
              <a:t>Summary</a:t>
            </a:r>
            <a:endParaRPr lang="en-US"/>
          </a:p>
        </p:txBody>
      </p:sp>
      <p:sp>
        <p:nvSpPr>
          <p:cNvPr id="3" name="Content Placeholder 2">
            <a:extLst>
              <a:ext uri="{FF2B5EF4-FFF2-40B4-BE49-F238E27FC236}">
                <a16:creationId xmlns:a16="http://schemas.microsoft.com/office/drawing/2014/main" id="{2C8F24C7-39F5-F3E1-EAD3-8BDA446CD564}"/>
              </a:ext>
            </a:extLst>
          </p:cNvPr>
          <p:cNvSpPr>
            <a:spLocks noGrp="1"/>
          </p:cNvSpPr>
          <p:nvPr>
            <p:ph idx="1"/>
          </p:nvPr>
        </p:nvSpPr>
        <p:spPr>
          <a:xfrm>
            <a:off x="4975861" y="804671"/>
            <a:ext cx="6399930" cy="5248657"/>
          </a:xfrm>
        </p:spPr>
        <p:txBody>
          <a:bodyPr anchor="ctr">
            <a:normAutofit/>
          </a:bodyPr>
          <a:lstStyle/>
          <a:p>
            <a:r>
              <a:rPr lang="en-US" dirty="0"/>
              <a:t>Oral /TDF or F/TAF for MSM and TGW &gt; 99% effective if 4 doses or more are taken weekly</a:t>
            </a:r>
          </a:p>
          <a:p>
            <a:r>
              <a:rPr lang="en-US" dirty="0"/>
              <a:t>Off label intermittent dosing, less effective but may be used, 2-1-1 dosing.</a:t>
            </a:r>
          </a:p>
          <a:p>
            <a:r>
              <a:rPr lang="en-US" dirty="0"/>
              <a:t>Oral F/TDF for persons AFAB, &gt; 90% effective if more than 80% compliant</a:t>
            </a:r>
          </a:p>
          <a:p>
            <a:r>
              <a:rPr lang="en-US" dirty="0"/>
              <a:t>CAB for MSM, TGW, and women superior to oral meds especially for AFAB</a:t>
            </a:r>
          </a:p>
          <a:p>
            <a:endParaRPr lang="en-US" dirty="0"/>
          </a:p>
        </p:txBody>
      </p:sp>
    </p:spTree>
    <p:extLst>
      <p:ext uri="{BB962C8B-B14F-4D97-AF65-F5344CB8AC3E}">
        <p14:creationId xmlns:p14="http://schemas.microsoft.com/office/powerpoint/2010/main" val="255975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954BFA7-6245-E476-BC8E-8826ABA8DAC0}"/>
              </a:ext>
            </a:extLst>
          </p:cNvPr>
          <p:cNvSpPr>
            <a:spLocks noGrp="1"/>
          </p:cNvSpPr>
          <p:nvPr>
            <p:ph type="title"/>
          </p:nvPr>
        </p:nvSpPr>
        <p:spPr>
          <a:xfrm>
            <a:off x="806195" y="804672"/>
            <a:ext cx="3521359" cy="5248656"/>
          </a:xfrm>
        </p:spPr>
        <p:txBody>
          <a:bodyPr anchor="ctr">
            <a:normAutofit/>
          </a:bodyPr>
          <a:lstStyle/>
          <a:p>
            <a:pPr algn="ctr"/>
            <a:r>
              <a:rPr lang="en-US" dirty="0"/>
              <a:t>Let's Prevent HIV</a:t>
            </a:r>
            <a:endParaRPr lang="en-US"/>
          </a:p>
        </p:txBody>
      </p:sp>
      <p:sp>
        <p:nvSpPr>
          <p:cNvPr id="3" name="Content Placeholder 2">
            <a:extLst>
              <a:ext uri="{FF2B5EF4-FFF2-40B4-BE49-F238E27FC236}">
                <a16:creationId xmlns:a16="http://schemas.microsoft.com/office/drawing/2014/main" id="{57F941CC-3BBE-05F4-A5A4-D920319DE4D6}"/>
              </a:ext>
            </a:extLst>
          </p:cNvPr>
          <p:cNvSpPr>
            <a:spLocks noGrp="1"/>
          </p:cNvSpPr>
          <p:nvPr>
            <p:ph idx="1"/>
          </p:nvPr>
        </p:nvSpPr>
        <p:spPr>
          <a:xfrm>
            <a:off x="4975861" y="804671"/>
            <a:ext cx="6399930" cy="5248657"/>
          </a:xfrm>
        </p:spPr>
        <p:txBody>
          <a:bodyPr anchor="ctr">
            <a:normAutofit/>
          </a:bodyPr>
          <a:lstStyle/>
          <a:p>
            <a:r>
              <a:rPr lang="en-US" dirty="0"/>
              <a:t>Complete a sexual history</a:t>
            </a:r>
          </a:p>
          <a:p>
            <a:r>
              <a:rPr lang="en-US" dirty="0"/>
              <a:t>Identify persons at risk</a:t>
            </a:r>
          </a:p>
          <a:p>
            <a:r>
              <a:rPr lang="en-US" dirty="0"/>
              <a:t>Counsel on safe sex practices, </a:t>
            </a:r>
            <a:r>
              <a:rPr lang="en-US" dirty="0" err="1"/>
              <a:t>PrEP</a:t>
            </a:r>
            <a:r>
              <a:rPr lang="en-US" dirty="0"/>
              <a:t> use, Birth Control</a:t>
            </a:r>
          </a:p>
          <a:p>
            <a:r>
              <a:rPr lang="en-US" dirty="0"/>
              <a:t>Start </a:t>
            </a:r>
            <a:r>
              <a:rPr lang="en-US" dirty="0" err="1"/>
              <a:t>PrEP</a:t>
            </a:r>
            <a:r>
              <a:rPr lang="en-US" dirty="0"/>
              <a:t> for those at risk</a:t>
            </a:r>
          </a:p>
          <a:p>
            <a:endParaRPr lang="en-US" dirty="0"/>
          </a:p>
        </p:txBody>
      </p:sp>
    </p:spTree>
    <p:extLst>
      <p:ext uri="{BB962C8B-B14F-4D97-AF65-F5344CB8AC3E}">
        <p14:creationId xmlns:p14="http://schemas.microsoft.com/office/powerpoint/2010/main" val="200517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MATEC Resources</a:t>
            </a:r>
          </a:p>
        </p:txBody>
      </p:sp>
      <p:sp>
        <p:nvSpPr>
          <p:cNvPr id="3" name="Text Placeholder 2">
            <a:extLst>
              <a:ext uri="{FF2B5EF4-FFF2-40B4-BE49-F238E27FC236}">
                <a16:creationId xmlns:a16="http://schemas.microsoft.com/office/drawing/2014/main" id="{08542CFA-E0C0-4008-98DD-798C7FAC4598}"/>
              </a:ext>
            </a:extLst>
          </p:cNvPr>
          <p:cNvSpPr>
            <a:spLocks noGrp="1"/>
          </p:cNvSpPr>
          <p:nvPr>
            <p:ph type="body" sz="quarter" idx="11"/>
          </p:nvPr>
        </p:nvSpPr>
        <p:spPr>
          <a:xfrm>
            <a:off x="212559" y="1907507"/>
            <a:ext cx="5472541" cy="4169192"/>
          </a:xfrm>
        </p:spPr>
        <p:txBody>
          <a:bodyPr lIns="91440" tIns="45720" rIns="91440" bIns="45720" anchor="t"/>
          <a:lstStyle/>
          <a:p>
            <a:pPr>
              <a:spcAft>
                <a:spcPts val="0"/>
              </a:spcAft>
            </a:pPr>
            <a:r>
              <a:rPr lang="en-US" sz="2151" dirty="0">
                <a:ea typeface="+mn-lt"/>
                <a:cs typeface="+mn-lt"/>
              </a:rPr>
              <a:t>National Clinician Consultation Center </a:t>
            </a:r>
            <a:br>
              <a:rPr lang="en-US" sz="2151" dirty="0">
                <a:ea typeface="+mn-lt"/>
                <a:cs typeface="+mn-lt"/>
              </a:rPr>
            </a:br>
            <a:r>
              <a:rPr lang="en-US" sz="2151" dirty="0">
                <a:ea typeface="+mn-lt"/>
                <a:cs typeface="+mn-lt"/>
                <a:hlinkClick r:id="rId2"/>
              </a:rPr>
              <a:t>http://nccc.ucsf.edu/</a:t>
            </a:r>
            <a:r>
              <a:rPr lang="en-US" sz="2151" dirty="0">
                <a:ea typeface="+mn-lt"/>
                <a:cs typeface="+mn-lt"/>
              </a:rPr>
              <a:t> </a:t>
            </a:r>
          </a:p>
          <a:p>
            <a:pPr marL="914377" lvl="2" indent="-304158">
              <a:spcAft>
                <a:spcPts val="0"/>
              </a:spcAft>
              <a:buFont typeface="Arial" pitchFamily="2" charset="2"/>
              <a:buChar char="•"/>
            </a:pPr>
            <a:r>
              <a:rPr lang="en-US" sz="2151" dirty="0">
                <a:ea typeface="+mn-lt"/>
                <a:cs typeface="+mn-lt"/>
              </a:rPr>
              <a:t>HIV Management</a:t>
            </a:r>
          </a:p>
          <a:p>
            <a:pPr marL="914377" lvl="2" indent="-304158">
              <a:spcAft>
                <a:spcPts val="0"/>
              </a:spcAft>
              <a:buFont typeface="Arial" pitchFamily="2" charset="2"/>
              <a:buChar char="•"/>
            </a:pPr>
            <a:r>
              <a:rPr lang="en-US" sz="2151" dirty="0">
                <a:ea typeface="+mn-lt"/>
                <a:cs typeface="+mn-lt"/>
              </a:rPr>
              <a:t>Perinatal HIV</a:t>
            </a:r>
          </a:p>
          <a:p>
            <a:pPr marL="914377" lvl="2" indent="-304158">
              <a:spcAft>
                <a:spcPts val="0"/>
              </a:spcAft>
              <a:buFont typeface="Arial" pitchFamily="2" charset="2"/>
              <a:buChar char="•"/>
            </a:pPr>
            <a:r>
              <a:rPr lang="en-US" sz="2151" dirty="0">
                <a:ea typeface="+mn-lt"/>
                <a:cs typeface="+mn-lt"/>
              </a:rPr>
              <a:t>HIV </a:t>
            </a:r>
            <a:r>
              <a:rPr lang="en-US" sz="2151" dirty="0" err="1">
                <a:ea typeface="+mn-lt"/>
                <a:cs typeface="+mn-lt"/>
              </a:rPr>
              <a:t>PrEP</a:t>
            </a:r>
            <a:endParaRPr lang="en-US" sz="2151" dirty="0">
              <a:ea typeface="+mn-lt"/>
              <a:cs typeface="+mn-lt"/>
            </a:endParaRPr>
          </a:p>
          <a:p>
            <a:pPr marL="914377" lvl="2" indent="-304158">
              <a:spcAft>
                <a:spcPts val="0"/>
              </a:spcAft>
              <a:buFont typeface="Arial" pitchFamily="2" charset="2"/>
              <a:buChar char="•"/>
            </a:pPr>
            <a:r>
              <a:rPr lang="en-US" sz="2151" dirty="0">
                <a:ea typeface="+mn-lt"/>
                <a:cs typeface="+mn-lt"/>
              </a:rPr>
              <a:t>HIV PEP line</a:t>
            </a:r>
          </a:p>
          <a:p>
            <a:pPr marL="914377" lvl="2" indent="-304158">
              <a:spcAft>
                <a:spcPts val="0"/>
              </a:spcAft>
              <a:buFont typeface="Arial" pitchFamily="2" charset="2"/>
              <a:buChar char="•"/>
            </a:pPr>
            <a:r>
              <a:rPr lang="en-US" sz="2151" dirty="0">
                <a:ea typeface="+mn-lt"/>
                <a:cs typeface="+mn-lt"/>
              </a:rPr>
              <a:t>HCV Management</a:t>
            </a:r>
          </a:p>
          <a:p>
            <a:pPr marL="914377" lvl="2" indent="-304158">
              <a:spcAft>
                <a:spcPts val="0"/>
              </a:spcAft>
              <a:buFont typeface="Arial" pitchFamily="2" charset="2"/>
              <a:buChar char="•"/>
            </a:pPr>
            <a:r>
              <a:rPr lang="en-US" sz="2151" dirty="0">
                <a:ea typeface="+mn-lt"/>
                <a:cs typeface="+mn-lt"/>
              </a:rPr>
              <a:t>Substance Use Management</a:t>
            </a:r>
            <a:br>
              <a:rPr lang="en-US" sz="2151" dirty="0">
                <a:ea typeface="+mn-lt"/>
                <a:cs typeface="+mn-lt"/>
              </a:rPr>
            </a:br>
            <a:endParaRPr lang="en-US" sz="2151" dirty="0"/>
          </a:p>
          <a:p>
            <a:pPr>
              <a:spcAft>
                <a:spcPts val="0"/>
              </a:spcAft>
            </a:pPr>
            <a:r>
              <a:rPr lang="en-US" sz="2151" dirty="0">
                <a:ea typeface="+mn-lt"/>
                <a:cs typeface="+mn-lt"/>
              </a:rPr>
              <a:t>AETC National HIV Curriculum</a:t>
            </a:r>
            <a:br>
              <a:rPr lang="en-US" sz="2151" dirty="0">
                <a:ea typeface="+mn-lt"/>
                <a:cs typeface="+mn-lt"/>
              </a:rPr>
            </a:br>
            <a:r>
              <a:rPr lang="en-US" sz="2151" dirty="0">
                <a:ea typeface="+mn-lt"/>
                <a:cs typeface="+mn-lt"/>
                <a:hlinkClick r:id="rId3"/>
              </a:rPr>
              <a:t>https://aidsetc.org/nhc</a:t>
            </a:r>
            <a:r>
              <a:rPr lang="en-US" sz="2151" dirty="0">
                <a:ea typeface="+mn-lt"/>
                <a:cs typeface="+mn-lt"/>
              </a:rPr>
              <a:t> </a:t>
            </a:r>
            <a:endParaRPr lang="en-US" sz="2151" dirty="0"/>
          </a:p>
        </p:txBody>
      </p:sp>
      <p:sp>
        <p:nvSpPr>
          <p:cNvPr id="4" name="Text Placeholder 3">
            <a:extLst>
              <a:ext uri="{FF2B5EF4-FFF2-40B4-BE49-F238E27FC236}">
                <a16:creationId xmlns:a16="http://schemas.microsoft.com/office/drawing/2014/main" id="{A8CA06E8-7541-4A47-8D44-8492FF6DE030}"/>
              </a:ext>
            </a:extLst>
          </p:cNvPr>
          <p:cNvSpPr>
            <a:spLocks noGrp="1"/>
          </p:cNvSpPr>
          <p:nvPr>
            <p:ph type="body" sz="quarter" idx="12"/>
          </p:nvPr>
        </p:nvSpPr>
        <p:spPr>
          <a:xfrm>
            <a:off x="5685099" y="2013845"/>
            <a:ext cx="6345864" cy="2986087"/>
          </a:xfrm>
        </p:spPr>
        <p:txBody>
          <a:bodyPr lIns="91440" tIns="45720" rIns="91440" bIns="45720" anchor="t"/>
          <a:lstStyle/>
          <a:p>
            <a:pPr>
              <a:spcAft>
                <a:spcPts val="0"/>
              </a:spcAft>
            </a:pPr>
            <a:r>
              <a:rPr lang="en-US" sz="2151" dirty="0">
                <a:ea typeface="+mn-lt"/>
                <a:cs typeface="+mn-lt"/>
              </a:rPr>
              <a:t>AETC National HIV-HCV Curriculum </a:t>
            </a:r>
            <a:br>
              <a:rPr lang="en-US" sz="2151" dirty="0">
                <a:ea typeface="+mn-lt"/>
                <a:cs typeface="+mn-lt"/>
              </a:rPr>
            </a:br>
            <a:r>
              <a:rPr lang="en-US" sz="2151" dirty="0">
                <a:ea typeface="+mn-lt"/>
                <a:cs typeface="+mn-lt"/>
                <a:hlinkClick r:id="rId4"/>
              </a:rPr>
              <a:t>https://aidsetc.org/hivhcv</a:t>
            </a:r>
            <a:br>
              <a:rPr lang="en-US" sz="2151" dirty="0">
                <a:ea typeface="+mn-lt"/>
                <a:cs typeface="+mn-lt"/>
              </a:rPr>
            </a:br>
            <a:endParaRPr lang="en-US" sz="2151" dirty="0">
              <a:ea typeface="+mn-lt"/>
              <a:cs typeface="+mn-lt"/>
            </a:endParaRPr>
          </a:p>
          <a:p>
            <a:pPr>
              <a:spcAft>
                <a:spcPts val="0"/>
              </a:spcAft>
            </a:pPr>
            <a:r>
              <a:rPr lang="en-US" sz="2151" dirty="0">
                <a:ea typeface="+mn-lt"/>
                <a:cs typeface="+mn-lt"/>
              </a:rPr>
              <a:t>Hepatitis C Online</a:t>
            </a:r>
            <a:br>
              <a:rPr lang="en-US" sz="2151" dirty="0">
                <a:ea typeface="+mn-lt"/>
                <a:cs typeface="+mn-lt"/>
              </a:rPr>
            </a:br>
            <a:r>
              <a:rPr lang="en-US" sz="2151" dirty="0">
                <a:ea typeface="+mn-lt"/>
                <a:cs typeface="+mn-lt"/>
                <a:hlinkClick r:id="rId5"/>
              </a:rPr>
              <a:t>https://www.hepatitisc.uw.edu</a:t>
            </a:r>
            <a:br>
              <a:rPr lang="en-US" sz="2151" dirty="0">
                <a:ea typeface="+mn-lt"/>
                <a:cs typeface="+mn-lt"/>
              </a:rPr>
            </a:br>
            <a:endParaRPr lang="en-US" sz="2151" dirty="0">
              <a:ea typeface="+mn-lt"/>
              <a:cs typeface="+mn-lt"/>
            </a:endParaRPr>
          </a:p>
          <a:p>
            <a:pPr>
              <a:spcAft>
                <a:spcPts val="0"/>
              </a:spcAft>
            </a:pPr>
            <a:r>
              <a:rPr lang="en-US" sz="2151" dirty="0">
                <a:ea typeface="+mn-lt"/>
                <a:cs typeface="+mn-lt"/>
              </a:rPr>
              <a:t>AETC National Coordinating Resource Center </a:t>
            </a:r>
            <a:br>
              <a:rPr lang="en-US" sz="2151" dirty="0">
                <a:ea typeface="+mn-lt"/>
                <a:cs typeface="+mn-lt"/>
              </a:rPr>
            </a:br>
            <a:r>
              <a:rPr lang="en-US" sz="2151" dirty="0">
                <a:ea typeface="+mn-lt"/>
                <a:cs typeface="+mn-lt"/>
                <a:hlinkClick r:id="rId6"/>
              </a:rPr>
              <a:t>https://aidsetc.org/</a:t>
            </a:r>
            <a:r>
              <a:rPr lang="en-US" sz="2151" dirty="0">
                <a:ea typeface="+mn-lt"/>
                <a:cs typeface="+mn-lt"/>
              </a:rPr>
              <a:t> </a:t>
            </a:r>
            <a:br>
              <a:rPr lang="en-US" sz="2151" dirty="0">
                <a:ea typeface="+mn-lt"/>
                <a:cs typeface="+mn-lt"/>
              </a:rPr>
            </a:br>
            <a:endParaRPr lang="en-US" sz="2151" dirty="0">
              <a:ea typeface="+mn-lt"/>
              <a:cs typeface="+mn-lt"/>
            </a:endParaRPr>
          </a:p>
          <a:p>
            <a:pPr>
              <a:spcAft>
                <a:spcPts val="0"/>
              </a:spcAft>
            </a:pPr>
            <a:r>
              <a:rPr lang="en-US" sz="2151" dirty="0">
                <a:ea typeface="+mn-lt"/>
                <a:cs typeface="+mn-lt"/>
              </a:rPr>
              <a:t>Additional Trainings </a:t>
            </a:r>
            <a:r>
              <a:rPr lang="en-US" sz="2151" dirty="0">
                <a:ea typeface="+mn-lt"/>
                <a:cs typeface="+mn-lt"/>
                <a:hlinkClick r:id="rId7"/>
              </a:rPr>
              <a:t>https://matec.info</a:t>
            </a:r>
            <a:r>
              <a:rPr lang="en-US" sz="2151" dirty="0">
                <a:ea typeface="+mn-lt"/>
                <a:cs typeface="+mn-lt"/>
              </a:rPr>
              <a:t> </a:t>
            </a:r>
          </a:p>
        </p:txBody>
      </p:sp>
      <p:sp>
        <p:nvSpPr>
          <p:cNvPr id="7" name="Content Placeholder 2">
            <a:extLst>
              <a:ext uri="{FF2B5EF4-FFF2-40B4-BE49-F238E27FC236}">
                <a16:creationId xmlns:a16="http://schemas.microsoft.com/office/drawing/2014/main" id="{B37BE74F-DE12-4237-B581-121F3E3ACE21}"/>
              </a:ext>
            </a:extLst>
          </p:cNvPr>
          <p:cNvSpPr txBox="1">
            <a:spLocks/>
          </p:cNvSpPr>
          <p:nvPr/>
        </p:nvSpPr>
        <p:spPr>
          <a:xfrm>
            <a:off x="13246591" y="775404"/>
            <a:ext cx="11087425" cy="3765720"/>
          </a:xfrm>
          <a:prstGeom prst="rect">
            <a:avLst/>
          </a:prstGeom>
        </p:spPr>
        <p:txBody>
          <a:bodyPr lIns="91440" tIns="45720" rIns="91440" bIns="45720" numCol="2" anchor="t">
            <a:normAutofit/>
          </a:bodyPr>
          <a:lst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defTabSz="1218884">
              <a:spcBef>
                <a:spcPts val="0"/>
              </a:spcBef>
              <a:defRPr/>
            </a:pPr>
            <a:endParaRPr lang="en-US">
              <a:solidFill>
                <a:srgbClr val="D6201A"/>
              </a:solidFill>
              <a:latin typeface="Arial" panose="020B0604020202020204"/>
              <a:sym typeface="Arial"/>
            </a:endParaRPr>
          </a:p>
        </p:txBody>
      </p:sp>
    </p:spTree>
    <p:extLst>
      <p:ext uri="{BB962C8B-B14F-4D97-AF65-F5344CB8AC3E}">
        <p14:creationId xmlns:p14="http://schemas.microsoft.com/office/powerpoint/2010/main" val="289642683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9F4DA20-5097-5686-CDC0-70495E3B34CB}"/>
              </a:ext>
            </a:extLst>
          </p:cNvPr>
          <p:cNvSpPr txBox="1">
            <a:spLocks/>
          </p:cNvSpPr>
          <p:nvPr/>
        </p:nvSpPr>
        <p:spPr>
          <a:xfrm>
            <a:off x="505696" y="1920589"/>
            <a:ext cx="11087425" cy="4367299"/>
          </a:xfrm>
          <a:prstGeom prst="rect">
            <a:avLst/>
          </a:prstGeom>
        </p:spPr>
        <p:txBody>
          <a:bodyPr vert="horz" lIns="91290" tIns="45645" rIns="91290" bIns="45645" rtlCol="0" anchor="t">
            <a:normAutofit lnSpcReduction="10000"/>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r>
              <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rPr>
              <a:t>IPREX R Grant et al, N Engl J Med 2010; 363:2587-2599</a:t>
            </a:r>
            <a:br>
              <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rPr>
            </a:br>
            <a:endPar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endParaRP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r>
              <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rPr>
              <a:t>TDF-2 M Thigpen et al, N Engl J Med 2012; 367:423-434</a:t>
            </a: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r>
              <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rPr>
              <a:t>Partners PrEP J Baeton et al, N Engl J Med 2012; 367:399-410</a:t>
            </a:r>
            <a:br>
              <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rPr>
            </a:br>
            <a:endPar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endParaRP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r>
              <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rPr>
              <a:t>FEM PrEP L Van Damme et al, N Engl J Med 2012; 367:411-422</a:t>
            </a: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endParaRPr lang="da-DK" sz="1600" dirty="0">
              <a:solidFill>
                <a:srgbClr val="222222"/>
              </a:solidFill>
              <a:ea typeface="+mn-lt"/>
              <a:cs typeface="Arial" panose="020B0604020202020204"/>
              <a:sym typeface="Arial"/>
            </a:endParaRP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r>
              <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rPr>
              <a:t>CAPRISA 004, Q Karim et al, Science 2010, vol 329, 5996, pp 1168-1174</a:t>
            </a: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endParaRPr lang="da-DK" sz="1600" dirty="0">
              <a:solidFill>
                <a:srgbClr val="222222"/>
              </a:solidFill>
              <a:ea typeface="+mn-lt"/>
              <a:cs typeface="Arial" panose="020B0604020202020204"/>
              <a:sym typeface="Arial"/>
            </a:endParaRP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r>
              <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rPr>
              <a:t>DISCOVER, K Mayer et al, Lancet 2020 Jul 25;396(10246):239-254.</a:t>
            </a: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endPar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endParaRP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r>
              <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rPr>
              <a:t>HPTN 077, R Landovitz et al. , PLos Med. 2018 Nov 8;15(11):e1002690.</a:t>
            </a: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endPar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endParaRP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r>
              <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rPr>
              <a:t>HPTN083, R Landovitz, N Engl J Med 2021; 385:595-608</a:t>
            </a: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endPar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endParaRP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r>
              <a:rPr kumimoji="0" lang="da-DK" sz="1600" i="0" u="none" strike="noStrike" kern="1200" cap="none" spc="0" normalizeH="0" baseline="0" noProof="0" dirty="0">
                <a:ln>
                  <a:noFill/>
                </a:ln>
                <a:solidFill>
                  <a:srgbClr val="222222"/>
                </a:solidFill>
                <a:effectLst/>
                <a:uLnTx/>
                <a:uFillTx/>
                <a:ea typeface="+mn-lt"/>
                <a:cs typeface="Arial" panose="020B0604020202020204"/>
                <a:sym typeface="Arial"/>
              </a:rPr>
              <a:t>HPTN 084, R Landovitz, Lancet 2022, 399: 1779-1789</a:t>
            </a: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endParaRPr kumimoji="0" lang="en-US" sz="1100" b="0" i="0" u="none" strike="noStrike" kern="1200" cap="none" spc="0" normalizeH="0" baseline="0" noProof="0" dirty="0">
              <a:ln>
                <a:noFill/>
              </a:ln>
              <a:solidFill>
                <a:srgbClr val="222222"/>
              </a:solidFill>
              <a:effectLst/>
              <a:uLnTx/>
              <a:uFillTx/>
              <a:latin typeface="Arial" panose="020B0604020202020204"/>
              <a:ea typeface="+mn-lt"/>
              <a:cs typeface="Arial" panose="020B0604020202020204"/>
              <a:sym typeface="Arial"/>
            </a:endParaRP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endParaRPr kumimoji="0" lang="en-US" sz="1100" b="0" i="1" u="none" strike="noStrike" kern="1200" cap="none" spc="0" normalizeH="0" baseline="0" noProof="0" dirty="0">
              <a:ln>
                <a:noFill/>
              </a:ln>
              <a:solidFill>
                <a:srgbClr val="222222"/>
              </a:solidFill>
              <a:effectLst/>
              <a:uLnTx/>
              <a:uFillTx/>
              <a:latin typeface="Arial" panose="020B0604020202020204"/>
              <a:ea typeface="+mn-lt"/>
              <a:cs typeface="Arial" panose="020B0604020202020204"/>
              <a:sym typeface="Arial"/>
            </a:endParaRP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endParaRPr kumimoji="0" lang="en-US" sz="1100" b="0" i="0" u="none" strike="noStrike" kern="1200" cap="none" spc="0" normalizeH="0" baseline="0" noProof="0" dirty="0">
              <a:ln>
                <a:noFill/>
              </a:ln>
              <a:solidFill>
                <a:srgbClr val="222222"/>
              </a:solidFill>
              <a:effectLst/>
              <a:uLnTx/>
              <a:uFillTx/>
              <a:latin typeface="Arial" panose="020B0604020202020204"/>
              <a:ea typeface="+mn-lt"/>
              <a:cs typeface="Arial" panose="020B0604020202020204"/>
              <a:sym typeface="Arial"/>
            </a:endParaRPr>
          </a:p>
          <a:p>
            <a:pPr marL="342265" marR="0" lvl="0" indent="-227965" algn="l" defTabSz="912899" rtl="0" eaLnBrk="1" fontAlgn="auto" latinLnBrk="0" hangingPunct="1">
              <a:lnSpc>
                <a:spcPct val="100000"/>
              </a:lnSpc>
              <a:spcBef>
                <a:spcPct val="20000"/>
              </a:spcBef>
              <a:spcAft>
                <a:spcPts val="0"/>
              </a:spcAft>
              <a:buClr>
                <a:srgbClr val="D6201A"/>
              </a:buClr>
              <a:buSzTx/>
              <a:buFont typeface="Wingdings" charset="2"/>
              <a:buNone/>
              <a:tabLst/>
              <a:defRPr/>
            </a:pPr>
            <a:endParaRPr kumimoji="0" lang="en-US" sz="2400" b="0" i="0" u="none" strike="noStrike" kern="1200" cap="none" spc="0" normalizeH="0" baseline="0" noProof="0" dirty="0">
              <a:ln>
                <a:noFill/>
              </a:ln>
              <a:solidFill>
                <a:srgbClr val="222222"/>
              </a:solidFill>
              <a:effectLst/>
              <a:uLnTx/>
              <a:uFillTx/>
              <a:latin typeface="Arial" panose="020B0604020202020204"/>
              <a:ea typeface="+mn-ea"/>
              <a:sym typeface="Arial"/>
            </a:endParaRPr>
          </a:p>
        </p:txBody>
      </p:sp>
      <p:sp>
        <p:nvSpPr>
          <p:cNvPr id="9" name="Title 1">
            <a:extLst>
              <a:ext uri="{FF2B5EF4-FFF2-40B4-BE49-F238E27FC236}">
                <a16:creationId xmlns:a16="http://schemas.microsoft.com/office/drawing/2014/main" id="{6CFB7B58-902C-11F7-A534-6CEB2F3435C3}"/>
              </a:ext>
            </a:extLst>
          </p:cNvPr>
          <p:cNvSpPr txBox="1">
            <a:spLocks/>
          </p:cNvSpPr>
          <p:nvPr/>
        </p:nvSpPr>
        <p:spPr>
          <a:xfrm>
            <a:off x="245923" y="690275"/>
            <a:ext cx="11087425" cy="1143000"/>
          </a:xfrm>
          <a:prstGeom prst="rect">
            <a:avLst/>
          </a:prstGeom>
        </p:spPr>
        <p:txBody>
          <a:bodyPr/>
          <a:lstStyle>
            <a:lvl1pPr algn="l" defTabSz="912899" rtl="0" eaLnBrk="1" latinLnBrk="0" hangingPunct="1">
              <a:spcBef>
                <a:spcPct val="0"/>
              </a:spcBef>
              <a:buNone/>
              <a:defRPr sz="4000" b="0" i="0" u="none" kern="1200" cap="none" spc="-100" baseline="0">
                <a:ln>
                  <a:noFill/>
                </a:ln>
                <a:solidFill>
                  <a:schemeClr val="accent6"/>
                </a:solidFill>
                <a:effectLst/>
                <a:latin typeface="+mj-lt"/>
                <a:ea typeface="+mj-ea"/>
                <a:cs typeface="ITC Avant Garde Std Md"/>
              </a:defRPr>
            </a:lvl1pPr>
          </a:lstStyle>
          <a:p>
            <a:pPr marL="0" marR="0" lvl="0" indent="0" algn="l" defTabSz="912899"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a:ln>
                  <a:noFill/>
                </a:ln>
                <a:solidFill>
                  <a:srgbClr val="D6201A"/>
                </a:solidFill>
                <a:effectLst/>
                <a:uLnTx/>
                <a:uFillTx/>
                <a:latin typeface="Arial" panose="020B0604020202020204"/>
                <a:ea typeface="+mj-ea"/>
                <a:sym typeface="Arial"/>
              </a:rPr>
              <a:t>References</a:t>
            </a:r>
          </a:p>
        </p:txBody>
      </p:sp>
      <p:sp>
        <p:nvSpPr>
          <p:cNvPr id="2" name="Slide Number Placeholder 1">
            <a:extLst>
              <a:ext uri="{FF2B5EF4-FFF2-40B4-BE49-F238E27FC236}">
                <a16:creationId xmlns:a16="http://schemas.microsoft.com/office/drawing/2014/main" id="{1C724E0F-7657-66CF-D4D8-19F304C205C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866"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66"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25111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sp>
        <p:nvSpPr>
          <p:cNvPr id="5" name="Content Placeholder 2"/>
          <p:cNvSpPr>
            <a:spLocks noGrp="1"/>
          </p:cNvSpPr>
          <p:nvPr>
            <p:ph type="body" sz="quarter" idx="11"/>
          </p:nvPr>
        </p:nvSpPr>
        <p:spPr>
          <a:xfrm>
            <a:off x="1991150" y="1984682"/>
            <a:ext cx="6691032" cy="2986087"/>
          </a:xfrm>
        </p:spPr>
        <p:txBody>
          <a:bodyPr>
            <a:noAutofit/>
          </a:bodyPr>
          <a:lstStyle/>
          <a:p>
            <a:pPr marL="85584" indent="0" algn="ctr">
              <a:lnSpc>
                <a:spcPct val="150000"/>
              </a:lnSpc>
              <a:buNone/>
            </a:pPr>
            <a:r>
              <a:rPr lang="en-US" sz="2800" dirty="0"/>
              <a:t>Please complete your evaluation</a:t>
            </a:r>
          </a:p>
          <a:p>
            <a:pPr marL="967736" lvl="2" indent="-385763">
              <a:lnSpc>
                <a:spcPct val="150000"/>
              </a:lnSpc>
              <a:buAutoNum type="arabicPeriod"/>
            </a:pPr>
            <a:r>
              <a:rPr lang="en-US" sz="2400" dirty="0"/>
              <a:t>Access link from the chat</a:t>
            </a:r>
          </a:p>
          <a:p>
            <a:pPr marL="967736" lvl="2" indent="-385763">
              <a:lnSpc>
                <a:spcPct val="150000"/>
              </a:lnSpc>
              <a:buAutoNum type="arabicPeriod"/>
            </a:pPr>
            <a:r>
              <a:rPr lang="en-US" sz="2400" dirty="0"/>
              <a:t>Scan QR Code</a:t>
            </a:r>
            <a:endParaRPr lang="en-US" dirty="0"/>
          </a:p>
        </p:txBody>
      </p:sp>
      <p:sp>
        <p:nvSpPr>
          <p:cNvPr id="2" name="TextBox 1">
            <a:extLst>
              <a:ext uri="{FF2B5EF4-FFF2-40B4-BE49-F238E27FC236}">
                <a16:creationId xmlns:a16="http://schemas.microsoft.com/office/drawing/2014/main" id="{81A1DDDD-3079-D494-84B4-83487CFFAD5B}"/>
              </a:ext>
            </a:extLst>
          </p:cNvPr>
          <p:cNvSpPr txBox="1"/>
          <p:nvPr/>
        </p:nvSpPr>
        <p:spPr>
          <a:xfrm>
            <a:off x="3870036" y="4137891"/>
            <a:ext cx="1200728" cy="646331"/>
          </a:xfrm>
          <a:prstGeom prst="rect">
            <a:avLst/>
          </a:prstGeom>
          <a:noFill/>
        </p:spPr>
        <p:txBody>
          <a:bodyPr wrap="square" rtlCol="0">
            <a:spAutoFit/>
          </a:bodyPr>
          <a:lstStyle/>
          <a:p>
            <a:r>
              <a:rPr lang="en-US" dirty="0"/>
              <a:t>Will add QR code</a:t>
            </a:r>
          </a:p>
        </p:txBody>
      </p:sp>
    </p:spTree>
    <p:extLst>
      <p:ext uri="{BB962C8B-B14F-4D97-AF65-F5344CB8AC3E}">
        <p14:creationId xmlns:p14="http://schemas.microsoft.com/office/powerpoint/2010/main" val="321839872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Disclaimer</a:t>
            </a:r>
          </a:p>
        </p:txBody>
      </p:sp>
      <p:sp>
        <p:nvSpPr>
          <p:cNvPr id="6" name="Text Placeholder 5"/>
          <p:cNvSpPr>
            <a:spLocks noGrp="1"/>
          </p:cNvSpPr>
          <p:nvPr>
            <p:ph type="body" sz="quarter" idx="11"/>
          </p:nvPr>
        </p:nvSpPr>
        <p:spPr>
          <a:xfrm>
            <a:off x="624053" y="1935958"/>
            <a:ext cx="10515163" cy="2408652"/>
          </a:xfrm>
        </p:spPr>
        <p:txBody>
          <a:bodyPr/>
          <a:lstStyle/>
          <a:p>
            <a:r>
              <a:rPr lang="en-US" sz="2000" dirty="0"/>
              <a:t>This program is supported by the Health Resources and Services Administration (HRSA) of the U.S. Department of Health and Human Services (HHS) as part of an award totaling $4,067,580 with 0 percentage financed with nongovernmental sources. The contents are those of the author(s) and do not necessarily represent the official views of, nor an endorsement, by HRSA, HHS or the U.S. Government. For more information, please visit HRSA.gov</a:t>
            </a:r>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Presenter</a:t>
            </a:r>
          </a:p>
        </p:txBody>
      </p:sp>
      <p:sp>
        <p:nvSpPr>
          <p:cNvPr id="3" name="Text Placeholder 2"/>
          <p:cNvSpPr>
            <a:spLocks noGrp="1"/>
          </p:cNvSpPr>
          <p:nvPr>
            <p:ph type="body" sz="quarter" idx="11"/>
          </p:nvPr>
        </p:nvSpPr>
        <p:spPr>
          <a:xfrm>
            <a:off x="4724401" y="1983849"/>
            <a:ext cx="5153566" cy="2986087"/>
          </a:xfrm>
        </p:spPr>
        <p:txBody>
          <a:bodyPr lIns="91440" tIns="45720" rIns="91440" bIns="45720" anchor="t"/>
          <a:lstStyle/>
          <a:p>
            <a:pPr marL="113665" indent="0">
              <a:buNone/>
            </a:pPr>
            <a:r>
              <a:rPr lang="en-US" sz="2150" b="1" dirty="0">
                <a:cs typeface="Arial"/>
              </a:rPr>
              <a:t>Stephen Adams, MD, AAHIVS</a:t>
            </a:r>
            <a:endParaRPr lang="en-US" sz="2150" b="1" dirty="0">
              <a:cs typeface="Calibri"/>
            </a:endParaRPr>
          </a:p>
          <a:p>
            <a:pPr marL="113665" indent="0">
              <a:buNone/>
            </a:pPr>
            <a:r>
              <a:rPr lang="en-US" sz="2150" b="1" dirty="0">
                <a:cs typeface="Calibri"/>
              </a:rPr>
              <a:t>He / Him</a:t>
            </a:r>
            <a:endParaRPr lang="en-US" sz="2150" b="1" dirty="0"/>
          </a:p>
          <a:p>
            <a:pPr marL="114112" indent="0">
              <a:buNone/>
            </a:pPr>
            <a:r>
              <a:rPr lang="en-US" dirty="0"/>
              <a:t>Medical Director</a:t>
            </a:r>
          </a:p>
          <a:p>
            <a:pPr marL="114112" indent="0">
              <a:lnSpc>
                <a:spcPts val="2000"/>
              </a:lnSpc>
              <a:buNone/>
            </a:pPr>
            <a:r>
              <a:rPr lang="en-US" dirty="0"/>
              <a:t>AIDS Project of the Ozarks</a:t>
            </a:r>
          </a:p>
          <a:p>
            <a:pPr marL="114112" indent="0">
              <a:lnSpc>
                <a:spcPts val="2000"/>
              </a:lnSpc>
              <a:buNone/>
            </a:pPr>
            <a:r>
              <a:rPr lang="en-US" dirty="0"/>
              <a:t>Springfield, MO</a:t>
            </a:r>
          </a:p>
        </p:txBody>
      </p:sp>
      <p:pic>
        <p:nvPicPr>
          <p:cNvPr id="6" name="Picture Placeholder 5">
            <a:extLst>
              <a:ext uri="{FF2B5EF4-FFF2-40B4-BE49-F238E27FC236}">
                <a16:creationId xmlns:a16="http://schemas.microsoft.com/office/drawing/2014/main" id="{42AAECCB-A9DD-7924-C9D1-E10626A66207}"/>
              </a:ext>
            </a:extLst>
          </p:cNvPr>
          <p:cNvPicPr>
            <a:picLocks noGrp="1" noChangeAspect="1"/>
          </p:cNvPicPr>
          <p:nvPr>
            <p:ph type="pic" sz="quarter" idx="12"/>
          </p:nvPr>
        </p:nvPicPr>
        <p:blipFill>
          <a:blip r:embed="rId2"/>
          <a:srcRect l="11101" r="11101"/>
          <a:stretch/>
        </p:blipFill>
        <p:spPr>
          <a:xfrm>
            <a:off x="1472057" y="1984375"/>
            <a:ext cx="2795143" cy="3627240"/>
          </a:xfrm>
        </p:spPr>
      </p:pic>
    </p:spTree>
    <p:extLst>
      <p:ext uri="{BB962C8B-B14F-4D97-AF65-F5344CB8AC3E}">
        <p14:creationId xmlns:p14="http://schemas.microsoft.com/office/powerpoint/2010/main" val="269957813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488B-15D5-D210-058F-0A5B1E05DDA9}"/>
              </a:ext>
            </a:extLst>
          </p:cNvPr>
          <p:cNvSpPr>
            <a:spLocks noGrp="1"/>
          </p:cNvSpPr>
          <p:nvPr>
            <p:ph type="title"/>
          </p:nvPr>
        </p:nvSpPr>
        <p:spPr/>
        <p:txBody>
          <a:bodyPr/>
          <a:lstStyle/>
          <a:p>
            <a:r>
              <a:rPr lang="en-US" dirty="0"/>
              <a:t>Abbreviations:</a:t>
            </a:r>
          </a:p>
        </p:txBody>
      </p:sp>
      <p:sp>
        <p:nvSpPr>
          <p:cNvPr id="3" name="Content Placeholder 2">
            <a:extLst>
              <a:ext uri="{FF2B5EF4-FFF2-40B4-BE49-F238E27FC236}">
                <a16:creationId xmlns:a16="http://schemas.microsoft.com/office/drawing/2014/main" id="{00FFF0CB-DF86-3882-0741-0AB1233D102A}"/>
              </a:ext>
            </a:extLst>
          </p:cNvPr>
          <p:cNvSpPr>
            <a:spLocks noGrp="1"/>
          </p:cNvSpPr>
          <p:nvPr>
            <p:ph idx="1"/>
          </p:nvPr>
        </p:nvSpPr>
        <p:spPr>
          <a:xfrm>
            <a:off x="1104293" y="2081493"/>
            <a:ext cx="8946541" cy="4195481"/>
          </a:xfrm>
        </p:spPr>
        <p:txBody>
          <a:bodyPr/>
          <a:lstStyle/>
          <a:p>
            <a:r>
              <a:rPr lang="en-US" dirty="0"/>
              <a:t>F/TDF – emtricitabine, tenofovir </a:t>
            </a:r>
            <a:r>
              <a:rPr lang="en-US" dirty="0" err="1"/>
              <a:t>df</a:t>
            </a:r>
            <a:endParaRPr lang="en-US" dirty="0"/>
          </a:p>
          <a:p>
            <a:r>
              <a:rPr lang="en-US" dirty="0"/>
              <a:t>F/</a:t>
            </a:r>
            <a:r>
              <a:rPr lang="en-US" dirty="0" err="1"/>
              <a:t>Taf</a:t>
            </a:r>
            <a:r>
              <a:rPr lang="en-US" dirty="0"/>
              <a:t> – emtricitabine, tenofovir </a:t>
            </a:r>
            <a:r>
              <a:rPr lang="en-US" dirty="0" err="1"/>
              <a:t>af</a:t>
            </a:r>
            <a:endParaRPr lang="en-US" dirty="0"/>
          </a:p>
          <a:p>
            <a:r>
              <a:rPr lang="en-US" dirty="0"/>
              <a:t>CAB – Cabotegravir</a:t>
            </a:r>
          </a:p>
          <a:p>
            <a:r>
              <a:rPr lang="en-US" dirty="0"/>
              <a:t>MSM – Men who have sex with men</a:t>
            </a:r>
          </a:p>
          <a:p>
            <a:r>
              <a:rPr lang="en-US" dirty="0"/>
              <a:t>TGW – Transgender women</a:t>
            </a:r>
          </a:p>
          <a:p>
            <a:r>
              <a:rPr lang="en-US" dirty="0"/>
              <a:t>PWID – Persons who inject drugs</a:t>
            </a:r>
          </a:p>
          <a:p>
            <a:r>
              <a:rPr lang="en-US" dirty="0"/>
              <a:t>AMAB – Assigned male gender at birth</a:t>
            </a:r>
          </a:p>
          <a:p>
            <a:r>
              <a:rPr lang="en-US" dirty="0"/>
              <a:t>AFAB – Assigned female gender at birth</a:t>
            </a:r>
          </a:p>
          <a:p>
            <a:endParaRPr lang="en-US" dirty="0"/>
          </a:p>
          <a:p>
            <a:endParaRPr lang="en-US" dirty="0"/>
          </a:p>
          <a:p>
            <a:endParaRPr lang="en-US" dirty="0"/>
          </a:p>
        </p:txBody>
      </p:sp>
    </p:spTree>
    <p:extLst>
      <p:ext uri="{BB962C8B-B14F-4D97-AF65-F5344CB8AC3E}">
        <p14:creationId xmlns:p14="http://schemas.microsoft.com/office/powerpoint/2010/main" val="143924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D3F23A1-E6AB-ECEA-9E3B-07E9992DB44A}"/>
              </a:ext>
            </a:extLst>
          </p:cNvPr>
          <p:cNvSpPr>
            <a:spLocks noGrp="1"/>
          </p:cNvSpPr>
          <p:nvPr>
            <p:ph type="title"/>
          </p:nvPr>
        </p:nvSpPr>
        <p:spPr>
          <a:xfrm>
            <a:off x="806195" y="804672"/>
            <a:ext cx="3521359" cy="5248656"/>
          </a:xfrm>
        </p:spPr>
        <p:txBody>
          <a:bodyPr anchor="ctr">
            <a:normAutofit/>
          </a:bodyPr>
          <a:lstStyle/>
          <a:p>
            <a:pPr algn="ctr"/>
            <a:r>
              <a:rPr lang="en-US" dirty="0"/>
              <a:t>OBJECTIVES</a:t>
            </a:r>
            <a:endParaRPr lang="en-US"/>
          </a:p>
        </p:txBody>
      </p:sp>
      <p:sp>
        <p:nvSpPr>
          <p:cNvPr id="3" name="Content Placeholder 2">
            <a:extLst>
              <a:ext uri="{FF2B5EF4-FFF2-40B4-BE49-F238E27FC236}">
                <a16:creationId xmlns:a16="http://schemas.microsoft.com/office/drawing/2014/main" id="{E6477658-851E-F32A-45FA-D4CE35E7141B}"/>
              </a:ext>
            </a:extLst>
          </p:cNvPr>
          <p:cNvSpPr>
            <a:spLocks noGrp="1"/>
          </p:cNvSpPr>
          <p:nvPr>
            <p:ph idx="1"/>
          </p:nvPr>
        </p:nvSpPr>
        <p:spPr>
          <a:xfrm>
            <a:off x="4975861" y="804671"/>
            <a:ext cx="6399930" cy="5248657"/>
          </a:xfrm>
        </p:spPr>
        <p:txBody>
          <a:bodyPr anchor="ctr">
            <a:normAutofit/>
          </a:bodyPr>
          <a:lstStyle/>
          <a:p>
            <a:r>
              <a:rPr lang="en-US" dirty="0"/>
              <a:t>Identify the demographics of those people at risk for HIV</a:t>
            </a:r>
          </a:p>
          <a:p>
            <a:r>
              <a:rPr lang="en-US" dirty="0"/>
              <a:t>Recognize the different medications available for </a:t>
            </a:r>
            <a:r>
              <a:rPr lang="en-US" dirty="0" err="1"/>
              <a:t>PrEP</a:t>
            </a:r>
            <a:r>
              <a:rPr lang="en-US" dirty="0"/>
              <a:t> and suitable patients for each medication</a:t>
            </a:r>
          </a:p>
          <a:p>
            <a:r>
              <a:rPr lang="en-US" dirty="0"/>
              <a:t>Discuss the Importance of taking a sexual history in identifying persons at risk for HIV</a:t>
            </a:r>
          </a:p>
          <a:p>
            <a:r>
              <a:rPr lang="en-US" dirty="0"/>
              <a:t>Understand the rationale for testing in a population at risk for HIV, and on </a:t>
            </a:r>
            <a:r>
              <a:rPr lang="en-US" dirty="0" err="1"/>
              <a:t>PrEP</a:t>
            </a:r>
            <a:endParaRPr lang="en-US" dirty="0"/>
          </a:p>
        </p:txBody>
      </p:sp>
    </p:spTree>
    <p:extLst>
      <p:ext uri="{BB962C8B-B14F-4D97-AF65-F5344CB8AC3E}">
        <p14:creationId xmlns:p14="http://schemas.microsoft.com/office/powerpoint/2010/main" val="3675101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4891E3A-A228-8581-9AF8-B00B18D5C99D}"/>
              </a:ext>
            </a:extLst>
          </p:cNvPr>
          <p:cNvSpPr>
            <a:spLocks noGrp="1"/>
          </p:cNvSpPr>
          <p:nvPr>
            <p:ph type="title"/>
          </p:nvPr>
        </p:nvSpPr>
        <p:spPr>
          <a:xfrm>
            <a:off x="806195" y="804672"/>
            <a:ext cx="3521359" cy="5248656"/>
          </a:xfrm>
        </p:spPr>
        <p:txBody>
          <a:bodyPr anchor="ctr">
            <a:normAutofit/>
          </a:bodyPr>
          <a:lstStyle/>
          <a:p>
            <a:pPr algn="ctr"/>
            <a:r>
              <a:rPr lang="en-US" dirty="0"/>
              <a:t>Who is at risk?</a:t>
            </a:r>
            <a:endParaRPr lang="en-US"/>
          </a:p>
        </p:txBody>
      </p:sp>
      <p:sp>
        <p:nvSpPr>
          <p:cNvPr id="3" name="Content Placeholder 2">
            <a:extLst>
              <a:ext uri="{FF2B5EF4-FFF2-40B4-BE49-F238E27FC236}">
                <a16:creationId xmlns:a16="http://schemas.microsoft.com/office/drawing/2014/main" id="{06218367-6F78-4497-B8B5-2E7EA4EF69CD}"/>
              </a:ext>
            </a:extLst>
          </p:cNvPr>
          <p:cNvSpPr>
            <a:spLocks noGrp="1"/>
          </p:cNvSpPr>
          <p:nvPr>
            <p:ph idx="1"/>
          </p:nvPr>
        </p:nvSpPr>
        <p:spPr>
          <a:xfrm>
            <a:off x="4975861" y="804671"/>
            <a:ext cx="6399930" cy="5248657"/>
          </a:xfrm>
        </p:spPr>
        <p:txBody>
          <a:bodyPr anchor="ctr">
            <a:normAutofit/>
          </a:bodyPr>
          <a:lstStyle/>
          <a:p>
            <a:r>
              <a:rPr lang="en-US" dirty="0"/>
              <a:t>Sexually active persons with multiple sexual partners</a:t>
            </a:r>
          </a:p>
          <a:p>
            <a:r>
              <a:rPr lang="en-US" dirty="0"/>
              <a:t>Persons with a recent history of STI</a:t>
            </a:r>
          </a:p>
          <a:p>
            <a:r>
              <a:rPr lang="en-US" dirty="0"/>
              <a:t>PWID</a:t>
            </a:r>
          </a:p>
          <a:p>
            <a:r>
              <a:rPr lang="en-US" dirty="0"/>
              <a:t>MSM, Black MSM have a lifetime risk of HIV 1:2, white MSM lifetime risk of 1:11. </a:t>
            </a:r>
          </a:p>
          <a:p>
            <a:r>
              <a:rPr lang="en-US" dirty="0"/>
              <a:t>Only about 25% of people at risk for HIV are taking </a:t>
            </a:r>
            <a:r>
              <a:rPr lang="en-US" dirty="0" err="1"/>
              <a:t>PrEP</a:t>
            </a:r>
            <a:endParaRPr lang="en-US" dirty="0"/>
          </a:p>
          <a:p>
            <a:endParaRPr lang="en-US" dirty="0"/>
          </a:p>
        </p:txBody>
      </p:sp>
    </p:spTree>
    <p:extLst>
      <p:ext uri="{BB962C8B-B14F-4D97-AF65-F5344CB8AC3E}">
        <p14:creationId xmlns:p14="http://schemas.microsoft.com/office/powerpoint/2010/main" val="182331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4914F9BB-F503-49A0-3729-728674A25746}"/>
              </a:ext>
            </a:extLst>
          </p:cNvPr>
          <p:cNvSpPr>
            <a:spLocks noGrp="1"/>
          </p:cNvSpPr>
          <p:nvPr>
            <p:ph type="title"/>
          </p:nvPr>
        </p:nvSpPr>
        <p:spPr>
          <a:xfrm>
            <a:off x="806195" y="804672"/>
            <a:ext cx="3521359" cy="5248656"/>
          </a:xfrm>
        </p:spPr>
        <p:txBody>
          <a:bodyPr anchor="ctr">
            <a:normAutofit/>
          </a:bodyPr>
          <a:lstStyle/>
          <a:p>
            <a:pPr algn="ctr"/>
            <a:r>
              <a:rPr lang="en-US" dirty="0"/>
              <a:t>HIV is still a problem	</a:t>
            </a:r>
            <a:endParaRPr lang="en-US"/>
          </a:p>
        </p:txBody>
      </p:sp>
      <p:sp>
        <p:nvSpPr>
          <p:cNvPr id="3" name="Content Placeholder 2">
            <a:extLst>
              <a:ext uri="{FF2B5EF4-FFF2-40B4-BE49-F238E27FC236}">
                <a16:creationId xmlns:a16="http://schemas.microsoft.com/office/drawing/2014/main" id="{E26ACD37-4887-D7FD-51FA-35B37E909DCF}"/>
              </a:ext>
            </a:extLst>
          </p:cNvPr>
          <p:cNvSpPr>
            <a:spLocks noGrp="1"/>
          </p:cNvSpPr>
          <p:nvPr>
            <p:ph idx="1"/>
          </p:nvPr>
        </p:nvSpPr>
        <p:spPr>
          <a:xfrm>
            <a:off x="4975861" y="804671"/>
            <a:ext cx="6399930" cy="5248657"/>
          </a:xfrm>
        </p:spPr>
        <p:txBody>
          <a:bodyPr anchor="ctr">
            <a:normAutofit/>
          </a:bodyPr>
          <a:lstStyle/>
          <a:p>
            <a:r>
              <a:rPr lang="en-US" dirty="0"/>
              <a:t>About 38,000 new cases of HIV annually in the US</a:t>
            </a:r>
          </a:p>
          <a:p>
            <a:r>
              <a:rPr lang="en-US" dirty="0"/>
              <a:t>Most new cases are MSM ages 24-35</a:t>
            </a:r>
          </a:p>
          <a:p>
            <a:r>
              <a:rPr lang="en-US" dirty="0"/>
              <a:t>Majority of new cases are in the SE US</a:t>
            </a:r>
          </a:p>
          <a:p>
            <a:r>
              <a:rPr lang="en-US" dirty="0"/>
              <a:t>Black men and TGW are at highest risk. </a:t>
            </a:r>
          </a:p>
          <a:p>
            <a:endParaRPr lang="en-US" dirty="0"/>
          </a:p>
          <a:p>
            <a:endParaRPr lang="en-US" dirty="0"/>
          </a:p>
          <a:p>
            <a:r>
              <a:rPr lang="en-US" dirty="0"/>
              <a:t>CDC data 2019</a:t>
            </a:r>
          </a:p>
        </p:txBody>
      </p:sp>
    </p:spTree>
    <p:extLst>
      <p:ext uri="{BB962C8B-B14F-4D97-AF65-F5344CB8AC3E}">
        <p14:creationId xmlns:p14="http://schemas.microsoft.com/office/powerpoint/2010/main" val="51672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A420CB2-4EBF-8806-4D88-9AD980CDCC20}"/>
              </a:ext>
            </a:extLst>
          </p:cNvPr>
          <p:cNvSpPr>
            <a:spLocks noGrp="1"/>
          </p:cNvSpPr>
          <p:nvPr>
            <p:ph type="title"/>
          </p:nvPr>
        </p:nvSpPr>
        <p:spPr>
          <a:xfrm>
            <a:off x="806195" y="804672"/>
            <a:ext cx="3521359" cy="5248656"/>
          </a:xfrm>
        </p:spPr>
        <p:txBody>
          <a:bodyPr anchor="ctr">
            <a:normAutofit/>
          </a:bodyPr>
          <a:lstStyle/>
          <a:p>
            <a:pPr algn="ctr"/>
            <a:r>
              <a:rPr lang="en-US" dirty="0"/>
              <a:t>Ending The Epidemic</a:t>
            </a:r>
            <a:endParaRPr lang="en-US"/>
          </a:p>
        </p:txBody>
      </p:sp>
      <p:sp>
        <p:nvSpPr>
          <p:cNvPr id="3" name="Content Placeholder 2">
            <a:extLst>
              <a:ext uri="{FF2B5EF4-FFF2-40B4-BE49-F238E27FC236}">
                <a16:creationId xmlns:a16="http://schemas.microsoft.com/office/drawing/2014/main" id="{5B93620B-12CD-9BC9-0FFB-DE1F89B2CDB0}"/>
              </a:ext>
            </a:extLst>
          </p:cNvPr>
          <p:cNvSpPr>
            <a:spLocks noGrp="1"/>
          </p:cNvSpPr>
          <p:nvPr>
            <p:ph idx="1"/>
          </p:nvPr>
        </p:nvSpPr>
        <p:spPr>
          <a:xfrm>
            <a:off x="4975861" y="804671"/>
            <a:ext cx="6399930" cy="5248657"/>
          </a:xfrm>
        </p:spPr>
        <p:txBody>
          <a:bodyPr anchor="ctr">
            <a:normAutofit/>
          </a:bodyPr>
          <a:lstStyle/>
          <a:p>
            <a:r>
              <a:rPr lang="en-US" dirty="0"/>
              <a:t>Identify persons with HIV</a:t>
            </a:r>
          </a:p>
          <a:p>
            <a:r>
              <a:rPr lang="en-US" dirty="0"/>
              <a:t>CDC guidelines recommend all adults have at least one test for HIV, more testing for those at increased risk.</a:t>
            </a:r>
          </a:p>
          <a:p>
            <a:r>
              <a:rPr lang="en-US" dirty="0"/>
              <a:t>Get everyone with HIV engaged in care, on meds, with suppressed viral load</a:t>
            </a:r>
          </a:p>
          <a:p>
            <a:r>
              <a:rPr lang="en-US" dirty="0"/>
              <a:t>U=U, treatment as prevention</a:t>
            </a:r>
          </a:p>
          <a:p>
            <a:r>
              <a:rPr lang="en-US" dirty="0"/>
              <a:t>Prevent HIV, only about 25% of at risk populations are on </a:t>
            </a:r>
            <a:r>
              <a:rPr lang="en-US" dirty="0" err="1"/>
              <a:t>PrEP</a:t>
            </a:r>
            <a:r>
              <a:rPr lang="en-US" dirty="0"/>
              <a:t>, those most at risk are less likely to be on </a:t>
            </a:r>
            <a:r>
              <a:rPr lang="en-US" dirty="0" err="1"/>
              <a:t>PrEP</a:t>
            </a:r>
            <a:endParaRPr lang="en-US" dirty="0"/>
          </a:p>
        </p:txBody>
      </p:sp>
    </p:spTree>
    <p:extLst>
      <p:ext uri="{BB962C8B-B14F-4D97-AF65-F5344CB8AC3E}">
        <p14:creationId xmlns:p14="http://schemas.microsoft.com/office/powerpoint/2010/main" val="4106983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TEC_Template_rev.20220124.potx" id="{68DF5AFB-85B6-415A-B39B-F0427B92E232}" vid="{9FFE7608-CEFD-4E85-A28E-C375B32E8418}"/>
    </a:ext>
  </a:extLst>
</a:theme>
</file>

<file path=ppt/theme/theme3.xml><?xml version="1.0" encoding="utf-8"?>
<a:theme xmlns:a="http://schemas.openxmlformats.org/drawingml/2006/main" name="2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11E8DE0-A909-4836-9C0F-A847DD9BAF27}" vid="{5B6A9EC4-B84A-4840-92BA-6AF30FE09F7D}"/>
    </a:ext>
  </a:extLst>
</a:theme>
</file>

<file path=ppt/theme/theme4.xml><?xml version="1.0" encoding="utf-8"?>
<a:theme xmlns:a="http://schemas.openxmlformats.org/drawingml/2006/main" name="1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11E8DE0-A909-4836-9C0F-A847DD9BAF27}" vid="{5B6A9EC4-B84A-4840-92BA-6AF30FE09F7D}"/>
    </a:ext>
  </a:extLst>
</a:theme>
</file>

<file path=ppt/theme/theme5.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11E8DE0-A909-4836-9C0F-A847DD9BAF27}" vid="{5B6A9EC4-B84A-4840-92BA-6AF30FE09F7D}"/>
    </a:ext>
  </a:extLst>
</a:theme>
</file>

<file path=ppt/theme/theme6.xml><?xml version="1.0" encoding="utf-8"?>
<a:theme xmlns:a="http://schemas.openxmlformats.org/drawingml/2006/main" name="3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PT TEMPLATE- WIDE format - rev nov 2021.potx" id="{C9A273AD-B524-4FDF-ACEB-FA8A839AE0A0}" vid="{29E8FC13-4AED-43AD-8C3F-9970A78E68DF}"/>
    </a:ext>
  </a:extLst>
</a:theme>
</file>

<file path=docProps/app.xml><?xml version="1.0" encoding="utf-8"?>
<Properties xmlns="http://schemas.openxmlformats.org/officeDocument/2006/extended-properties" xmlns:vt="http://schemas.openxmlformats.org/officeDocument/2006/docPropsVTypes">
  <Template>AETC PPT approved template 2022</Template>
  <TotalTime>197</TotalTime>
  <Words>1418</Words>
  <Application>Microsoft Office PowerPoint</Application>
  <PresentationFormat>Widescreen</PresentationFormat>
  <Paragraphs>174</Paragraphs>
  <Slides>24</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24</vt:i4>
      </vt:variant>
    </vt:vector>
  </HeadingPairs>
  <TitlesOfParts>
    <vt:vector size="37" baseType="lpstr">
      <vt:lpstr>Arial</vt:lpstr>
      <vt:lpstr>Calibri</vt:lpstr>
      <vt:lpstr>Century Gothic</vt:lpstr>
      <vt:lpstr>STIXGeneral-Regular</vt:lpstr>
      <vt:lpstr>System Font Regular</vt:lpstr>
      <vt:lpstr>Wingdings</vt:lpstr>
      <vt:lpstr>Wingdings 3</vt:lpstr>
      <vt:lpstr>Ion</vt:lpstr>
      <vt:lpstr>Title slide master</vt:lpstr>
      <vt:lpstr>2_Content slide master</vt:lpstr>
      <vt:lpstr>1_Content slide master</vt:lpstr>
      <vt:lpstr>Content slide master</vt:lpstr>
      <vt:lpstr>3_Content slide master</vt:lpstr>
      <vt:lpstr>PrEP: HIV Prevention is Primary Care</vt:lpstr>
      <vt:lpstr>MATEC Statement on Equity and Inclusion</vt:lpstr>
      <vt:lpstr>Disclaimer</vt:lpstr>
      <vt:lpstr>Presenter</vt:lpstr>
      <vt:lpstr>Abbreviations:</vt:lpstr>
      <vt:lpstr>OBJECTIVES</vt:lpstr>
      <vt:lpstr>Who is at risk?</vt:lpstr>
      <vt:lpstr>HIV is still a problem </vt:lpstr>
      <vt:lpstr>Ending The Epidemic</vt:lpstr>
      <vt:lpstr>First studies of PrEP</vt:lpstr>
      <vt:lpstr>PrEP Studies</vt:lpstr>
      <vt:lpstr>PrEP Studies</vt:lpstr>
      <vt:lpstr>PrEP Studies</vt:lpstr>
      <vt:lpstr>PrEP Studies</vt:lpstr>
      <vt:lpstr>Injectable CAB </vt:lpstr>
      <vt:lpstr>Injectable CAB</vt:lpstr>
      <vt:lpstr>Injectable CAB</vt:lpstr>
      <vt:lpstr>PrEP Testing Oral Medication</vt:lpstr>
      <vt:lpstr>PrEP Testing CAB</vt:lpstr>
      <vt:lpstr>Summary</vt:lpstr>
      <vt:lpstr>Let's Prevent HIV</vt:lpstr>
      <vt:lpstr>MATEC Resources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dc:title>
  <dc:creator>Randall Doennig</dc:creator>
  <cp:lastModifiedBy>Judith Collins</cp:lastModifiedBy>
  <cp:revision>55</cp:revision>
  <dcterms:created xsi:type="dcterms:W3CDTF">2022-10-24T17:38:55Z</dcterms:created>
  <dcterms:modified xsi:type="dcterms:W3CDTF">2023-05-23T17:25:29Z</dcterms:modified>
</cp:coreProperties>
</file>