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0" r:id="rId4"/>
    <p:sldMasterId id="2147483710" r:id="rId5"/>
    <p:sldMasterId id="2147483718" r:id="rId6"/>
    <p:sldMasterId id="2147483720" r:id="rId7"/>
    <p:sldMasterId id="2147483722" r:id="rId8"/>
    <p:sldMasterId id="2147483752" r:id="rId9"/>
    <p:sldMasterId id="2147483760" r:id="rId10"/>
    <p:sldMasterId id="2147483762" r:id="rId11"/>
    <p:sldMasterId id="2147483764" r:id="rId12"/>
    <p:sldMasterId id="2147483773" r:id="rId13"/>
    <p:sldMasterId id="2147483778" r:id="rId14"/>
    <p:sldMasterId id="2147483786" r:id="rId15"/>
    <p:sldMasterId id="2147483788" r:id="rId16"/>
    <p:sldMasterId id="2147483790" r:id="rId17"/>
  </p:sldMasterIdLst>
  <p:notesMasterIdLst>
    <p:notesMasterId r:id="rId21"/>
  </p:notesMasterIdLst>
  <p:sldIdLst>
    <p:sldId id="256" r:id="rId18"/>
    <p:sldId id="257" r:id="rId19"/>
    <p:sldId id="258" r:id="rId20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del, Nicole" initials="MN" lastIdx="2" clrIdx="0">
    <p:extLst>
      <p:ext uri="{19B8F6BF-5375-455C-9EA6-DF929625EA0E}">
        <p15:presenceInfo xmlns:p15="http://schemas.microsoft.com/office/powerpoint/2012/main" userId="S::Nicole.Mandel@ucsf.edu::85cc4640-99a8-49b7-b4b0-4a9e9ce620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C99"/>
    <a:srgbClr val="056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76153-2B1C-41E7-AE2E-0688CCF03627}" v="5" dt="2020-11-13T19:09:04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5"/>
    <p:restoredTop sz="95852" autoAdjust="0"/>
  </p:normalViewPr>
  <p:slideViewPr>
    <p:cSldViewPr snapToGrid="0" snapToObjects="1">
      <p:cViewPr varScale="1">
        <p:scale>
          <a:sx n="79" d="100"/>
          <a:sy n="79" d="100"/>
        </p:scale>
        <p:origin x="9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el, Nicole" userId="85cc4640-99a8-49b7-b4b0-4a9e9ce620d6" providerId="ADAL" clId="{B0F43893-A550-4304-8883-54EE98D2E8FF}"/>
    <pc:docChg chg="custSel addSld delSld modSld modMainMaster">
      <pc:chgData name="Mandel, Nicole" userId="85cc4640-99a8-49b7-b4b0-4a9e9ce620d6" providerId="ADAL" clId="{B0F43893-A550-4304-8883-54EE98D2E8FF}" dt="2020-11-13T19:11:21.763" v="56" actId="14100"/>
      <pc:docMkLst>
        <pc:docMk/>
      </pc:docMkLst>
      <pc:sldChg chg="addSp delSp modSp">
        <pc:chgData name="Mandel, Nicole" userId="85cc4640-99a8-49b7-b4b0-4a9e9ce620d6" providerId="ADAL" clId="{B0F43893-A550-4304-8883-54EE98D2E8FF}" dt="2020-11-13T19:08:28.777" v="45" actId="478"/>
        <pc:sldMkLst>
          <pc:docMk/>
          <pc:sldMk cId="0" sldId="256"/>
        </pc:sldMkLst>
        <pc:spChg chg="add del mod">
          <ac:chgData name="Mandel, Nicole" userId="85cc4640-99a8-49b7-b4b0-4a9e9ce620d6" providerId="ADAL" clId="{B0F43893-A550-4304-8883-54EE98D2E8FF}" dt="2020-11-13T19:08:21.072" v="43"/>
          <ac:spMkLst>
            <pc:docMk/>
            <pc:sldMk cId="0" sldId="256"/>
            <ac:spMk id="3" creationId="{9C1A534E-0309-4798-9CCF-B313CEB64EEA}"/>
          </ac:spMkLst>
        </pc:spChg>
        <pc:spChg chg="del">
          <ac:chgData name="Mandel, Nicole" userId="85cc4640-99a8-49b7-b4b0-4a9e9ce620d6" providerId="ADAL" clId="{B0F43893-A550-4304-8883-54EE98D2E8FF}" dt="2020-11-13T19:08:28.777" v="45" actId="478"/>
          <ac:spMkLst>
            <pc:docMk/>
            <pc:sldMk cId="0" sldId="256"/>
            <ac:spMk id="5" creationId="{75580095-13C1-4D65-8C73-0E2EA2AB4EA1}"/>
          </ac:spMkLst>
        </pc:spChg>
        <pc:spChg chg="del">
          <ac:chgData name="Mandel, Nicole" userId="85cc4640-99a8-49b7-b4b0-4a9e9ce620d6" providerId="ADAL" clId="{B0F43893-A550-4304-8883-54EE98D2E8FF}" dt="2020-11-13T19:06:00.507" v="33" actId="478"/>
          <ac:spMkLst>
            <pc:docMk/>
            <pc:sldMk cId="0" sldId="256"/>
            <ac:spMk id="311" creationId="{00000000-0000-0000-0000-000000000000}"/>
          </ac:spMkLst>
        </pc:spChg>
        <pc:spChg chg="del mod">
          <ac:chgData name="Mandel, Nicole" userId="85cc4640-99a8-49b7-b4b0-4a9e9ce620d6" providerId="ADAL" clId="{B0F43893-A550-4304-8883-54EE98D2E8FF}" dt="2020-11-13T19:08:28.777" v="45" actId="478"/>
          <ac:spMkLst>
            <pc:docMk/>
            <pc:sldMk cId="0" sldId="256"/>
            <ac:spMk id="312" creationId="{00000000-0000-0000-0000-000000000000}"/>
          </ac:spMkLst>
        </pc:spChg>
      </pc:sldChg>
      <pc:sldChg chg="del">
        <pc:chgData name="Mandel, Nicole" userId="85cc4640-99a8-49b7-b4b0-4a9e9ce620d6" providerId="ADAL" clId="{B0F43893-A550-4304-8883-54EE98D2E8FF}" dt="2020-11-13T19:05:37.244" v="0" actId="2696"/>
        <pc:sldMkLst>
          <pc:docMk/>
          <pc:sldMk cId="0" sldId="257"/>
        </pc:sldMkLst>
      </pc:sldChg>
      <pc:sldChg chg="addSp delSp modSp add">
        <pc:chgData name="Mandel, Nicole" userId="85cc4640-99a8-49b7-b4b0-4a9e9ce620d6" providerId="ADAL" clId="{B0F43893-A550-4304-8883-54EE98D2E8FF}" dt="2020-11-13T19:08:43.976" v="47"/>
        <pc:sldMkLst>
          <pc:docMk/>
          <pc:sldMk cId="1566491692" sldId="257"/>
        </pc:sldMkLst>
        <pc:spChg chg="add mod">
          <ac:chgData name="Mandel, Nicole" userId="85cc4640-99a8-49b7-b4b0-4a9e9ce620d6" providerId="ADAL" clId="{B0F43893-A550-4304-8883-54EE98D2E8FF}" dt="2020-11-13T19:08:43.976" v="47"/>
          <ac:spMkLst>
            <pc:docMk/>
            <pc:sldMk cId="1566491692" sldId="257"/>
            <ac:spMk id="2" creationId="{510CA5B4-300E-44C5-ABAC-736E6D4ADB1B}"/>
          </ac:spMkLst>
        </pc:spChg>
        <pc:spChg chg="del">
          <ac:chgData name="Mandel, Nicole" userId="85cc4640-99a8-49b7-b4b0-4a9e9ce620d6" providerId="ADAL" clId="{B0F43893-A550-4304-8883-54EE98D2E8FF}" dt="2020-11-13T19:08:36.962" v="46" actId="478"/>
          <ac:spMkLst>
            <pc:docMk/>
            <pc:sldMk cId="1566491692" sldId="257"/>
            <ac:spMk id="5" creationId="{75580095-13C1-4D65-8C73-0E2EA2AB4EA1}"/>
          </ac:spMkLst>
        </pc:spChg>
        <pc:spChg chg="del">
          <ac:chgData name="Mandel, Nicole" userId="85cc4640-99a8-49b7-b4b0-4a9e9ce620d6" providerId="ADAL" clId="{B0F43893-A550-4304-8883-54EE98D2E8FF}" dt="2020-11-13T19:08:36.962" v="46" actId="478"/>
          <ac:spMkLst>
            <pc:docMk/>
            <pc:sldMk cId="1566491692" sldId="257"/>
            <ac:spMk id="311" creationId="{00000000-0000-0000-0000-000000000000}"/>
          </ac:spMkLst>
        </pc:spChg>
        <pc:spChg chg="del">
          <ac:chgData name="Mandel, Nicole" userId="85cc4640-99a8-49b7-b4b0-4a9e9ce620d6" providerId="ADAL" clId="{B0F43893-A550-4304-8883-54EE98D2E8FF}" dt="2020-11-13T19:08:36.962" v="46" actId="478"/>
          <ac:spMkLst>
            <pc:docMk/>
            <pc:sldMk cId="1566491692" sldId="257"/>
            <ac:spMk id="312" creationId="{00000000-0000-0000-0000-000000000000}"/>
          </ac:spMkLst>
        </pc:spChg>
      </pc:sldChg>
      <pc:sldChg chg="del">
        <pc:chgData name="Mandel, Nicole" userId="85cc4640-99a8-49b7-b4b0-4a9e9ce620d6" providerId="ADAL" clId="{B0F43893-A550-4304-8883-54EE98D2E8FF}" dt="2020-11-13T19:05:37.246" v="1" actId="2696"/>
        <pc:sldMkLst>
          <pc:docMk/>
          <pc:sldMk cId="0" sldId="258"/>
        </pc:sldMkLst>
      </pc:sldChg>
      <pc:sldChg chg="addSp delSp modSp add">
        <pc:chgData name="Mandel, Nicole" userId="85cc4640-99a8-49b7-b4b0-4a9e9ce620d6" providerId="ADAL" clId="{B0F43893-A550-4304-8883-54EE98D2E8FF}" dt="2020-11-13T19:09:12.162" v="50" actId="478"/>
        <pc:sldMkLst>
          <pc:docMk/>
          <pc:sldMk cId="639018629" sldId="258"/>
        </pc:sldMkLst>
        <pc:spChg chg="add del mod">
          <ac:chgData name="Mandel, Nicole" userId="85cc4640-99a8-49b7-b4b0-4a9e9ce620d6" providerId="ADAL" clId="{B0F43893-A550-4304-8883-54EE98D2E8FF}" dt="2020-11-13T19:09:12.162" v="50" actId="478"/>
          <ac:spMkLst>
            <pc:docMk/>
            <pc:sldMk cId="639018629" sldId="258"/>
            <ac:spMk id="2" creationId="{0ADA7B5F-3ACB-4578-810C-C33B82ACE285}"/>
          </ac:spMkLst>
        </pc:spChg>
        <pc:spChg chg="del">
          <ac:chgData name="Mandel, Nicole" userId="85cc4640-99a8-49b7-b4b0-4a9e9ce620d6" providerId="ADAL" clId="{B0F43893-A550-4304-8883-54EE98D2E8FF}" dt="2020-11-13T19:08:50.721" v="48" actId="478"/>
          <ac:spMkLst>
            <pc:docMk/>
            <pc:sldMk cId="639018629" sldId="258"/>
            <ac:spMk id="5" creationId="{75580095-13C1-4D65-8C73-0E2EA2AB4EA1}"/>
          </ac:spMkLst>
        </pc:spChg>
        <pc:spChg chg="del">
          <ac:chgData name="Mandel, Nicole" userId="85cc4640-99a8-49b7-b4b0-4a9e9ce620d6" providerId="ADAL" clId="{B0F43893-A550-4304-8883-54EE98D2E8FF}" dt="2020-11-13T19:08:50.721" v="48" actId="478"/>
          <ac:spMkLst>
            <pc:docMk/>
            <pc:sldMk cId="639018629" sldId="258"/>
            <ac:spMk id="311" creationId="{00000000-0000-0000-0000-000000000000}"/>
          </ac:spMkLst>
        </pc:spChg>
        <pc:spChg chg="del">
          <ac:chgData name="Mandel, Nicole" userId="85cc4640-99a8-49b7-b4b0-4a9e9ce620d6" providerId="ADAL" clId="{B0F43893-A550-4304-8883-54EE98D2E8FF}" dt="2020-11-13T19:08:50.721" v="48" actId="478"/>
          <ac:spMkLst>
            <pc:docMk/>
            <pc:sldMk cId="639018629" sldId="258"/>
            <ac:spMk id="312" creationId="{00000000-0000-0000-0000-000000000000}"/>
          </ac:spMkLst>
        </pc:spChg>
      </pc:sldChg>
      <pc:sldChg chg="del">
        <pc:chgData name="Mandel, Nicole" userId="85cc4640-99a8-49b7-b4b0-4a9e9ce620d6" providerId="ADAL" clId="{B0F43893-A550-4304-8883-54EE98D2E8FF}" dt="2020-11-13T19:05:37.250" v="2" actId="2696"/>
        <pc:sldMkLst>
          <pc:docMk/>
          <pc:sldMk cId="0" sldId="259"/>
        </pc:sldMkLst>
      </pc:sldChg>
      <pc:sldChg chg="del">
        <pc:chgData name="Mandel, Nicole" userId="85cc4640-99a8-49b7-b4b0-4a9e9ce620d6" providerId="ADAL" clId="{B0F43893-A550-4304-8883-54EE98D2E8FF}" dt="2020-11-13T19:05:37.254" v="3" actId="2696"/>
        <pc:sldMkLst>
          <pc:docMk/>
          <pc:sldMk cId="0" sldId="260"/>
        </pc:sldMkLst>
      </pc:sldChg>
      <pc:sldChg chg="del">
        <pc:chgData name="Mandel, Nicole" userId="85cc4640-99a8-49b7-b4b0-4a9e9ce620d6" providerId="ADAL" clId="{B0F43893-A550-4304-8883-54EE98D2E8FF}" dt="2020-11-13T19:05:37.259" v="5" actId="2696"/>
        <pc:sldMkLst>
          <pc:docMk/>
          <pc:sldMk cId="0" sldId="261"/>
        </pc:sldMkLst>
      </pc:sldChg>
      <pc:sldChg chg="del">
        <pc:chgData name="Mandel, Nicole" userId="85cc4640-99a8-49b7-b4b0-4a9e9ce620d6" providerId="ADAL" clId="{B0F43893-A550-4304-8883-54EE98D2E8FF}" dt="2020-11-13T19:05:37.264" v="7" actId="2696"/>
        <pc:sldMkLst>
          <pc:docMk/>
          <pc:sldMk cId="0" sldId="263"/>
        </pc:sldMkLst>
      </pc:sldChg>
      <pc:sldChg chg="del">
        <pc:chgData name="Mandel, Nicole" userId="85cc4640-99a8-49b7-b4b0-4a9e9ce620d6" providerId="ADAL" clId="{B0F43893-A550-4304-8883-54EE98D2E8FF}" dt="2020-11-13T19:05:37.268" v="9" actId="2696"/>
        <pc:sldMkLst>
          <pc:docMk/>
          <pc:sldMk cId="0" sldId="264"/>
        </pc:sldMkLst>
      </pc:sldChg>
      <pc:sldChg chg="del">
        <pc:chgData name="Mandel, Nicole" userId="85cc4640-99a8-49b7-b4b0-4a9e9ce620d6" providerId="ADAL" clId="{B0F43893-A550-4304-8883-54EE98D2E8FF}" dt="2020-11-13T19:05:37.280" v="15" actId="2696"/>
        <pc:sldMkLst>
          <pc:docMk/>
          <pc:sldMk cId="0" sldId="265"/>
        </pc:sldMkLst>
      </pc:sldChg>
      <pc:sldChg chg="del">
        <pc:chgData name="Mandel, Nicole" userId="85cc4640-99a8-49b7-b4b0-4a9e9ce620d6" providerId="ADAL" clId="{B0F43893-A550-4304-8883-54EE98D2E8FF}" dt="2020-11-13T19:05:37.270" v="10" actId="2696"/>
        <pc:sldMkLst>
          <pc:docMk/>
          <pc:sldMk cId="0" sldId="269"/>
        </pc:sldMkLst>
      </pc:sldChg>
      <pc:sldChg chg="del">
        <pc:chgData name="Mandel, Nicole" userId="85cc4640-99a8-49b7-b4b0-4a9e9ce620d6" providerId="ADAL" clId="{B0F43893-A550-4304-8883-54EE98D2E8FF}" dt="2020-11-13T19:05:37.284" v="17" actId="2696"/>
        <pc:sldMkLst>
          <pc:docMk/>
          <pc:sldMk cId="0" sldId="271"/>
        </pc:sldMkLst>
      </pc:sldChg>
      <pc:sldChg chg="del">
        <pc:chgData name="Mandel, Nicole" userId="85cc4640-99a8-49b7-b4b0-4a9e9ce620d6" providerId="ADAL" clId="{B0F43893-A550-4304-8883-54EE98D2E8FF}" dt="2020-11-13T19:05:37.286" v="18" actId="2696"/>
        <pc:sldMkLst>
          <pc:docMk/>
          <pc:sldMk cId="0" sldId="272"/>
        </pc:sldMkLst>
      </pc:sldChg>
      <pc:sldChg chg="del">
        <pc:chgData name="Mandel, Nicole" userId="85cc4640-99a8-49b7-b4b0-4a9e9ce620d6" providerId="ADAL" clId="{B0F43893-A550-4304-8883-54EE98D2E8FF}" dt="2020-11-13T19:05:37.287" v="19" actId="2696"/>
        <pc:sldMkLst>
          <pc:docMk/>
          <pc:sldMk cId="0" sldId="273"/>
        </pc:sldMkLst>
      </pc:sldChg>
      <pc:sldChg chg="del">
        <pc:chgData name="Mandel, Nicole" userId="85cc4640-99a8-49b7-b4b0-4a9e9ce620d6" providerId="ADAL" clId="{B0F43893-A550-4304-8883-54EE98D2E8FF}" dt="2020-11-13T19:05:37.294" v="23" actId="2696"/>
        <pc:sldMkLst>
          <pc:docMk/>
          <pc:sldMk cId="0" sldId="275"/>
        </pc:sldMkLst>
      </pc:sldChg>
      <pc:sldChg chg="del">
        <pc:chgData name="Mandel, Nicole" userId="85cc4640-99a8-49b7-b4b0-4a9e9ce620d6" providerId="ADAL" clId="{B0F43893-A550-4304-8883-54EE98D2E8FF}" dt="2020-11-13T19:05:37.298" v="26" actId="2696"/>
        <pc:sldMkLst>
          <pc:docMk/>
          <pc:sldMk cId="0" sldId="285"/>
        </pc:sldMkLst>
      </pc:sldChg>
      <pc:sldChg chg="del">
        <pc:chgData name="Mandel, Nicole" userId="85cc4640-99a8-49b7-b4b0-4a9e9ce620d6" providerId="ADAL" clId="{B0F43893-A550-4304-8883-54EE98D2E8FF}" dt="2020-11-13T19:05:37.299" v="27" actId="2696"/>
        <pc:sldMkLst>
          <pc:docMk/>
          <pc:sldMk cId="0" sldId="286"/>
        </pc:sldMkLst>
      </pc:sldChg>
      <pc:sldChg chg="del">
        <pc:chgData name="Mandel, Nicole" userId="85cc4640-99a8-49b7-b4b0-4a9e9ce620d6" providerId="ADAL" clId="{B0F43893-A550-4304-8883-54EE98D2E8FF}" dt="2020-11-13T19:05:37.302" v="29" actId="2696"/>
        <pc:sldMkLst>
          <pc:docMk/>
          <pc:sldMk cId="0" sldId="287"/>
        </pc:sldMkLst>
      </pc:sldChg>
      <pc:sldChg chg="del">
        <pc:chgData name="Mandel, Nicole" userId="85cc4640-99a8-49b7-b4b0-4a9e9ce620d6" providerId="ADAL" clId="{B0F43893-A550-4304-8883-54EE98D2E8FF}" dt="2020-11-13T19:05:37.300" v="28" actId="2696"/>
        <pc:sldMkLst>
          <pc:docMk/>
          <pc:sldMk cId="147341741" sldId="288"/>
        </pc:sldMkLst>
      </pc:sldChg>
      <pc:sldChg chg="del">
        <pc:chgData name="Mandel, Nicole" userId="85cc4640-99a8-49b7-b4b0-4a9e9ce620d6" providerId="ADAL" clId="{B0F43893-A550-4304-8883-54EE98D2E8FF}" dt="2020-11-13T19:05:37.262" v="6" actId="2696"/>
        <pc:sldMkLst>
          <pc:docMk/>
          <pc:sldMk cId="2947295294" sldId="289"/>
        </pc:sldMkLst>
      </pc:sldChg>
      <pc:sldChg chg="del">
        <pc:chgData name="Mandel, Nicole" userId="85cc4640-99a8-49b7-b4b0-4a9e9ce620d6" providerId="ADAL" clId="{B0F43893-A550-4304-8883-54EE98D2E8FF}" dt="2020-11-13T19:05:37.282" v="16" actId="2696"/>
        <pc:sldMkLst>
          <pc:docMk/>
          <pc:sldMk cId="382326786" sldId="290"/>
        </pc:sldMkLst>
      </pc:sldChg>
      <pc:sldChg chg="del">
        <pc:chgData name="Mandel, Nicole" userId="85cc4640-99a8-49b7-b4b0-4a9e9ce620d6" providerId="ADAL" clId="{B0F43893-A550-4304-8883-54EE98D2E8FF}" dt="2020-11-13T19:05:37.274" v="12" actId="2696"/>
        <pc:sldMkLst>
          <pc:docMk/>
          <pc:sldMk cId="955450009" sldId="291"/>
        </pc:sldMkLst>
      </pc:sldChg>
      <pc:sldChg chg="del">
        <pc:chgData name="Mandel, Nicole" userId="85cc4640-99a8-49b7-b4b0-4a9e9ce620d6" providerId="ADAL" clId="{B0F43893-A550-4304-8883-54EE98D2E8FF}" dt="2020-11-13T19:05:37.277" v="13" actId="2696"/>
        <pc:sldMkLst>
          <pc:docMk/>
          <pc:sldMk cId="3022894884" sldId="292"/>
        </pc:sldMkLst>
      </pc:sldChg>
      <pc:sldChg chg="del">
        <pc:chgData name="Mandel, Nicole" userId="85cc4640-99a8-49b7-b4b0-4a9e9ce620d6" providerId="ADAL" clId="{B0F43893-A550-4304-8883-54EE98D2E8FF}" dt="2020-11-13T19:05:37.279" v="14" actId="2696"/>
        <pc:sldMkLst>
          <pc:docMk/>
          <pc:sldMk cId="2561619461" sldId="293"/>
        </pc:sldMkLst>
      </pc:sldChg>
      <pc:sldChg chg="del">
        <pc:chgData name="Mandel, Nicole" userId="85cc4640-99a8-49b7-b4b0-4a9e9ce620d6" providerId="ADAL" clId="{B0F43893-A550-4304-8883-54EE98D2E8FF}" dt="2020-11-13T19:05:37.272" v="11" actId="2696"/>
        <pc:sldMkLst>
          <pc:docMk/>
          <pc:sldMk cId="4240835402" sldId="296"/>
        </pc:sldMkLst>
      </pc:sldChg>
      <pc:sldChg chg="del">
        <pc:chgData name="Mandel, Nicole" userId="85cc4640-99a8-49b7-b4b0-4a9e9ce620d6" providerId="ADAL" clId="{B0F43893-A550-4304-8883-54EE98D2E8FF}" dt="2020-11-13T19:05:37.257" v="4" actId="2696"/>
        <pc:sldMkLst>
          <pc:docMk/>
          <pc:sldMk cId="336565992" sldId="297"/>
        </pc:sldMkLst>
      </pc:sldChg>
      <pc:sldChg chg="del">
        <pc:chgData name="Mandel, Nicole" userId="85cc4640-99a8-49b7-b4b0-4a9e9ce620d6" providerId="ADAL" clId="{B0F43893-A550-4304-8883-54EE98D2E8FF}" dt="2020-11-13T19:05:37.266" v="8" actId="2696"/>
        <pc:sldMkLst>
          <pc:docMk/>
          <pc:sldMk cId="1943802357" sldId="298"/>
        </pc:sldMkLst>
      </pc:sldChg>
      <pc:sldChg chg="del">
        <pc:chgData name="Mandel, Nicole" userId="85cc4640-99a8-49b7-b4b0-4a9e9ce620d6" providerId="ADAL" clId="{B0F43893-A550-4304-8883-54EE98D2E8FF}" dt="2020-11-13T19:05:37.290" v="21" actId="2696"/>
        <pc:sldMkLst>
          <pc:docMk/>
          <pc:sldMk cId="307440630" sldId="299"/>
        </pc:sldMkLst>
      </pc:sldChg>
      <pc:sldChg chg="del">
        <pc:chgData name="Mandel, Nicole" userId="85cc4640-99a8-49b7-b4b0-4a9e9ce620d6" providerId="ADAL" clId="{B0F43893-A550-4304-8883-54EE98D2E8FF}" dt="2020-11-13T19:05:37.295" v="24" actId="2696"/>
        <pc:sldMkLst>
          <pc:docMk/>
          <pc:sldMk cId="1900506693" sldId="301"/>
        </pc:sldMkLst>
      </pc:sldChg>
      <pc:sldChg chg="del">
        <pc:chgData name="Mandel, Nicole" userId="85cc4640-99a8-49b7-b4b0-4a9e9ce620d6" providerId="ADAL" clId="{B0F43893-A550-4304-8883-54EE98D2E8FF}" dt="2020-11-13T19:05:37.297" v="25" actId="2696"/>
        <pc:sldMkLst>
          <pc:docMk/>
          <pc:sldMk cId="2169415530" sldId="302"/>
        </pc:sldMkLst>
      </pc:sldChg>
      <pc:sldChg chg="del">
        <pc:chgData name="Mandel, Nicole" userId="85cc4640-99a8-49b7-b4b0-4a9e9ce620d6" providerId="ADAL" clId="{B0F43893-A550-4304-8883-54EE98D2E8FF}" dt="2020-11-13T19:05:37.292" v="22" actId="2696"/>
        <pc:sldMkLst>
          <pc:docMk/>
          <pc:sldMk cId="4110061850" sldId="303"/>
        </pc:sldMkLst>
      </pc:sldChg>
      <pc:sldChg chg="del">
        <pc:chgData name="Mandel, Nicole" userId="85cc4640-99a8-49b7-b4b0-4a9e9ce620d6" providerId="ADAL" clId="{B0F43893-A550-4304-8883-54EE98D2E8FF}" dt="2020-11-13T19:05:37.289" v="20" actId="2696"/>
        <pc:sldMkLst>
          <pc:docMk/>
          <pc:sldMk cId="740277645" sldId="304"/>
        </pc:sldMkLst>
      </pc:sldChg>
      <pc:sldMasterChg chg="modSldLayout">
        <pc:chgData name="Mandel, Nicole" userId="85cc4640-99a8-49b7-b4b0-4a9e9ce620d6" providerId="ADAL" clId="{B0F43893-A550-4304-8883-54EE98D2E8FF}" dt="2020-11-13T19:06:46.962" v="36" actId="1076"/>
        <pc:sldMasterMkLst>
          <pc:docMk/>
          <pc:sldMasterMk cId="1017737078" sldId="2147483773"/>
        </pc:sldMasterMkLst>
        <pc:sldLayoutChg chg="delSp modSp">
          <pc:chgData name="Mandel, Nicole" userId="85cc4640-99a8-49b7-b4b0-4a9e9ce620d6" providerId="ADAL" clId="{B0F43893-A550-4304-8883-54EE98D2E8FF}" dt="2020-11-13T19:06:46.962" v="36" actId="1076"/>
          <pc:sldLayoutMkLst>
            <pc:docMk/>
            <pc:sldMasterMk cId="1017737078" sldId="2147483773"/>
            <pc:sldLayoutMk cId="1842838074" sldId="2147483774"/>
          </pc:sldLayoutMkLst>
          <pc:spChg chg="del">
            <ac:chgData name="Mandel, Nicole" userId="85cc4640-99a8-49b7-b4b0-4a9e9ce620d6" providerId="ADAL" clId="{B0F43893-A550-4304-8883-54EE98D2E8FF}" dt="2020-11-13T19:06:42.161" v="35" actId="478"/>
            <ac:spMkLst>
              <pc:docMk/>
              <pc:sldMasterMk cId="1017737078" sldId="2147483773"/>
              <pc:sldLayoutMk cId="1842838074" sldId="2147483774"/>
              <ac:spMk id="4" creationId="{00000000-0000-0000-0000-000000000000}"/>
            </ac:spMkLst>
          </pc:spChg>
          <pc:spChg chg="del">
            <ac:chgData name="Mandel, Nicole" userId="85cc4640-99a8-49b7-b4b0-4a9e9ce620d6" providerId="ADAL" clId="{B0F43893-A550-4304-8883-54EE98D2E8FF}" dt="2020-11-13T19:06:42.161" v="35" actId="478"/>
            <ac:spMkLst>
              <pc:docMk/>
              <pc:sldMasterMk cId="1017737078" sldId="2147483773"/>
              <pc:sldLayoutMk cId="1842838074" sldId="2147483774"/>
              <ac:spMk id="6" creationId="{00000000-0000-0000-0000-000000000000}"/>
            </ac:spMkLst>
          </pc:spChg>
          <pc:spChg chg="del">
            <ac:chgData name="Mandel, Nicole" userId="85cc4640-99a8-49b7-b4b0-4a9e9ce620d6" providerId="ADAL" clId="{B0F43893-A550-4304-8883-54EE98D2E8FF}" dt="2020-11-13T19:06:38.224" v="34" actId="478"/>
            <ac:spMkLst>
              <pc:docMk/>
              <pc:sldMasterMk cId="1017737078" sldId="2147483773"/>
              <pc:sldLayoutMk cId="1842838074" sldId="2147483774"/>
              <ac:spMk id="8" creationId="{E58C2001-4BAA-F641-9C90-15743A761429}"/>
            </ac:spMkLst>
          </pc:spChg>
          <pc:spChg chg="del">
            <ac:chgData name="Mandel, Nicole" userId="85cc4640-99a8-49b7-b4b0-4a9e9ce620d6" providerId="ADAL" clId="{B0F43893-A550-4304-8883-54EE98D2E8FF}" dt="2020-11-13T19:06:42.161" v="35" actId="478"/>
            <ac:spMkLst>
              <pc:docMk/>
              <pc:sldMasterMk cId="1017737078" sldId="2147483773"/>
              <pc:sldLayoutMk cId="1842838074" sldId="2147483774"/>
              <ac:spMk id="10" creationId="{CD1522D8-D85B-114D-BA65-311E6510E54B}"/>
            </ac:spMkLst>
          </pc:spChg>
          <pc:picChg chg="mod">
            <ac:chgData name="Mandel, Nicole" userId="85cc4640-99a8-49b7-b4b0-4a9e9ce620d6" providerId="ADAL" clId="{B0F43893-A550-4304-8883-54EE98D2E8FF}" dt="2020-11-13T19:06:46.962" v="36" actId="1076"/>
            <ac:picMkLst>
              <pc:docMk/>
              <pc:sldMasterMk cId="1017737078" sldId="2147483773"/>
              <pc:sldLayoutMk cId="1842838074" sldId="2147483774"/>
              <ac:picMk id="12" creationId="{DB5E6135-B7B2-A14E-B9DE-D3DD2E24D445}"/>
            </ac:picMkLst>
          </pc:picChg>
        </pc:sldLayoutChg>
      </pc:sldMasterChg>
      <pc:sldMasterChg chg="delSp modSp">
        <pc:chgData name="Mandel, Nicole" userId="85cc4640-99a8-49b7-b4b0-4a9e9ce620d6" providerId="ADAL" clId="{B0F43893-A550-4304-8883-54EE98D2E8FF}" dt="2020-11-13T19:11:08.101" v="54" actId="14100"/>
        <pc:sldMasterMkLst>
          <pc:docMk/>
          <pc:sldMasterMk cId="3540950546" sldId="2147483786"/>
        </pc:sldMasterMkLst>
        <pc:spChg chg="del">
          <ac:chgData name="Mandel, Nicole" userId="85cc4640-99a8-49b7-b4b0-4a9e9ce620d6" providerId="ADAL" clId="{B0F43893-A550-4304-8883-54EE98D2E8FF}" dt="2020-11-13T19:07:00.080" v="37" actId="478"/>
          <ac:spMkLst>
            <pc:docMk/>
            <pc:sldMasterMk cId="3540950546" sldId="2147483786"/>
            <ac:spMk id="2" creationId="{00000000-0000-0000-0000-000000000000}"/>
          </ac:spMkLst>
        </pc:spChg>
        <pc:picChg chg="mod">
          <ac:chgData name="Mandel, Nicole" userId="85cc4640-99a8-49b7-b4b0-4a9e9ce620d6" providerId="ADAL" clId="{B0F43893-A550-4304-8883-54EE98D2E8FF}" dt="2020-11-13T19:11:08.101" v="54" actId="14100"/>
          <ac:picMkLst>
            <pc:docMk/>
            <pc:sldMasterMk cId="3540950546" sldId="2147483786"/>
            <ac:picMk id="5" creationId="{DD53E38E-318E-524B-81AE-9CA36A026174}"/>
          </ac:picMkLst>
        </pc:picChg>
      </pc:sldMasterChg>
      <pc:sldMasterChg chg="delSp modSp">
        <pc:chgData name="Mandel, Nicole" userId="85cc4640-99a8-49b7-b4b0-4a9e9ce620d6" providerId="ADAL" clId="{B0F43893-A550-4304-8883-54EE98D2E8FF}" dt="2020-11-13T19:11:15.405" v="55" actId="14100"/>
        <pc:sldMasterMkLst>
          <pc:docMk/>
          <pc:sldMasterMk cId="2897190786" sldId="2147483788"/>
        </pc:sldMasterMkLst>
        <pc:spChg chg="del">
          <ac:chgData name="Mandel, Nicole" userId="85cc4640-99a8-49b7-b4b0-4a9e9ce620d6" providerId="ADAL" clId="{B0F43893-A550-4304-8883-54EE98D2E8FF}" dt="2020-11-13T19:07:09.977" v="39" actId="478"/>
          <ac:spMkLst>
            <pc:docMk/>
            <pc:sldMasterMk cId="2897190786" sldId="2147483788"/>
            <ac:spMk id="2" creationId="{00000000-0000-0000-0000-000000000000}"/>
          </ac:spMkLst>
        </pc:spChg>
        <pc:picChg chg="mod">
          <ac:chgData name="Mandel, Nicole" userId="85cc4640-99a8-49b7-b4b0-4a9e9ce620d6" providerId="ADAL" clId="{B0F43893-A550-4304-8883-54EE98D2E8FF}" dt="2020-11-13T19:11:15.405" v="55" actId="14100"/>
          <ac:picMkLst>
            <pc:docMk/>
            <pc:sldMasterMk cId="2897190786" sldId="2147483788"/>
            <ac:picMk id="6" creationId="{33808675-07B4-7144-9C60-2290227509B1}"/>
          </ac:picMkLst>
        </pc:picChg>
      </pc:sldMasterChg>
      <pc:sldMasterChg chg="delSp modSp">
        <pc:chgData name="Mandel, Nicole" userId="85cc4640-99a8-49b7-b4b0-4a9e9ce620d6" providerId="ADAL" clId="{B0F43893-A550-4304-8883-54EE98D2E8FF}" dt="2020-11-13T19:11:21.763" v="56" actId="14100"/>
        <pc:sldMasterMkLst>
          <pc:docMk/>
          <pc:sldMasterMk cId="318834658" sldId="2147483790"/>
        </pc:sldMasterMkLst>
        <pc:spChg chg="del">
          <ac:chgData name="Mandel, Nicole" userId="85cc4640-99a8-49b7-b4b0-4a9e9ce620d6" providerId="ADAL" clId="{B0F43893-A550-4304-8883-54EE98D2E8FF}" dt="2020-11-13T19:07:44.856" v="41" actId="478"/>
          <ac:spMkLst>
            <pc:docMk/>
            <pc:sldMasterMk cId="318834658" sldId="2147483790"/>
            <ac:spMk id="2" creationId="{00000000-0000-0000-0000-000000000000}"/>
          </ac:spMkLst>
        </pc:spChg>
        <pc:picChg chg="mod">
          <ac:chgData name="Mandel, Nicole" userId="85cc4640-99a8-49b7-b4b0-4a9e9ce620d6" providerId="ADAL" clId="{B0F43893-A550-4304-8883-54EE98D2E8FF}" dt="2020-11-13T19:11:21.763" v="56" actId="14100"/>
          <ac:picMkLst>
            <pc:docMk/>
            <pc:sldMasterMk cId="318834658" sldId="2147483790"/>
            <ac:picMk id="5" creationId="{716A6682-5DC1-6148-B383-3A6373074783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3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:notes"/>
          <p:cNvSpPr txBox="1">
            <a:spLocks noGrp="1"/>
          </p:cNvSpPr>
          <p:nvPr>
            <p:ph type="sldNum" idx="12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:notes"/>
          <p:cNvSpPr txBox="1">
            <a:spLocks noGrp="1"/>
          </p:cNvSpPr>
          <p:nvPr>
            <p:ph type="sldNum" idx="12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74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:notes"/>
          <p:cNvSpPr txBox="1">
            <a:spLocks noGrp="1"/>
          </p:cNvSpPr>
          <p:nvPr>
            <p:ph type="sldNum" idx="12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38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854" y="2209800"/>
            <a:ext cx="8647034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9145" y="3667798"/>
            <a:ext cx="6957016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9145" y="4170960"/>
            <a:ext cx="6957016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7662" y="3322458"/>
            <a:ext cx="8534401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5" y="5435913"/>
            <a:ext cx="4881525" cy="10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8649"/>
      </p:ext>
    </p:extLst>
  </p:cSld>
  <p:clrMapOvr>
    <a:masterClrMapping/>
  </p:clrMapOvr>
  <p:transition spd="slow"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101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1" y="2141308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05" y="2141308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883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459" y="229370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855" y="229370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4250" y="2287060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597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459" y="2293706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871" y="2293704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284" y="2289976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6696" y="2298549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84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2" y="2141308"/>
            <a:ext cx="5249959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143126"/>
            <a:ext cx="5043213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95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60" y="1371601"/>
            <a:ext cx="10941633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278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2" y="2141308"/>
            <a:ext cx="9605131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6536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655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07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1_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ctrTitle"/>
          </p:nvPr>
        </p:nvSpPr>
        <p:spPr>
          <a:xfrm>
            <a:off x="2954854" y="2209800"/>
            <a:ext cx="8647034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body" idx="1"/>
          </p:nvPr>
        </p:nvSpPr>
        <p:spPr>
          <a:xfrm>
            <a:off x="2949145" y="3667798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Google Shape;15;p26"/>
          <p:cNvSpPr txBox="1">
            <a:spLocks noGrp="1"/>
          </p:cNvSpPr>
          <p:nvPr>
            <p:ph type="body" idx="2"/>
          </p:nvPr>
        </p:nvSpPr>
        <p:spPr>
          <a:xfrm>
            <a:off x="2949145" y="4170960"/>
            <a:ext cx="6957016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078089"/>
      </p:ext>
    </p:extLst>
  </p:cSld>
  <p:clrMapOvr>
    <a:masterClrMapping/>
  </p:clrMapOvr>
  <p:transition spd="slow"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601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692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5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374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4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0624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327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693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8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02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36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580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1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14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1885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280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067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3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021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74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8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02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103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0463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902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805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2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032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619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5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99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7543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1" y="2141308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05" y="2141308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45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5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459" y="229370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855" y="229370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4250" y="2287060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9395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459" y="2293706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871" y="2293704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284" y="2289976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6696" y="2298549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3341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2" y="2141308"/>
            <a:ext cx="5249959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143126"/>
            <a:ext cx="5043213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1520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60" y="1371601"/>
            <a:ext cx="10941633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0416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5484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2" y="2141308"/>
            <a:ext cx="9605131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7766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731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96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3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336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37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7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801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7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037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4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54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3417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590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B5E6135-B7B2-A14E-B9DE-D3DD2E24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19" y="340085"/>
            <a:ext cx="2840759" cy="1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8074"/>
      </p:ext>
    </p:extLst>
  </p:cSld>
  <p:clrMapOvr>
    <a:masterClrMapping/>
  </p:clrMapOvr>
  <p:transition spd="slow">
    <p:fade/>
  </p:transition>
  <p:hf sldNum="0"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914399" y="2025522"/>
            <a:ext cx="10363199" cy="2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200"/>
              <a:buFont typeface="Arial"/>
              <a:buNone/>
              <a:defRPr sz="42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14400" y="4681684"/>
            <a:ext cx="1036319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87A7D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000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11087425" cy="4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7A7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620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" name="Google Shape;115;p19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603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202374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1" y="2141308"/>
            <a:ext cx="9617437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711D-CA17-45FD-8471-C62E86CE735D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79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4876800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5892799" y="1536192"/>
            <a:ext cx="5384799" cy="443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8076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835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162570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1" y="2049030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6605" y="2049029"/>
            <a:ext cx="5172786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14F4-0CE7-440D-A9AD-AE6DF60A6C88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892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137403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459" y="208559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855" y="2085597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4250" y="2078952"/>
            <a:ext cx="3444653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D475-BD3D-4D8F-9C25-3936DE8BD1EA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137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170959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459" y="2052044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871" y="2052042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284" y="2048314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6696" y="2056886"/>
            <a:ext cx="2743915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9B5D-6673-4FC7-A4F7-F32A14DBF67B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7928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154181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052" y="2040641"/>
            <a:ext cx="5249959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042458"/>
            <a:ext cx="5043213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010B-938C-4BD0-AF7C-9746274FFE3D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89877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60" y="1371601"/>
            <a:ext cx="10941633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8423-1295-4128-9C08-61F5C8343238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2734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60" y="1145792"/>
            <a:ext cx="10515163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052" y="2032252"/>
            <a:ext cx="9605131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C82B-53BB-49C0-8529-67F839443334}" type="datetime4">
              <a:rPr lang="en-US" smtClean="0"/>
              <a:t>November 13,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669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4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82666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70159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9869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599" y="274638"/>
            <a:ext cx="11087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572001" y="6352706"/>
            <a:ext cx="68037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963085" y="3187170"/>
            <a:ext cx="10212916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A4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54A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963085" y="1553633"/>
            <a:ext cx="8180916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sldNum" idx="12"/>
          </p:nvPr>
        </p:nvSpPr>
        <p:spPr>
          <a:xfrm>
            <a:off x="11375717" y="6305883"/>
            <a:ext cx="73152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97BD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469945" y="6352706"/>
            <a:ext cx="690577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4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5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ransition spd="slow">
    <p:fade/>
  </p:transition>
  <p:hf hdr="0" ftr="0" dt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7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transition spd="slow">
    <p:fade/>
  </p:transition>
  <p:hf hdr="0" ftr="0" dt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9" y="1136035"/>
            <a:ext cx="10797792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1" y="1"/>
            <a:ext cx="12192000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6593" y="220765"/>
            <a:ext cx="30777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8525" y="247655"/>
            <a:ext cx="403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F011-C873-4C3E-B563-159F3DEE9B17}" type="datetime4">
              <a:rPr lang="en-US" smtClean="0"/>
              <a:t>November 13, 2020</a:t>
            </a:fld>
            <a:endParaRPr lang="en-US" dirty="0"/>
          </a:p>
        </p:txBody>
      </p:sp>
      <p:pic>
        <p:nvPicPr>
          <p:cNvPr id="11" name="AETC Program Logo">
            <a:extLst>
              <a:ext uri="{FF2B5EF4-FFF2-40B4-BE49-F238E27FC236}">
                <a16:creationId xmlns:a16="http://schemas.microsoft.com/office/drawing/2014/main" id="{E62AFF81-4850-054E-9003-6AB809022F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06" y="5889998"/>
            <a:ext cx="1692075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283" y="331295"/>
            <a:ext cx="2893320" cy="10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825" y="370710"/>
            <a:ext cx="2976597" cy="11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849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06" y="372067"/>
            <a:ext cx="3037975" cy="11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9" y="1387704"/>
            <a:ext cx="10797792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1" y="1"/>
            <a:ext cx="12192000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6593" y="220765"/>
            <a:ext cx="30777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8525" y="247655"/>
            <a:ext cx="403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7689" y="5768853"/>
            <a:ext cx="1352472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06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0549" y="5880758"/>
            <a:ext cx="1713873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0549" y="5880758"/>
            <a:ext cx="1713873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6000"/>
          </a:blip>
          <a:stretch>
            <a:fillRect/>
          </a:stretch>
        </p:blipFill>
        <p:spPr>
          <a:xfrm>
            <a:off x="264849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06" y="5889998"/>
            <a:ext cx="1692075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9" y="1387704"/>
            <a:ext cx="10797792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1" y="1"/>
            <a:ext cx="12192000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6593" y="220765"/>
            <a:ext cx="30777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8525" y="247655"/>
            <a:ext cx="403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59" y="6356351"/>
            <a:ext cx="2743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7689" y="5768853"/>
            <a:ext cx="1352472" cy="8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06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49" y="5880758"/>
            <a:ext cx="1713873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8121" y="2691246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730" y="0"/>
            <a:ext cx="1262984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49" y="5880758"/>
            <a:ext cx="1713873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888" y="2691240"/>
            <a:ext cx="85344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849" y="0"/>
            <a:ext cx="1262984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06" y="5889998"/>
            <a:ext cx="1692075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ransition spd="slow">
    <p:fade/>
  </p:transition>
  <p:hf sldNum="0" hd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A5B4-300E-44C5-ABAC-736E6D4A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916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1862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FC2CE6C7-E592-6D48-9B9F-C73C9925BDE7}"/>
    </a:ext>
  </a:extLst>
</a:theme>
</file>

<file path=ppt/theme/theme10.xml><?xml version="1.0" encoding="utf-8"?>
<a:theme xmlns:a="http://schemas.openxmlformats.org/drawingml/2006/main" name="1_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BE9B863C-DE2F-4FC5-B704-B98053DCC2A1}"/>
    </a:ext>
  </a:extLst>
</a:theme>
</file>

<file path=ppt/theme/theme11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49E2E7B5-6607-4336-B3B4-DCF1EC204D3F}"/>
    </a:ext>
  </a:extLst>
</a:theme>
</file>

<file path=ppt/theme/theme12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CB3B78A7-7F93-4FB2-8006-051DC23A82AC}"/>
    </a:ext>
  </a:extLst>
</a:theme>
</file>

<file path=ppt/theme/theme13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3508AACB-9AD2-40AB-995C-481952F1FE62}"/>
    </a:ext>
  </a:extLst>
</a:theme>
</file>

<file path=ppt/theme/theme14.xml><?xml version="1.0" encoding="utf-8"?>
<a:theme xmlns:a="http://schemas.openxmlformats.org/drawingml/2006/main" name="11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9F6C5F33-26FD-4486-8FC3-68FFBBA79920}" vid="{B4E2A952-FB3A-47FA-81DD-F758D9C96D84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8E859E2D-4890-6B48-BF83-D7859516FF9A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599DCC92-44A9-C548-8739-B5C6E59BC141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96407605-2CA1-EE4F-8439-FC2882197F00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1E0F7A77-9C70-414E-8EBC-EC9BED23CBD6}"/>
    </a:ext>
  </a:extLst>
</a:theme>
</file>

<file path=ppt/theme/theme6.xml><?xml version="1.0" encoding="utf-8"?>
<a:theme xmlns:a="http://schemas.openxmlformats.org/drawingml/2006/main" name="2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8E859E2D-4890-6B48-BF83-D7859516FF9A}"/>
    </a:ext>
  </a:extLst>
</a:theme>
</file>

<file path=ppt/theme/theme7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599DCC92-44A9-C548-8739-B5C6E59BC141}"/>
    </a:ext>
  </a:extLst>
</a:theme>
</file>

<file path=ppt/theme/theme8.xml><?xml version="1.0" encoding="utf-8"?>
<a:theme xmlns:a="http://schemas.openxmlformats.org/drawingml/2006/main" name="9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96407605-2CA1-EE4F-8439-FC2882197F00}"/>
    </a:ext>
  </a:extLst>
</a:theme>
</file>

<file path=ppt/theme/theme9.xml><?xml version="1.0" encoding="utf-8"?>
<a:theme xmlns:a="http://schemas.openxmlformats.org/drawingml/2006/main" name="10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c-transgender-hiv" id="{E315C9B1-8018-F34C-AFBF-8FFA60DF218A}" vid="{1E0F7A77-9C70-414E-8EBC-EC9BED23CB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52367AE689248AFFD0091572BDB88" ma:contentTypeVersion="13" ma:contentTypeDescription="Create a new document." ma:contentTypeScope="" ma:versionID="092d8a165854e78fddfc080b5c58b680">
  <xsd:schema xmlns:xsd="http://www.w3.org/2001/XMLSchema" xmlns:xs="http://www.w3.org/2001/XMLSchema" xmlns:p="http://schemas.microsoft.com/office/2006/metadata/properties" xmlns:ns3="521c2605-8e35-4fbe-8dc2-4112a269f1c5" xmlns:ns4="c5d47b74-024e-4158-89e7-7860ce05c586" targetNamespace="http://schemas.microsoft.com/office/2006/metadata/properties" ma:root="true" ma:fieldsID="0a779c052fde65aa986eb70524c66d23" ns3:_="" ns4:_="">
    <xsd:import namespace="521c2605-8e35-4fbe-8dc2-4112a269f1c5"/>
    <xsd:import namespace="c5d47b74-024e-4158-89e7-7860ce05c5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DateTaken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2605-8e35-4fbe-8dc2-4112a269f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47b74-024e-4158-89e7-7860ce05c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2C165E-FEB6-44CC-BE31-7FAD95550492}">
  <ds:schemaRefs>
    <ds:schemaRef ds:uri="http://purl.org/dc/elements/1.1/"/>
    <ds:schemaRef ds:uri="http://schemas.openxmlformats.org/package/2006/metadata/core-properties"/>
    <ds:schemaRef ds:uri="521c2605-8e35-4fbe-8dc2-4112a269f1c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c5d47b74-024e-4158-89e7-7860ce05c5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930482-59C2-40F5-9A48-85F27D047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07957-9CD0-4C12-AFA5-0BB91A05E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c2605-8e35-4fbe-8dc2-4112a269f1c5"/>
    <ds:schemaRef ds:uri="c5d47b74-024e-4158-89e7-7860ce05c5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3</Words>
  <Application>Microsoft Office PowerPoint</Application>
  <PresentationFormat>Widescreen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4" baseType="lpstr">
      <vt:lpstr>Arial</vt:lpstr>
      <vt:lpstr>Calibri</vt:lpstr>
      <vt:lpstr>Noto Sans Symbols</vt:lpstr>
      <vt:lpstr>Questrial</vt:lpstr>
      <vt:lpstr>STIXGeneral-Regular</vt:lpstr>
      <vt:lpstr>System Font Regular</vt:lpstr>
      <vt:lpstr>Wingdings</vt:lpstr>
      <vt:lpstr>Title slide master</vt:lpstr>
      <vt:lpstr>1_Content slide master</vt:lpstr>
      <vt:lpstr>4_Custom Design</vt:lpstr>
      <vt:lpstr>7_Custom Design</vt:lpstr>
      <vt:lpstr>8_Custom Design</vt:lpstr>
      <vt:lpstr>2_Content slide master</vt:lpstr>
      <vt:lpstr>5_Custom Design</vt:lpstr>
      <vt:lpstr>9_Custom Design</vt:lpstr>
      <vt:lpstr>10_Custom Design</vt:lpstr>
      <vt:lpstr>1_Title slide master</vt:lpstr>
      <vt:lpstr>Content slide master</vt:lpstr>
      <vt:lpstr>3_Custom Design</vt:lpstr>
      <vt:lpstr>6_Custom Design</vt:lpstr>
      <vt:lpstr>11_Custom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Competency 1: Epidemiologic Background of HIV/HCV Co-infection in the United States</dc:title>
  <dc:creator>Mandel, Nicole</dc:creator>
  <cp:lastModifiedBy>Mandel, Nicole</cp:lastModifiedBy>
  <cp:revision>1413</cp:revision>
  <dcterms:modified xsi:type="dcterms:W3CDTF">2020-11-13T19:12:11Z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0x0101001BE52367AE689248AFFD0091572BDB88</vt:lpwstr>
  </property>
</Properties>
</file>