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10" r:id="rId2"/>
    <p:sldMasterId id="2147483820" r:id="rId3"/>
    <p:sldMasterId id="2147483833" r:id="rId4"/>
    <p:sldMasterId id="2147483845" r:id="rId5"/>
    <p:sldMasterId id="2147483857" r:id="rId6"/>
    <p:sldMasterId id="2147483873" r:id="rId7"/>
    <p:sldMasterId id="2147483883" r:id="rId8"/>
    <p:sldMasterId id="2147483893" r:id="rId9"/>
    <p:sldMasterId id="2147483903" r:id="rId10"/>
    <p:sldMasterId id="2147483915" r:id="rId11"/>
    <p:sldMasterId id="2147483927" r:id="rId12"/>
    <p:sldMasterId id="2147483940" r:id="rId13"/>
    <p:sldMasterId id="2147483971" r:id="rId14"/>
    <p:sldMasterId id="2147483985" r:id="rId15"/>
    <p:sldMasterId id="2147484004" r:id="rId16"/>
    <p:sldMasterId id="2147484015" r:id="rId17"/>
  </p:sldMasterIdLst>
  <p:notesMasterIdLst>
    <p:notesMasterId r:id="rId105"/>
  </p:notesMasterIdLst>
  <p:handoutMasterIdLst>
    <p:handoutMasterId r:id="rId106"/>
  </p:handoutMasterIdLst>
  <p:sldIdLst>
    <p:sldId id="302" r:id="rId18"/>
    <p:sldId id="307" r:id="rId19"/>
    <p:sldId id="303" r:id="rId20"/>
    <p:sldId id="304"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353" r:id="rId67"/>
    <p:sldId id="354" r:id="rId68"/>
    <p:sldId id="357" r:id="rId69"/>
    <p:sldId id="359" r:id="rId70"/>
    <p:sldId id="360" r:id="rId71"/>
    <p:sldId id="394" r:id="rId72"/>
    <p:sldId id="395" r:id="rId73"/>
    <p:sldId id="396" r:id="rId74"/>
    <p:sldId id="397" r:id="rId75"/>
    <p:sldId id="398" r:id="rId76"/>
    <p:sldId id="399" r:id="rId77"/>
    <p:sldId id="400" r:id="rId78"/>
    <p:sldId id="401" r:id="rId79"/>
    <p:sldId id="402" r:id="rId80"/>
    <p:sldId id="369" r:id="rId81"/>
    <p:sldId id="370" r:id="rId82"/>
    <p:sldId id="372" r:id="rId83"/>
    <p:sldId id="373" r:id="rId84"/>
    <p:sldId id="374" r:id="rId85"/>
    <p:sldId id="375" r:id="rId86"/>
    <p:sldId id="376" r:id="rId87"/>
    <p:sldId id="377" r:id="rId88"/>
    <p:sldId id="378" r:id="rId89"/>
    <p:sldId id="379" r:id="rId90"/>
    <p:sldId id="380" r:id="rId91"/>
    <p:sldId id="381" r:id="rId92"/>
    <p:sldId id="382" r:id="rId93"/>
    <p:sldId id="383" r:id="rId94"/>
    <p:sldId id="384" r:id="rId95"/>
    <p:sldId id="385" r:id="rId96"/>
    <p:sldId id="386" r:id="rId97"/>
    <p:sldId id="387" r:id="rId98"/>
    <p:sldId id="388" r:id="rId99"/>
    <p:sldId id="389" r:id="rId100"/>
    <p:sldId id="390" r:id="rId101"/>
    <p:sldId id="306" r:id="rId102"/>
    <p:sldId id="393" r:id="rId103"/>
    <p:sldId id="305" r:id="rId10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02"/>
            <p14:sldId id="307"/>
            <p14:sldId id="303"/>
            <p14:sldId id="304"/>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7"/>
            <p14:sldId id="359"/>
            <p14:sldId id="360"/>
            <p14:sldId id="394"/>
            <p14:sldId id="395"/>
            <p14:sldId id="396"/>
            <p14:sldId id="397"/>
            <p14:sldId id="398"/>
            <p14:sldId id="399"/>
            <p14:sldId id="400"/>
            <p14:sldId id="401"/>
            <p14:sldId id="402"/>
            <p14:sldId id="369"/>
            <p14:sldId id="370"/>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06"/>
            <p14:sldId id="393"/>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14" autoAdjust="0"/>
    <p:restoredTop sz="90971" autoAdjust="0"/>
  </p:normalViewPr>
  <p:slideViewPr>
    <p:cSldViewPr>
      <p:cViewPr varScale="1">
        <p:scale>
          <a:sx n="104" d="100"/>
          <a:sy n="104" d="100"/>
        </p:scale>
        <p:origin x="193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viewProps" Target="viewProps.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theme" Target="theme/theme1.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tableStyles" Target="tableStyle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666666666666802E-2"/>
          <c:y val="1.5728218471191956E-3"/>
          <c:w val="0.91040633202099741"/>
          <c:h val="0.92258899907069358"/>
        </c:manualLayout>
      </c:layout>
      <c:scatterChart>
        <c:scatterStyle val="lineMarker"/>
        <c:varyColors val="0"/>
        <c:ser>
          <c:idx val="0"/>
          <c:order val="0"/>
          <c:tx>
            <c:strRef>
              <c:f>Sheet1!$B$1</c:f>
              <c:strCache>
                <c:ptCount val="1"/>
                <c:pt idx="0">
                  <c:v>Y-Values</c:v>
                </c:pt>
              </c:strCache>
            </c:strRef>
          </c:tx>
          <c:spPr>
            <a:ln w="28533">
              <a:noFill/>
            </a:ln>
          </c:spPr>
          <c:marker>
            <c:symbol val="square"/>
            <c:size val="8"/>
            <c:spPr>
              <a:solidFill>
                <a:schemeClr val="tx1"/>
              </a:solidFill>
              <a:ln>
                <a:solidFill>
                  <a:schemeClr val="tx1"/>
                </a:solidFill>
              </a:ln>
            </c:spPr>
          </c:marker>
          <c:errBars>
            <c:errDir val="x"/>
            <c:errBarType val="both"/>
            <c:errValType val="cust"/>
            <c:noEndCap val="0"/>
            <c:plus>
              <c:numRef>
                <c:f>Sheet1!$E$2:$E$15</c:f>
                <c:numCache>
                  <c:formatCode>General</c:formatCode>
                  <c:ptCount val="14"/>
                  <c:pt idx="0">
                    <c:v>1.9</c:v>
                  </c:pt>
                </c:numCache>
              </c:numRef>
            </c:plus>
            <c:minus>
              <c:numRef>
                <c:f>Sheet1!$F$2:$F$15</c:f>
                <c:numCache>
                  <c:formatCode>General</c:formatCode>
                  <c:ptCount val="14"/>
                  <c:pt idx="0">
                    <c:v>1.8</c:v>
                  </c:pt>
                </c:numCache>
              </c:numRef>
            </c:minus>
            <c:spPr>
              <a:ln w="12700">
                <a:solidFill>
                  <a:srgbClr val="000000"/>
                </a:solidFill>
                <a:prstDash val="solid"/>
              </a:ln>
            </c:spPr>
          </c:errBars>
          <c:xVal>
            <c:numRef>
              <c:f>Sheet1!$A$2:$A$4</c:f>
              <c:numCache>
                <c:formatCode>General</c:formatCode>
                <c:ptCount val="3"/>
                <c:pt idx="0">
                  <c:v>0.6</c:v>
                </c:pt>
              </c:numCache>
            </c:numRef>
          </c:xVal>
          <c:yVal>
            <c:numRef>
              <c:f>Sheet1!$B$2:$B$4</c:f>
              <c:numCache>
                <c:formatCode>General</c:formatCode>
                <c:ptCount val="3"/>
                <c:pt idx="0">
                  <c:v>2.5</c:v>
                </c:pt>
              </c:numCache>
            </c:numRef>
          </c:yVal>
          <c:smooth val="0"/>
          <c:extLst>
            <c:ext xmlns:c16="http://schemas.microsoft.com/office/drawing/2014/chart" uri="{C3380CC4-5D6E-409C-BE32-E72D297353CC}">
              <c16:uniqueId val="{00000000-8553-4E30-AEE9-FA9E76B54D0A}"/>
            </c:ext>
          </c:extLst>
        </c:ser>
        <c:dLbls>
          <c:showLegendKey val="0"/>
          <c:showVal val="0"/>
          <c:showCatName val="0"/>
          <c:showSerName val="0"/>
          <c:showPercent val="0"/>
          <c:showBubbleSize val="0"/>
        </c:dLbls>
        <c:axId val="141020160"/>
        <c:axId val="141186560"/>
      </c:scatterChart>
      <c:valAx>
        <c:axId val="141020160"/>
        <c:scaling>
          <c:orientation val="minMax"/>
          <c:max val="10"/>
          <c:min val="-10"/>
        </c:scaling>
        <c:delete val="0"/>
        <c:axPos val="b"/>
        <c:numFmt formatCode="General" sourceLinked="1"/>
        <c:majorTickMark val="out"/>
        <c:minorTickMark val="none"/>
        <c:tickLblPos val="nextTo"/>
        <c:spPr>
          <a:ln w="12700" cap="sq">
            <a:solidFill>
              <a:srgbClr val="000000"/>
            </a:solidFill>
            <a:miter lim="800000"/>
          </a:ln>
        </c:spPr>
        <c:txPr>
          <a:bodyPr rot="0" vert="horz"/>
          <a:lstStyle/>
          <a:p>
            <a:pPr>
              <a:defRPr sz="1050" b="0" i="0" u="none" strike="noStrike" baseline="0">
                <a:solidFill>
                  <a:schemeClr val="tx1"/>
                </a:solidFill>
                <a:latin typeface="Arial"/>
                <a:ea typeface="Arial"/>
                <a:cs typeface="Arial"/>
              </a:defRPr>
            </a:pPr>
            <a:endParaRPr lang="en-US"/>
          </a:p>
        </c:txPr>
        <c:crossAx val="141186560"/>
        <c:crosses val="autoZero"/>
        <c:crossBetween val="midCat"/>
        <c:majorUnit val="2"/>
        <c:minorUnit val="1"/>
      </c:valAx>
      <c:valAx>
        <c:axId val="141186560"/>
        <c:scaling>
          <c:orientation val="minMax"/>
          <c:max val="5"/>
        </c:scaling>
        <c:delete val="0"/>
        <c:axPos val="l"/>
        <c:numFmt formatCode="General" sourceLinked="1"/>
        <c:majorTickMark val="none"/>
        <c:minorTickMark val="none"/>
        <c:tickLblPos val="none"/>
        <c:spPr>
          <a:ln w="12700">
            <a:solidFill>
              <a:srgbClr val="000000"/>
            </a:solidFill>
          </a:ln>
        </c:spPr>
        <c:crossAx val="141020160"/>
        <c:crossesAt val="0"/>
        <c:crossBetween val="midCat"/>
      </c:valAx>
      <c:spPr>
        <a:noFill/>
        <a:ln w="25363">
          <a:noFill/>
        </a:ln>
      </c:spPr>
    </c:plotArea>
    <c:plotVisOnly val="1"/>
    <c:dispBlanksAs val="gap"/>
    <c:showDLblsOverMax val="0"/>
  </c:chart>
  <c:txPr>
    <a:bodyPr/>
    <a:lstStyle/>
    <a:p>
      <a:pPr>
        <a:defRPr sz="1797"/>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306896354665564E-2"/>
          <c:y val="1.5728218471191956E-3"/>
          <c:w val="0.87778530065938543"/>
          <c:h val="0.92258899907069358"/>
        </c:manualLayout>
      </c:layout>
      <c:scatterChart>
        <c:scatterStyle val="lineMarker"/>
        <c:varyColors val="0"/>
        <c:ser>
          <c:idx val="0"/>
          <c:order val="0"/>
          <c:tx>
            <c:strRef>
              <c:f>Sheet1!$B$1</c:f>
              <c:strCache>
                <c:ptCount val="1"/>
                <c:pt idx="0">
                  <c:v>Y-Values</c:v>
                </c:pt>
              </c:strCache>
            </c:strRef>
          </c:tx>
          <c:spPr>
            <a:ln w="28533">
              <a:noFill/>
            </a:ln>
          </c:spPr>
          <c:marker>
            <c:symbol val="square"/>
            <c:size val="8"/>
            <c:spPr>
              <a:solidFill>
                <a:schemeClr val="tx1"/>
              </a:solidFill>
              <a:ln>
                <a:solidFill>
                  <a:schemeClr val="tx1"/>
                </a:solidFill>
              </a:ln>
            </c:spPr>
          </c:marker>
          <c:errBars>
            <c:errDir val="x"/>
            <c:errBarType val="both"/>
            <c:errValType val="cust"/>
            <c:noEndCap val="0"/>
            <c:plus>
              <c:numRef>
                <c:f>Sheet1!$E$2:$E$15</c:f>
                <c:numCache>
                  <c:formatCode>General</c:formatCode>
                  <c:ptCount val="14"/>
                  <c:pt idx="0">
                    <c:v>4.0999999999999996</c:v>
                  </c:pt>
                </c:numCache>
              </c:numRef>
            </c:plus>
            <c:minus>
              <c:numRef>
                <c:f>Sheet1!$F$2:$F$15</c:f>
                <c:numCache>
                  <c:formatCode>General</c:formatCode>
                  <c:ptCount val="14"/>
                  <c:pt idx="0">
                    <c:v>4.0999999999999996</c:v>
                  </c:pt>
                </c:numCache>
              </c:numRef>
            </c:minus>
            <c:spPr>
              <a:ln w="25363">
                <a:solidFill>
                  <a:srgbClr val="000000"/>
                </a:solidFill>
                <a:prstDash val="solid"/>
              </a:ln>
            </c:spPr>
          </c:errBars>
          <c:xVal>
            <c:numRef>
              <c:f>Sheet1!$A$2:$A$4</c:f>
              <c:numCache>
                <c:formatCode>General</c:formatCode>
                <c:ptCount val="3"/>
                <c:pt idx="0">
                  <c:v>0.4</c:v>
                </c:pt>
              </c:numCache>
            </c:numRef>
          </c:xVal>
          <c:yVal>
            <c:numRef>
              <c:f>Sheet1!$B$2:$B$4</c:f>
              <c:numCache>
                <c:formatCode>General</c:formatCode>
                <c:ptCount val="3"/>
                <c:pt idx="0">
                  <c:v>2.5</c:v>
                </c:pt>
              </c:numCache>
            </c:numRef>
          </c:yVal>
          <c:smooth val="0"/>
          <c:extLst>
            <c:ext xmlns:c16="http://schemas.microsoft.com/office/drawing/2014/chart" uri="{C3380CC4-5D6E-409C-BE32-E72D297353CC}">
              <c16:uniqueId val="{00000000-E79F-4C31-8A15-872D5A931AEA}"/>
            </c:ext>
          </c:extLst>
        </c:ser>
        <c:dLbls>
          <c:showLegendKey val="0"/>
          <c:showVal val="0"/>
          <c:showCatName val="0"/>
          <c:showSerName val="0"/>
          <c:showPercent val="0"/>
          <c:showBubbleSize val="0"/>
        </c:dLbls>
        <c:axId val="96503680"/>
        <c:axId val="96505216"/>
      </c:scatterChart>
      <c:valAx>
        <c:axId val="96503680"/>
        <c:scaling>
          <c:orientation val="minMax"/>
          <c:max val="10"/>
          <c:min val="-10"/>
        </c:scaling>
        <c:delete val="0"/>
        <c:axPos val="b"/>
        <c:numFmt formatCode="General" sourceLinked="1"/>
        <c:majorTickMark val="out"/>
        <c:minorTickMark val="none"/>
        <c:tickLblPos val="nextTo"/>
        <c:spPr>
          <a:ln w="19050" cap="sq">
            <a:solidFill>
              <a:srgbClr val="000000"/>
            </a:solidFill>
            <a:miter lim="800000"/>
          </a:ln>
        </c:spPr>
        <c:txPr>
          <a:bodyPr rot="0" vert="horz"/>
          <a:lstStyle/>
          <a:p>
            <a:pPr>
              <a:defRPr sz="1050" b="0" i="0" u="none" strike="noStrike" baseline="0">
                <a:solidFill>
                  <a:srgbClr val="000000"/>
                </a:solidFill>
                <a:latin typeface="Arial"/>
                <a:ea typeface="Arial"/>
                <a:cs typeface="Arial"/>
              </a:defRPr>
            </a:pPr>
            <a:endParaRPr lang="en-US"/>
          </a:p>
        </c:txPr>
        <c:crossAx val="96505216"/>
        <c:crosses val="autoZero"/>
        <c:crossBetween val="midCat"/>
        <c:majorUnit val="2"/>
        <c:minorUnit val="1"/>
      </c:valAx>
      <c:valAx>
        <c:axId val="96505216"/>
        <c:scaling>
          <c:orientation val="minMax"/>
          <c:max val="5"/>
        </c:scaling>
        <c:delete val="0"/>
        <c:axPos val="l"/>
        <c:numFmt formatCode="General" sourceLinked="1"/>
        <c:majorTickMark val="none"/>
        <c:minorTickMark val="none"/>
        <c:tickLblPos val="none"/>
        <c:spPr>
          <a:ln w="12700">
            <a:solidFill>
              <a:srgbClr val="000000"/>
            </a:solidFill>
          </a:ln>
        </c:spPr>
        <c:crossAx val="96503680"/>
        <c:crossesAt val="0"/>
        <c:crossBetween val="midCat"/>
      </c:valAx>
      <c:spPr>
        <a:noFill/>
        <a:ln w="25400">
          <a:noFill/>
        </a:ln>
      </c:spPr>
    </c:plotArea>
    <c:plotVisOnly val="1"/>
    <c:dispBlanksAs val="gap"/>
    <c:showDLblsOverMax val="0"/>
  </c:chart>
  <c:txPr>
    <a:bodyPr/>
    <a:lstStyle/>
    <a:p>
      <a:pPr>
        <a:defRPr sz="1797"/>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14955495854857"/>
          <c:y val="8.7280208424749151E-2"/>
          <c:w val="0.70417267284176022"/>
          <c:h val="0.63641342272135482"/>
        </c:manualLayout>
      </c:layout>
      <c:barChart>
        <c:barDir val="col"/>
        <c:grouping val="clustered"/>
        <c:varyColors val="0"/>
        <c:ser>
          <c:idx val="0"/>
          <c:order val="0"/>
          <c:tx>
            <c:strRef>
              <c:f>Sheet1!$B$1</c:f>
              <c:strCache>
                <c:ptCount val="1"/>
                <c:pt idx="0">
                  <c:v>CAB LA + RPV LA (n=308)</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786D-4E73-A707-F99E04D6F19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General</c:formatCode>
                <c:ptCount val="3"/>
                <c:pt idx="0" formatCode="0.0">
                  <c:v>1.6</c:v>
                </c:pt>
              </c:numCache>
            </c:numRef>
          </c:val>
          <c:extLst>
            <c:ext xmlns:c16="http://schemas.microsoft.com/office/drawing/2014/chart" uri="{C3380CC4-5D6E-409C-BE32-E72D297353CC}">
              <c16:uniqueId val="{00000002-786D-4E73-A707-F99E04D6F19A}"/>
            </c:ext>
          </c:extLst>
        </c:ser>
        <c:ser>
          <c:idx val="1"/>
          <c:order val="1"/>
          <c:tx>
            <c:strRef>
              <c:f>Sheet1!$C$1</c:f>
              <c:strCache>
                <c:ptCount val="1"/>
                <c:pt idx="0">
                  <c:v>CAR                   (n=308)</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786D-4E73-A707-F99E04D6F19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Sheet1!$C$2:$C$4</c:f>
              <c:numCache>
                <c:formatCode>General</c:formatCode>
                <c:ptCount val="3"/>
                <c:pt idx="0" formatCode="0.0">
                  <c:v>1</c:v>
                </c:pt>
              </c:numCache>
            </c:numRef>
          </c:val>
          <c:extLst>
            <c:ext xmlns:c16="http://schemas.microsoft.com/office/drawing/2014/chart" uri="{C3380CC4-5D6E-409C-BE32-E72D297353CC}">
              <c16:uniqueId val="{00000005-786D-4E73-A707-F99E04D6F19A}"/>
            </c:ext>
          </c:extLst>
        </c:ser>
        <c:dLbls>
          <c:showLegendKey val="0"/>
          <c:showVal val="0"/>
          <c:showCatName val="0"/>
          <c:showSerName val="0"/>
          <c:showPercent val="0"/>
          <c:showBubbleSize val="0"/>
        </c:dLbls>
        <c:gapWidth val="100"/>
        <c:overlap val="-27"/>
        <c:axId val="96966144"/>
        <c:axId val="96967680"/>
      </c:barChart>
      <c:catAx>
        <c:axId val="96966144"/>
        <c:scaling>
          <c:orientation val="minMax"/>
        </c:scaling>
        <c:delete val="0"/>
        <c:axPos val="b"/>
        <c:numFmt formatCode="General" sourceLinked="1"/>
        <c:majorTickMark val="out"/>
        <c:minorTickMark val="none"/>
        <c:tickLblPos val="nextTo"/>
        <c:spPr>
          <a:noFill/>
          <a:ln w="12700" cap="sq" cmpd="sng" algn="ctr">
            <a:solidFill>
              <a:schemeClr val="tx1"/>
            </a:solidFill>
            <a:miter lim="800000"/>
          </a:ln>
          <a:effectLst/>
        </c:spPr>
        <c:txPr>
          <a:bodyPr rot="0" spcFirstLastPara="1" vertOverflow="ellipsis" wrap="square" anchor="ctr" anchorCtr="1"/>
          <a:lstStyle/>
          <a:p>
            <a:pPr>
              <a:defRPr sz="1100" b="1" i="0" u="none" strike="noStrike" kern="1200" baseline="0">
                <a:solidFill>
                  <a:schemeClr val="tx1"/>
                </a:solidFill>
                <a:latin typeface="+mn-lt"/>
                <a:ea typeface="+mn-ea"/>
                <a:cs typeface="+mn-cs"/>
              </a:defRPr>
            </a:pPr>
            <a:endParaRPr lang="en-US"/>
          </a:p>
        </c:txPr>
        <c:crossAx val="96967680"/>
        <c:crosses val="autoZero"/>
        <c:auto val="1"/>
        <c:lblAlgn val="ctr"/>
        <c:lblOffset val="100"/>
        <c:noMultiLvlLbl val="0"/>
      </c:catAx>
      <c:valAx>
        <c:axId val="96967680"/>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GB" sz="1100" b="1" dirty="0"/>
                  <a:t>Proportion</a:t>
                </a:r>
                <a:r>
                  <a:rPr lang="en-GB" sz="1100" b="1" baseline="0" dirty="0"/>
                  <a:t> of Participants</a:t>
                </a:r>
                <a:r>
                  <a:rPr lang="en-GB" sz="1100" b="1" dirty="0"/>
                  <a:t> (%)</a:t>
                </a:r>
              </a:p>
            </c:rich>
          </c:tx>
          <c:layout>
            <c:manualLayout>
              <c:xMode val="edge"/>
              <c:yMode val="edge"/>
              <c:x val="1.270844577120831E-2"/>
              <c:y val="0.1219233840375410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2700" cap="sq">
            <a:solidFill>
              <a:schemeClr val="tx1"/>
            </a:solidFill>
            <a:miter lim="800000"/>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6966144"/>
        <c:crosses val="autoZero"/>
        <c:crossBetween val="between"/>
        <c:majorUnit val="20"/>
      </c:valAx>
      <c:spPr>
        <a:noFill/>
        <a:ln>
          <a:noFill/>
        </a:ln>
        <a:effectLst/>
      </c:spPr>
    </c:plotArea>
    <c:legend>
      <c:legendPos val="b"/>
      <c:layout>
        <c:manualLayout>
          <c:xMode val="edge"/>
          <c:yMode val="edge"/>
          <c:x val="0.58741747730288374"/>
          <c:y val="0.11974010190796437"/>
          <c:w val="0.32302155435440622"/>
          <c:h val="0.2078953499807985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14955495854857"/>
          <c:y val="8.7280208424749151E-2"/>
          <c:w val="0.70417267284176022"/>
          <c:h val="0.63641342272135482"/>
        </c:manualLayout>
      </c:layout>
      <c:barChart>
        <c:barDir val="col"/>
        <c:grouping val="clustered"/>
        <c:varyColors val="0"/>
        <c:ser>
          <c:idx val="0"/>
          <c:order val="0"/>
          <c:tx>
            <c:strRef>
              <c:f>Sheet1!$B$1</c:f>
              <c:strCache>
                <c:ptCount val="1"/>
                <c:pt idx="0">
                  <c:v>CAB LA + RPV LA (n=308)</c:v>
                </c:pt>
              </c:strCache>
            </c:strRef>
          </c:tx>
          <c:spPr>
            <a:solidFill>
              <a:schemeClr val="accent1"/>
            </a:solidFill>
            <a:ln>
              <a:noFill/>
            </a:ln>
            <a:effectLst/>
          </c:spPr>
          <c:invertIfNegative val="0"/>
          <c:dPt>
            <c:idx val="0"/>
            <c:invertIfNegative val="0"/>
            <c:bubble3D val="0"/>
            <c:spPr>
              <a:solidFill>
                <a:srgbClr val="83CBB7"/>
              </a:solidFill>
              <a:ln>
                <a:noFill/>
              </a:ln>
              <a:effectLst/>
            </c:spPr>
            <c:extLst>
              <c:ext xmlns:c16="http://schemas.microsoft.com/office/drawing/2014/chart" uri="{C3380CC4-5D6E-409C-BE32-E72D297353CC}">
                <c16:uniqueId val="{00000000-C7F7-45FE-83EF-CA044C3E7289}"/>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0.0</c:formatCode>
                <c:ptCount val="3"/>
                <c:pt idx="0">
                  <c:v>1.6</c:v>
                </c:pt>
                <c:pt idx="1">
                  <c:v>92.5</c:v>
                </c:pt>
                <c:pt idx="2">
                  <c:v>5.8</c:v>
                </c:pt>
              </c:numCache>
            </c:numRef>
          </c:val>
          <c:extLst>
            <c:ext xmlns:c16="http://schemas.microsoft.com/office/drawing/2014/chart" uri="{C3380CC4-5D6E-409C-BE32-E72D297353CC}">
              <c16:uniqueId val="{00000000-1613-4CE7-BE71-B746E613203B}"/>
            </c:ext>
          </c:extLst>
        </c:ser>
        <c:ser>
          <c:idx val="1"/>
          <c:order val="1"/>
          <c:tx>
            <c:strRef>
              <c:f>Sheet1!$C$1</c:f>
              <c:strCache>
                <c:ptCount val="1"/>
                <c:pt idx="0">
                  <c:v>CAR                   (n=308)</c:v>
                </c:pt>
              </c:strCache>
            </c:strRef>
          </c:tx>
          <c:spPr>
            <a:solidFill>
              <a:schemeClr val="accent2"/>
            </a:solidFill>
            <a:ln>
              <a:noFill/>
            </a:ln>
            <a:effectLst/>
          </c:spPr>
          <c:invertIfNegative val="0"/>
          <c:dPt>
            <c:idx val="0"/>
            <c:invertIfNegative val="0"/>
            <c:bubble3D val="0"/>
            <c:spPr>
              <a:solidFill>
                <a:srgbClr val="C483C4"/>
              </a:solidFill>
              <a:ln>
                <a:noFill/>
              </a:ln>
              <a:effectLst/>
            </c:spPr>
            <c:extLst>
              <c:ext xmlns:c16="http://schemas.microsoft.com/office/drawing/2014/chart" uri="{C3380CC4-5D6E-409C-BE32-E72D297353CC}">
                <c16:uniqueId val="{00000001-C7F7-45FE-83EF-CA044C3E7289}"/>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Sheet1!$C$2:$C$4</c:f>
              <c:numCache>
                <c:formatCode>0.0</c:formatCode>
                <c:ptCount val="3"/>
                <c:pt idx="0">
                  <c:v>1</c:v>
                </c:pt>
                <c:pt idx="1">
                  <c:v>95.5</c:v>
                </c:pt>
                <c:pt idx="2">
                  <c:v>3.6</c:v>
                </c:pt>
              </c:numCache>
            </c:numRef>
          </c:val>
          <c:extLst>
            <c:ext xmlns:c16="http://schemas.microsoft.com/office/drawing/2014/chart" uri="{C3380CC4-5D6E-409C-BE32-E72D297353CC}">
              <c16:uniqueId val="{00000001-1613-4CE7-BE71-B746E613203B}"/>
            </c:ext>
          </c:extLst>
        </c:ser>
        <c:dLbls>
          <c:showLegendKey val="0"/>
          <c:showVal val="0"/>
          <c:showCatName val="0"/>
          <c:showSerName val="0"/>
          <c:showPercent val="0"/>
          <c:showBubbleSize val="0"/>
        </c:dLbls>
        <c:gapWidth val="100"/>
        <c:overlap val="-27"/>
        <c:axId val="96966144"/>
        <c:axId val="96967680"/>
      </c:barChart>
      <c:catAx>
        <c:axId val="96966144"/>
        <c:scaling>
          <c:orientation val="minMax"/>
        </c:scaling>
        <c:delete val="0"/>
        <c:axPos val="b"/>
        <c:numFmt formatCode="General" sourceLinked="1"/>
        <c:majorTickMark val="out"/>
        <c:minorTickMark val="none"/>
        <c:tickLblPos val="nextTo"/>
        <c:spPr>
          <a:noFill/>
          <a:ln w="12700" cap="sq" cmpd="sng" algn="ctr">
            <a:solidFill>
              <a:schemeClr val="tx1"/>
            </a:solidFill>
            <a:miter lim="800000"/>
          </a:ln>
          <a:effectLst/>
        </c:spPr>
        <c:txPr>
          <a:bodyPr rot="0" spcFirstLastPara="1" vertOverflow="ellipsis" wrap="square" anchor="ctr" anchorCtr="1"/>
          <a:lstStyle/>
          <a:p>
            <a:pPr>
              <a:defRPr sz="1100" b="1" i="0" u="none" strike="noStrike" kern="1200" baseline="0">
                <a:solidFill>
                  <a:schemeClr val="tx1"/>
                </a:solidFill>
                <a:latin typeface="+mn-lt"/>
                <a:ea typeface="+mn-ea"/>
                <a:cs typeface="+mn-cs"/>
              </a:defRPr>
            </a:pPr>
            <a:endParaRPr lang="en-US"/>
          </a:p>
        </c:txPr>
        <c:crossAx val="96967680"/>
        <c:crosses val="autoZero"/>
        <c:auto val="1"/>
        <c:lblAlgn val="ctr"/>
        <c:lblOffset val="100"/>
        <c:noMultiLvlLbl val="0"/>
      </c:catAx>
      <c:valAx>
        <c:axId val="96967680"/>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GB" sz="1100" b="1" dirty="0"/>
                  <a:t>Proportion</a:t>
                </a:r>
                <a:r>
                  <a:rPr lang="en-GB" sz="1100" b="1" baseline="0" dirty="0"/>
                  <a:t> of Participants</a:t>
                </a:r>
                <a:r>
                  <a:rPr lang="en-GB" sz="1100" b="1" dirty="0"/>
                  <a:t> (%)</a:t>
                </a:r>
              </a:p>
            </c:rich>
          </c:tx>
          <c:layout>
            <c:manualLayout>
              <c:xMode val="edge"/>
              <c:yMode val="edge"/>
              <c:x val="0"/>
              <c:y val="0.12192348160567487"/>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2700" cap="sq">
            <a:solidFill>
              <a:schemeClr val="tx1"/>
            </a:solidFill>
            <a:miter lim="800000"/>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6966144"/>
        <c:crosses val="autoZero"/>
        <c:crossBetween val="between"/>
        <c:majorUnit val="20"/>
      </c:valAx>
      <c:spPr>
        <a:noFill/>
        <a:ln>
          <a:noFill/>
        </a:ln>
        <a:effectLst/>
      </c:spPr>
    </c:plotArea>
    <c:legend>
      <c:legendPos val="b"/>
      <c:layout>
        <c:manualLayout>
          <c:xMode val="edge"/>
          <c:yMode val="edge"/>
          <c:x val="0.58741747730288374"/>
          <c:y val="0.11974010190796437"/>
          <c:w val="0.32302155435440622"/>
          <c:h val="0.2078953499807985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666666666666802E-2"/>
          <c:y val="1.5728218471191956E-3"/>
          <c:w val="0.91040633202099741"/>
          <c:h val="0.92258899907069358"/>
        </c:manualLayout>
      </c:layout>
      <c:scatterChart>
        <c:scatterStyle val="lineMarker"/>
        <c:varyColors val="0"/>
        <c:ser>
          <c:idx val="0"/>
          <c:order val="0"/>
          <c:tx>
            <c:strRef>
              <c:f>Sheet1!$B$1</c:f>
              <c:strCache>
                <c:ptCount val="1"/>
                <c:pt idx="0">
                  <c:v>Y-Values</c:v>
                </c:pt>
              </c:strCache>
            </c:strRef>
          </c:tx>
          <c:spPr>
            <a:ln w="28533">
              <a:noFill/>
            </a:ln>
          </c:spPr>
          <c:marker>
            <c:symbol val="square"/>
            <c:size val="8"/>
            <c:spPr>
              <a:solidFill>
                <a:srgbClr val="A6A6A6"/>
              </a:solidFill>
              <a:ln>
                <a:noFill/>
              </a:ln>
            </c:spPr>
          </c:marker>
          <c:errBars>
            <c:errDir val="x"/>
            <c:errBarType val="both"/>
            <c:errValType val="cust"/>
            <c:noEndCap val="0"/>
            <c:plus>
              <c:numRef>
                <c:f>Sheet1!$E$2:$E$15</c:f>
                <c:numCache>
                  <c:formatCode>General</c:formatCode>
                  <c:ptCount val="14"/>
                  <c:pt idx="0">
                    <c:v>1.9</c:v>
                  </c:pt>
                </c:numCache>
              </c:numRef>
            </c:plus>
            <c:minus>
              <c:numRef>
                <c:f>Sheet1!$F$2:$F$15</c:f>
                <c:numCache>
                  <c:formatCode>General</c:formatCode>
                  <c:ptCount val="14"/>
                  <c:pt idx="0">
                    <c:v>1.8</c:v>
                  </c:pt>
                </c:numCache>
              </c:numRef>
            </c:minus>
            <c:spPr>
              <a:ln w="12700">
                <a:solidFill>
                  <a:srgbClr val="A6A6A6"/>
                </a:solidFill>
                <a:prstDash val="solid"/>
              </a:ln>
            </c:spPr>
          </c:errBars>
          <c:xVal>
            <c:numRef>
              <c:f>Sheet1!$A$2:$A$4</c:f>
              <c:numCache>
                <c:formatCode>General</c:formatCode>
                <c:ptCount val="3"/>
                <c:pt idx="0">
                  <c:v>0.6</c:v>
                </c:pt>
              </c:numCache>
            </c:numRef>
          </c:xVal>
          <c:yVal>
            <c:numRef>
              <c:f>Sheet1!$B$2:$B$4</c:f>
              <c:numCache>
                <c:formatCode>General</c:formatCode>
                <c:ptCount val="3"/>
                <c:pt idx="0">
                  <c:v>2.5</c:v>
                </c:pt>
              </c:numCache>
            </c:numRef>
          </c:yVal>
          <c:smooth val="0"/>
          <c:extLst>
            <c:ext xmlns:c16="http://schemas.microsoft.com/office/drawing/2014/chart" uri="{C3380CC4-5D6E-409C-BE32-E72D297353CC}">
              <c16:uniqueId val="{00000000-9BEA-46ED-A6CE-F1BD3644D6E8}"/>
            </c:ext>
          </c:extLst>
        </c:ser>
        <c:dLbls>
          <c:showLegendKey val="0"/>
          <c:showVal val="0"/>
          <c:showCatName val="0"/>
          <c:showSerName val="0"/>
          <c:showPercent val="0"/>
          <c:showBubbleSize val="0"/>
        </c:dLbls>
        <c:axId val="141020160"/>
        <c:axId val="141186560"/>
      </c:scatterChart>
      <c:valAx>
        <c:axId val="141020160"/>
        <c:scaling>
          <c:orientation val="minMax"/>
          <c:max val="10"/>
          <c:min val="-10"/>
        </c:scaling>
        <c:delete val="0"/>
        <c:axPos val="b"/>
        <c:numFmt formatCode="General" sourceLinked="1"/>
        <c:majorTickMark val="out"/>
        <c:minorTickMark val="none"/>
        <c:tickLblPos val="nextTo"/>
        <c:spPr>
          <a:ln w="12700" cap="sq">
            <a:solidFill>
              <a:srgbClr val="A6A6A6"/>
            </a:solidFill>
            <a:miter lim="800000"/>
          </a:ln>
        </c:spPr>
        <c:txPr>
          <a:bodyPr rot="0" vert="horz"/>
          <a:lstStyle/>
          <a:p>
            <a:pPr>
              <a:defRPr sz="1050" b="0" i="0" u="none" strike="noStrike" baseline="0">
                <a:solidFill>
                  <a:schemeClr val="tx1"/>
                </a:solidFill>
                <a:latin typeface="Arial"/>
                <a:ea typeface="Arial"/>
                <a:cs typeface="Arial"/>
              </a:defRPr>
            </a:pPr>
            <a:endParaRPr lang="en-US"/>
          </a:p>
        </c:txPr>
        <c:crossAx val="141186560"/>
        <c:crosses val="autoZero"/>
        <c:crossBetween val="midCat"/>
        <c:majorUnit val="2"/>
        <c:minorUnit val="1"/>
      </c:valAx>
      <c:valAx>
        <c:axId val="141186560"/>
        <c:scaling>
          <c:orientation val="minMax"/>
          <c:max val="5"/>
        </c:scaling>
        <c:delete val="0"/>
        <c:axPos val="l"/>
        <c:numFmt formatCode="General" sourceLinked="1"/>
        <c:majorTickMark val="none"/>
        <c:minorTickMark val="none"/>
        <c:tickLblPos val="none"/>
        <c:spPr>
          <a:ln w="12700">
            <a:solidFill>
              <a:srgbClr val="A6A6A6"/>
            </a:solidFill>
          </a:ln>
        </c:spPr>
        <c:crossAx val="141020160"/>
        <c:crossesAt val="0"/>
        <c:crossBetween val="midCat"/>
      </c:valAx>
      <c:spPr>
        <a:noFill/>
        <a:ln w="25363">
          <a:noFill/>
        </a:ln>
      </c:spPr>
    </c:plotArea>
    <c:plotVisOnly val="1"/>
    <c:dispBlanksAs val="gap"/>
    <c:showDLblsOverMax val="0"/>
  </c:chart>
  <c:txPr>
    <a:bodyPr/>
    <a:lstStyle/>
    <a:p>
      <a:pPr>
        <a:defRPr sz="1797"/>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666666666666802E-2"/>
          <c:y val="1.5728218471191956E-3"/>
          <c:w val="0.91040633202099741"/>
          <c:h val="0.92258899907069358"/>
        </c:manualLayout>
      </c:layout>
      <c:scatterChart>
        <c:scatterStyle val="lineMarker"/>
        <c:varyColors val="0"/>
        <c:ser>
          <c:idx val="0"/>
          <c:order val="0"/>
          <c:tx>
            <c:strRef>
              <c:f>Sheet1!$B$1</c:f>
              <c:strCache>
                <c:ptCount val="1"/>
                <c:pt idx="0">
                  <c:v>Y-Values</c:v>
                </c:pt>
              </c:strCache>
            </c:strRef>
          </c:tx>
          <c:spPr>
            <a:ln w="28533">
              <a:noFill/>
            </a:ln>
          </c:spPr>
          <c:marker>
            <c:symbol val="square"/>
            <c:size val="8"/>
            <c:spPr>
              <a:solidFill>
                <a:schemeClr val="tx1"/>
              </a:solidFill>
              <a:ln>
                <a:solidFill>
                  <a:schemeClr val="tx1"/>
                </a:solidFill>
              </a:ln>
            </c:spPr>
          </c:marker>
          <c:errBars>
            <c:errDir val="x"/>
            <c:errBarType val="both"/>
            <c:errValType val="cust"/>
            <c:noEndCap val="0"/>
            <c:plus>
              <c:numRef>
                <c:f>Sheet1!$E$2:$E$15</c:f>
                <c:numCache>
                  <c:formatCode>General</c:formatCode>
                  <c:ptCount val="14"/>
                  <c:pt idx="0">
                    <c:v>3.7</c:v>
                  </c:pt>
                </c:numCache>
              </c:numRef>
            </c:plus>
            <c:minus>
              <c:numRef>
                <c:f>Sheet1!$F$2:$F$15</c:f>
                <c:numCache>
                  <c:formatCode>General</c:formatCode>
                  <c:ptCount val="14"/>
                  <c:pt idx="0">
                    <c:v>3.7</c:v>
                  </c:pt>
                </c:numCache>
              </c:numRef>
            </c:minus>
            <c:spPr>
              <a:ln w="12700">
                <a:solidFill>
                  <a:srgbClr val="000000"/>
                </a:solidFill>
                <a:prstDash val="solid"/>
              </a:ln>
            </c:spPr>
          </c:errBars>
          <c:xVal>
            <c:numRef>
              <c:f>Sheet1!$A$2:$A$4</c:f>
              <c:numCache>
                <c:formatCode>General</c:formatCode>
                <c:ptCount val="3"/>
                <c:pt idx="0">
                  <c:v>-3</c:v>
                </c:pt>
              </c:numCache>
            </c:numRef>
          </c:xVal>
          <c:yVal>
            <c:numRef>
              <c:f>Sheet1!$B$2:$B$4</c:f>
              <c:numCache>
                <c:formatCode>General</c:formatCode>
                <c:ptCount val="3"/>
                <c:pt idx="0">
                  <c:v>2.5</c:v>
                </c:pt>
              </c:numCache>
            </c:numRef>
          </c:yVal>
          <c:smooth val="0"/>
          <c:extLst>
            <c:ext xmlns:c16="http://schemas.microsoft.com/office/drawing/2014/chart" uri="{C3380CC4-5D6E-409C-BE32-E72D297353CC}">
              <c16:uniqueId val="{00000000-C89E-4BF0-96B9-B7D809EB768B}"/>
            </c:ext>
          </c:extLst>
        </c:ser>
        <c:dLbls>
          <c:showLegendKey val="0"/>
          <c:showVal val="0"/>
          <c:showCatName val="0"/>
          <c:showSerName val="0"/>
          <c:showPercent val="0"/>
          <c:showBubbleSize val="0"/>
        </c:dLbls>
        <c:axId val="141020160"/>
        <c:axId val="141186560"/>
      </c:scatterChart>
      <c:valAx>
        <c:axId val="141020160"/>
        <c:scaling>
          <c:orientation val="minMax"/>
          <c:max val="10"/>
          <c:min val="-10"/>
        </c:scaling>
        <c:delete val="0"/>
        <c:axPos val="b"/>
        <c:numFmt formatCode="General" sourceLinked="1"/>
        <c:majorTickMark val="out"/>
        <c:minorTickMark val="none"/>
        <c:tickLblPos val="nextTo"/>
        <c:spPr>
          <a:ln w="12700" cap="sq">
            <a:solidFill>
              <a:srgbClr val="000000"/>
            </a:solidFill>
            <a:miter lim="800000"/>
          </a:ln>
        </c:spPr>
        <c:txPr>
          <a:bodyPr rot="0" vert="horz"/>
          <a:lstStyle/>
          <a:p>
            <a:pPr>
              <a:defRPr sz="1050" b="0" i="0" u="none" strike="noStrike" baseline="0">
                <a:solidFill>
                  <a:srgbClr val="000000"/>
                </a:solidFill>
                <a:latin typeface="Arial"/>
                <a:ea typeface="Arial"/>
                <a:cs typeface="Arial"/>
              </a:defRPr>
            </a:pPr>
            <a:endParaRPr lang="en-US"/>
          </a:p>
        </c:txPr>
        <c:crossAx val="141186560"/>
        <c:crosses val="autoZero"/>
        <c:crossBetween val="midCat"/>
        <c:majorUnit val="2"/>
        <c:minorUnit val="1"/>
      </c:valAx>
      <c:valAx>
        <c:axId val="141186560"/>
        <c:scaling>
          <c:orientation val="minMax"/>
          <c:max val="5"/>
        </c:scaling>
        <c:delete val="0"/>
        <c:axPos val="l"/>
        <c:numFmt formatCode="General" sourceLinked="1"/>
        <c:majorTickMark val="none"/>
        <c:minorTickMark val="none"/>
        <c:tickLblPos val="none"/>
        <c:spPr>
          <a:ln w="12700">
            <a:solidFill>
              <a:srgbClr val="000000"/>
            </a:solidFill>
          </a:ln>
        </c:spPr>
        <c:crossAx val="141020160"/>
        <c:crossesAt val="0"/>
        <c:crossBetween val="midCat"/>
      </c:valAx>
      <c:spPr>
        <a:noFill/>
        <a:ln w="25363">
          <a:noFill/>
        </a:ln>
      </c:spPr>
    </c:plotArea>
    <c:plotVisOnly val="1"/>
    <c:dispBlanksAs val="gap"/>
    <c:showDLblsOverMax val="0"/>
  </c:chart>
  <c:txPr>
    <a:bodyPr/>
    <a:lstStyle/>
    <a:p>
      <a:pPr>
        <a:defRPr sz="1797"/>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666666666666802E-2"/>
          <c:y val="1.5728218471191956E-3"/>
          <c:w val="0.91040633202099741"/>
          <c:h val="0.92258899907069358"/>
        </c:manualLayout>
      </c:layout>
      <c:scatterChart>
        <c:scatterStyle val="lineMarker"/>
        <c:varyColors val="0"/>
        <c:ser>
          <c:idx val="0"/>
          <c:order val="0"/>
          <c:tx>
            <c:strRef>
              <c:f>Sheet1!$B$1</c:f>
              <c:strCache>
                <c:ptCount val="1"/>
                <c:pt idx="0">
                  <c:v>Y-Values</c:v>
                </c:pt>
              </c:strCache>
            </c:strRef>
          </c:tx>
          <c:spPr>
            <a:ln w="28533">
              <a:noFill/>
            </a:ln>
          </c:spPr>
          <c:marker>
            <c:symbol val="square"/>
            <c:size val="8"/>
            <c:spPr>
              <a:solidFill>
                <a:schemeClr val="tx1"/>
              </a:solidFill>
              <a:ln>
                <a:solidFill>
                  <a:schemeClr val="tx1"/>
                </a:solidFill>
              </a:ln>
            </c:spPr>
          </c:marker>
          <c:errBars>
            <c:errDir val="x"/>
            <c:errBarType val="both"/>
            <c:errValType val="cust"/>
            <c:noEndCap val="0"/>
            <c:plus>
              <c:numRef>
                <c:f>Sheet1!$E$2:$E$15</c:f>
                <c:numCache>
                  <c:formatCode>General</c:formatCode>
                  <c:ptCount val="14"/>
                  <c:pt idx="0">
                    <c:v>2.5</c:v>
                  </c:pt>
                </c:numCache>
              </c:numRef>
            </c:plus>
            <c:minus>
              <c:numRef>
                <c:f>Sheet1!$F$2:$F$15</c:f>
                <c:numCache>
                  <c:formatCode>General</c:formatCode>
                  <c:ptCount val="14"/>
                  <c:pt idx="0">
                    <c:v>2.4</c:v>
                  </c:pt>
                </c:numCache>
              </c:numRef>
            </c:minus>
            <c:spPr>
              <a:ln w="25363">
                <a:solidFill>
                  <a:srgbClr val="000000"/>
                </a:solidFill>
                <a:prstDash val="solid"/>
              </a:ln>
            </c:spPr>
          </c:errBars>
          <c:xVal>
            <c:numRef>
              <c:f>Sheet1!$A$2:$A$4</c:f>
              <c:numCache>
                <c:formatCode>General</c:formatCode>
                <c:ptCount val="3"/>
                <c:pt idx="0">
                  <c:v>-0.4</c:v>
                </c:pt>
              </c:numCache>
            </c:numRef>
          </c:xVal>
          <c:yVal>
            <c:numRef>
              <c:f>Sheet1!$B$2:$B$4</c:f>
              <c:numCache>
                <c:formatCode>General</c:formatCode>
                <c:ptCount val="3"/>
                <c:pt idx="0">
                  <c:v>2.5</c:v>
                </c:pt>
              </c:numCache>
            </c:numRef>
          </c:yVal>
          <c:smooth val="0"/>
          <c:extLst>
            <c:ext xmlns:c16="http://schemas.microsoft.com/office/drawing/2014/chart" uri="{C3380CC4-5D6E-409C-BE32-E72D297353CC}">
              <c16:uniqueId val="{00000000-8553-4E30-AEE9-FA9E76B54D0A}"/>
            </c:ext>
          </c:extLst>
        </c:ser>
        <c:dLbls>
          <c:showLegendKey val="0"/>
          <c:showVal val="0"/>
          <c:showCatName val="0"/>
          <c:showSerName val="0"/>
          <c:showPercent val="0"/>
          <c:showBubbleSize val="0"/>
        </c:dLbls>
        <c:axId val="97026048"/>
        <c:axId val="97027584"/>
      </c:scatterChart>
      <c:valAx>
        <c:axId val="97026048"/>
        <c:scaling>
          <c:orientation val="minMax"/>
          <c:max val="10"/>
          <c:min val="-10"/>
        </c:scaling>
        <c:delete val="0"/>
        <c:axPos val="b"/>
        <c:numFmt formatCode="General" sourceLinked="1"/>
        <c:majorTickMark val="out"/>
        <c:minorTickMark val="none"/>
        <c:tickLblPos val="nextTo"/>
        <c:spPr>
          <a:ln w="12700" cap="sq">
            <a:solidFill>
              <a:srgbClr val="000000"/>
            </a:solidFill>
            <a:miter lim="800000"/>
          </a:ln>
        </c:spPr>
        <c:txPr>
          <a:bodyPr rot="0" vert="horz"/>
          <a:lstStyle/>
          <a:p>
            <a:pPr>
              <a:defRPr sz="1050" b="0" i="0" u="none" strike="noStrike" baseline="0">
                <a:solidFill>
                  <a:srgbClr val="000000"/>
                </a:solidFill>
                <a:latin typeface="Arial"/>
                <a:ea typeface="Arial"/>
                <a:cs typeface="Arial"/>
              </a:defRPr>
            </a:pPr>
            <a:endParaRPr lang="en-US"/>
          </a:p>
        </c:txPr>
        <c:crossAx val="97027584"/>
        <c:crosses val="autoZero"/>
        <c:crossBetween val="midCat"/>
        <c:majorUnit val="2"/>
        <c:minorUnit val="1"/>
      </c:valAx>
      <c:valAx>
        <c:axId val="97027584"/>
        <c:scaling>
          <c:orientation val="minMax"/>
          <c:max val="5"/>
        </c:scaling>
        <c:delete val="0"/>
        <c:axPos val="l"/>
        <c:numFmt formatCode="General" sourceLinked="1"/>
        <c:majorTickMark val="none"/>
        <c:minorTickMark val="none"/>
        <c:tickLblPos val="none"/>
        <c:spPr>
          <a:ln w="12700">
            <a:solidFill>
              <a:srgbClr val="000000"/>
            </a:solidFill>
          </a:ln>
        </c:spPr>
        <c:crossAx val="97026048"/>
        <c:crossesAt val="0"/>
        <c:crossBetween val="midCat"/>
      </c:valAx>
      <c:spPr>
        <a:noFill/>
        <a:ln w="25363">
          <a:noFill/>
        </a:ln>
      </c:spPr>
    </c:plotArea>
    <c:plotVisOnly val="1"/>
    <c:dispBlanksAs val="gap"/>
    <c:showDLblsOverMax val="0"/>
  </c:chart>
  <c:txPr>
    <a:bodyPr/>
    <a:lstStyle/>
    <a:p>
      <a:pPr>
        <a:defRPr sz="1797"/>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14955495854857"/>
          <c:y val="8.7280208424749151E-2"/>
          <c:w val="0.83011773135402056"/>
          <c:h val="0.7033256488671169"/>
        </c:manualLayout>
      </c:layout>
      <c:barChart>
        <c:barDir val="col"/>
        <c:grouping val="clustered"/>
        <c:varyColors val="0"/>
        <c:ser>
          <c:idx val="0"/>
          <c:order val="0"/>
          <c:tx>
            <c:strRef>
              <c:f>Sheet1!$B$1</c:f>
              <c:strCache>
                <c:ptCount val="1"/>
                <c:pt idx="0">
                  <c:v>CAB LA + RPV LA (n=283)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1"/>
                <c:pt idx="0">
                  <c:v>Virologic nonresponse       (≥50 c/mL)</c:v>
                </c:pt>
              </c:strCache>
            </c:strRef>
          </c:cat>
          <c:val>
            <c:numRef>
              <c:f>Sheet1!$B$2:$B$4</c:f>
              <c:numCache>
                <c:formatCode>General</c:formatCode>
                <c:ptCount val="3"/>
                <c:pt idx="0" formatCode="0.0">
                  <c:v>2.1</c:v>
                </c:pt>
              </c:numCache>
            </c:numRef>
          </c:val>
          <c:extLst>
            <c:ext xmlns:c16="http://schemas.microsoft.com/office/drawing/2014/chart" uri="{C3380CC4-5D6E-409C-BE32-E72D297353CC}">
              <c16:uniqueId val="{00000000-4902-4408-A066-AA2A136E4270}"/>
            </c:ext>
          </c:extLst>
        </c:ser>
        <c:ser>
          <c:idx val="1"/>
          <c:order val="1"/>
          <c:tx>
            <c:strRef>
              <c:f>Sheet1!$C$1</c:f>
              <c:strCache>
                <c:ptCount val="1"/>
                <c:pt idx="0">
                  <c:v>ABC/DTG/3TC (n=283)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1"/>
                <c:pt idx="0">
                  <c:v>Virologic nonresponse       (≥50 c/mL)</c:v>
                </c:pt>
              </c:strCache>
            </c:strRef>
          </c:cat>
          <c:val>
            <c:numRef>
              <c:f>Sheet1!$C$2:$C$4</c:f>
              <c:numCache>
                <c:formatCode>General</c:formatCode>
                <c:ptCount val="3"/>
                <c:pt idx="0" formatCode="0.0">
                  <c:v>2.5</c:v>
                </c:pt>
              </c:numCache>
            </c:numRef>
          </c:val>
          <c:extLst>
            <c:ext xmlns:c16="http://schemas.microsoft.com/office/drawing/2014/chart" uri="{C3380CC4-5D6E-409C-BE32-E72D297353CC}">
              <c16:uniqueId val="{00000001-4902-4408-A066-AA2A136E4270}"/>
            </c:ext>
          </c:extLst>
        </c:ser>
        <c:dLbls>
          <c:showLegendKey val="0"/>
          <c:showVal val="0"/>
          <c:showCatName val="0"/>
          <c:showSerName val="0"/>
          <c:showPercent val="0"/>
          <c:showBubbleSize val="0"/>
        </c:dLbls>
        <c:gapWidth val="100"/>
        <c:overlap val="-27"/>
        <c:axId val="96966144"/>
        <c:axId val="96967680"/>
      </c:barChart>
      <c:catAx>
        <c:axId val="96966144"/>
        <c:scaling>
          <c:orientation val="minMax"/>
        </c:scaling>
        <c:delete val="0"/>
        <c:axPos val="b"/>
        <c:numFmt formatCode="General" sourceLinked="1"/>
        <c:majorTickMark val="out"/>
        <c:minorTickMark val="none"/>
        <c:tickLblPos val="none"/>
        <c:spPr>
          <a:noFill/>
          <a:ln w="19050" cap="sq" cmpd="sng" algn="ctr">
            <a:solidFill>
              <a:schemeClr val="tx1"/>
            </a:solidFill>
            <a:miter lim="800000"/>
          </a:ln>
          <a:effectLst/>
        </c:spPr>
        <c:txPr>
          <a:bodyPr rot="0" spcFirstLastPara="1" vertOverflow="ellipsis" wrap="square" anchor="ctr" anchorCtr="1"/>
          <a:lstStyle/>
          <a:p>
            <a:pPr>
              <a:defRPr sz="1100" b="1" i="0" u="none" strike="noStrike" kern="1200" baseline="0">
                <a:solidFill>
                  <a:schemeClr val="tx1"/>
                </a:solidFill>
                <a:latin typeface="+mn-lt"/>
                <a:ea typeface="+mn-ea"/>
                <a:cs typeface="+mn-cs"/>
              </a:defRPr>
            </a:pPr>
            <a:endParaRPr lang="en-US"/>
          </a:p>
        </c:txPr>
        <c:crossAx val="96967680"/>
        <c:crosses val="autoZero"/>
        <c:auto val="1"/>
        <c:lblAlgn val="ctr"/>
        <c:lblOffset val="100"/>
        <c:noMultiLvlLbl val="0"/>
      </c:catAx>
      <c:valAx>
        <c:axId val="96967680"/>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GB" sz="1100" b="1" dirty="0"/>
                  <a:t>Proportion</a:t>
                </a:r>
                <a:r>
                  <a:rPr lang="en-GB" sz="1100" b="1" baseline="0" dirty="0"/>
                  <a:t> of Participants</a:t>
                </a:r>
                <a:r>
                  <a:rPr lang="en-GB" sz="1100" b="1" dirty="0"/>
                  <a:t> (%)</a:t>
                </a:r>
              </a:p>
            </c:rich>
          </c:tx>
          <c:layout>
            <c:manualLayout>
              <c:xMode val="edge"/>
              <c:yMode val="edge"/>
              <c:x val="7.1973942032640464E-3"/>
              <c:y val="9.4662945027771811E-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sq">
            <a:solidFill>
              <a:schemeClr val="tx1"/>
            </a:solidFill>
            <a:miter lim="800000"/>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6966144"/>
        <c:crosses val="autoZero"/>
        <c:crossBetween val="between"/>
        <c:majorUnit val="20"/>
      </c:valAx>
      <c:spPr>
        <a:noFill/>
        <a:ln>
          <a:noFill/>
        </a:ln>
        <a:effectLst/>
      </c:spPr>
    </c:plotArea>
    <c:legend>
      <c:legendPos val="b"/>
      <c:layout>
        <c:manualLayout>
          <c:xMode val="edge"/>
          <c:yMode val="edge"/>
          <c:x val="0.57411769839776272"/>
          <c:y val="0.31675943444826393"/>
          <c:w val="0.30702997367085416"/>
          <c:h val="0.2413514630536796"/>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14955495854857"/>
          <c:y val="8.7280208424749151E-2"/>
          <c:w val="0.83011773135402056"/>
          <c:h val="0.7033256488671169"/>
        </c:manualLayout>
      </c:layout>
      <c:barChart>
        <c:barDir val="col"/>
        <c:grouping val="clustered"/>
        <c:varyColors val="0"/>
        <c:ser>
          <c:idx val="0"/>
          <c:order val="0"/>
          <c:tx>
            <c:strRef>
              <c:f>Sheet1!$B$1</c:f>
              <c:strCache>
                <c:ptCount val="1"/>
                <c:pt idx="0">
                  <c:v>CAB LA + RPV LA (n=283)</c:v>
                </c:pt>
              </c:strCache>
            </c:strRef>
          </c:tx>
          <c:spPr>
            <a:solidFill>
              <a:schemeClr val="accent1"/>
            </a:solidFill>
            <a:ln>
              <a:noFill/>
            </a:ln>
            <a:effectLst/>
          </c:spPr>
          <c:invertIfNegative val="0"/>
          <c:dPt>
            <c:idx val="0"/>
            <c:invertIfNegative val="0"/>
            <c:bubble3D val="0"/>
            <c:spPr>
              <a:solidFill>
                <a:srgbClr val="00A779">
                  <a:alpha val="43137"/>
                </a:srgbClr>
              </a:solidFill>
              <a:ln>
                <a:noFill/>
              </a:ln>
              <a:effectLst/>
            </c:spPr>
            <c:extLst>
              <c:ext xmlns:c16="http://schemas.microsoft.com/office/drawing/2014/chart" uri="{C3380CC4-5D6E-409C-BE32-E72D297353CC}">
                <c16:uniqueId val="{00000000-812A-4E73-AB75-31403188BA5E}"/>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Virologic nonresponse       (≥50 c/mL)</c:v>
                </c:pt>
                <c:pt idx="1">
                  <c:v>Virologic success            (&lt;50 c/mL)</c:v>
                </c:pt>
                <c:pt idx="2">
                  <c:v>No virologic data</c:v>
                </c:pt>
              </c:strCache>
            </c:strRef>
          </c:cat>
          <c:val>
            <c:numRef>
              <c:f>Sheet1!$B$2:$B$4</c:f>
              <c:numCache>
                <c:formatCode>0.0</c:formatCode>
                <c:ptCount val="3"/>
                <c:pt idx="0">
                  <c:v>2.1</c:v>
                </c:pt>
                <c:pt idx="1">
                  <c:v>93.6</c:v>
                </c:pt>
                <c:pt idx="2">
                  <c:v>4.2</c:v>
                </c:pt>
              </c:numCache>
            </c:numRef>
          </c:val>
          <c:extLst>
            <c:ext xmlns:c16="http://schemas.microsoft.com/office/drawing/2014/chart" uri="{C3380CC4-5D6E-409C-BE32-E72D297353CC}">
              <c16:uniqueId val="{00000000-4902-4408-A066-AA2A136E4270}"/>
            </c:ext>
          </c:extLst>
        </c:ser>
        <c:ser>
          <c:idx val="1"/>
          <c:order val="1"/>
          <c:tx>
            <c:strRef>
              <c:f>Sheet1!$C$1</c:f>
              <c:strCache>
                <c:ptCount val="1"/>
                <c:pt idx="0">
                  <c:v>ABC/DTG/3TC (n=283)</c:v>
                </c:pt>
              </c:strCache>
            </c:strRef>
          </c:tx>
          <c:spPr>
            <a:solidFill>
              <a:schemeClr val="accent2"/>
            </a:solidFill>
            <a:ln>
              <a:noFill/>
            </a:ln>
            <a:effectLst/>
          </c:spPr>
          <c:invertIfNegative val="0"/>
          <c:dPt>
            <c:idx val="0"/>
            <c:invertIfNegative val="0"/>
            <c:bubble3D val="0"/>
            <c:spPr>
              <a:solidFill>
                <a:srgbClr val="970096">
                  <a:alpha val="43137"/>
                </a:srgbClr>
              </a:solidFill>
              <a:ln>
                <a:noFill/>
              </a:ln>
              <a:effectLst/>
            </c:spPr>
            <c:extLst>
              <c:ext xmlns:c16="http://schemas.microsoft.com/office/drawing/2014/chart" uri="{C3380CC4-5D6E-409C-BE32-E72D297353CC}">
                <c16:uniqueId val="{00000001-812A-4E73-AB75-31403188BA5E}"/>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Virologic nonresponse       (≥50 c/mL)</c:v>
                </c:pt>
                <c:pt idx="1">
                  <c:v>Virologic success            (&lt;50 c/mL)</c:v>
                </c:pt>
                <c:pt idx="2">
                  <c:v>No virologic data</c:v>
                </c:pt>
              </c:strCache>
            </c:strRef>
          </c:cat>
          <c:val>
            <c:numRef>
              <c:f>Sheet1!$C$2:$C$4</c:f>
              <c:numCache>
                <c:formatCode>0.0</c:formatCode>
                <c:ptCount val="3"/>
                <c:pt idx="0">
                  <c:v>2.5</c:v>
                </c:pt>
                <c:pt idx="1">
                  <c:v>93.3</c:v>
                </c:pt>
                <c:pt idx="2">
                  <c:v>4.2</c:v>
                </c:pt>
              </c:numCache>
            </c:numRef>
          </c:val>
          <c:extLst>
            <c:ext xmlns:c16="http://schemas.microsoft.com/office/drawing/2014/chart" uri="{C3380CC4-5D6E-409C-BE32-E72D297353CC}">
              <c16:uniqueId val="{00000001-4902-4408-A066-AA2A136E4270}"/>
            </c:ext>
          </c:extLst>
        </c:ser>
        <c:dLbls>
          <c:showLegendKey val="0"/>
          <c:showVal val="0"/>
          <c:showCatName val="0"/>
          <c:showSerName val="0"/>
          <c:showPercent val="0"/>
          <c:showBubbleSize val="0"/>
        </c:dLbls>
        <c:gapWidth val="100"/>
        <c:overlap val="-27"/>
        <c:axId val="96966144"/>
        <c:axId val="96967680"/>
      </c:barChart>
      <c:catAx>
        <c:axId val="96966144"/>
        <c:scaling>
          <c:orientation val="minMax"/>
        </c:scaling>
        <c:delete val="0"/>
        <c:axPos val="b"/>
        <c:numFmt formatCode="General" sourceLinked="1"/>
        <c:majorTickMark val="out"/>
        <c:minorTickMark val="none"/>
        <c:tickLblPos val="none"/>
        <c:spPr>
          <a:noFill/>
          <a:ln w="19050" cap="sq" cmpd="sng" algn="ctr">
            <a:solidFill>
              <a:schemeClr val="tx1"/>
            </a:solidFill>
            <a:miter lim="800000"/>
          </a:ln>
          <a:effectLst/>
        </c:spPr>
        <c:txPr>
          <a:bodyPr rot="0" spcFirstLastPara="1" vertOverflow="ellipsis" wrap="square" anchor="ctr" anchorCtr="1"/>
          <a:lstStyle/>
          <a:p>
            <a:pPr>
              <a:defRPr sz="1100" b="1" i="0" u="none" strike="noStrike" kern="1200" baseline="0">
                <a:solidFill>
                  <a:schemeClr val="tx1"/>
                </a:solidFill>
                <a:latin typeface="+mn-lt"/>
                <a:ea typeface="+mn-ea"/>
                <a:cs typeface="+mn-cs"/>
              </a:defRPr>
            </a:pPr>
            <a:endParaRPr lang="en-US"/>
          </a:p>
        </c:txPr>
        <c:crossAx val="96967680"/>
        <c:crosses val="autoZero"/>
        <c:auto val="1"/>
        <c:lblAlgn val="ctr"/>
        <c:lblOffset val="100"/>
        <c:noMultiLvlLbl val="0"/>
      </c:catAx>
      <c:valAx>
        <c:axId val="96967680"/>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GB" sz="1100" b="1" dirty="0"/>
                  <a:t>Proportion</a:t>
                </a:r>
                <a:r>
                  <a:rPr lang="en-GB" sz="1100" b="1" baseline="0" dirty="0"/>
                  <a:t> of Participants</a:t>
                </a:r>
                <a:r>
                  <a:rPr lang="en-GB" sz="1100" b="1" dirty="0"/>
                  <a:t> (%)</a:t>
                </a:r>
              </a:p>
            </c:rich>
          </c:tx>
          <c:layout>
            <c:manualLayout>
              <c:xMode val="edge"/>
              <c:yMode val="edge"/>
              <c:x val="0"/>
              <c:y val="9.9619406223754162E-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sq">
            <a:solidFill>
              <a:schemeClr val="tx1"/>
            </a:solidFill>
            <a:miter lim="800000"/>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6966144"/>
        <c:crosses val="autoZero"/>
        <c:crossBetween val="between"/>
        <c:majorUnit val="20"/>
      </c:valAx>
      <c:spPr>
        <a:noFill/>
        <a:ln>
          <a:noFill/>
        </a:ln>
        <a:effectLst/>
      </c:spPr>
    </c:plotArea>
    <c:legend>
      <c:legendPos val="b"/>
      <c:layout>
        <c:manualLayout>
          <c:xMode val="edge"/>
          <c:yMode val="edge"/>
          <c:x val="0.68432869108267858"/>
          <c:y val="0.18665232805372647"/>
          <c:w val="0.30702997367085416"/>
          <c:h val="0.2413514630536796"/>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666666666666802E-2"/>
          <c:y val="1.5728218471191956E-3"/>
          <c:w val="0.91040633202099741"/>
          <c:h val="0.92258899907069358"/>
        </c:manualLayout>
      </c:layout>
      <c:scatterChart>
        <c:scatterStyle val="lineMarker"/>
        <c:varyColors val="0"/>
        <c:ser>
          <c:idx val="0"/>
          <c:order val="0"/>
          <c:tx>
            <c:strRef>
              <c:f>Sheet1!$B$1</c:f>
              <c:strCache>
                <c:ptCount val="1"/>
                <c:pt idx="0">
                  <c:v>Y-Values</c:v>
                </c:pt>
              </c:strCache>
            </c:strRef>
          </c:tx>
          <c:spPr>
            <a:ln w="28533">
              <a:solidFill>
                <a:srgbClr val="FFFFFF">
                  <a:lumMod val="65000"/>
                </a:srgbClr>
              </a:solidFill>
            </a:ln>
          </c:spPr>
          <c:marker>
            <c:symbol val="square"/>
            <c:size val="8"/>
            <c:spPr>
              <a:solidFill>
                <a:srgbClr val="FFFFFF">
                  <a:lumMod val="65000"/>
                </a:srgbClr>
              </a:solidFill>
              <a:ln>
                <a:solidFill>
                  <a:srgbClr val="FFFFFF">
                    <a:lumMod val="65000"/>
                  </a:srgbClr>
                </a:solidFill>
              </a:ln>
            </c:spPr>
          </c:marker>
          <c:errBars>
            <c:errDir val="x"/>
            <c:errBarType val="both"/>
            <c:errValType val="cust"/>
            <c:noEndCap val="0"/>
            <c:plus>
              <c:numRef>
                <c:f>Sheet1!$E$2:$E$15</c:f>
                <c:numCache>
                  <c:formatCode>General</c:formatCode>
                  <c:ptCount val="14"/>
                  <c:pt idx="0">
                    <c:v>2.5</c:v>
                  </c:pt>
                </c:numCache>
              </c:numRef>
            </c:plus>
            <c:minus>
              <c:numRef>
                <c:f>Sheet1!$F$2:$F$15</c:f>
                <c:numCache>
                  <c:formatCode>General</c:formatCode>
                  <c:ptCount val="14"/>
                  <c:pt idx="0">
                    <c:v>2.4</c:v>
                  </c:pt>
                </c:numCache>
              </c:numRef>
            </c:minus>
            <c:spPr>
              <a:ln w="25363">
                <a:solidFill>
                  <a:srgbClr val="FFFFFF">
                    <a:lumMod val="65000"/>
                  </a:srgbClr>
                </a:solidFill>
                <a:prstDash val="solid"/>
              </a:ln>
            </c:spPr>
          </c:errBars>
          <c:xVal>
            <c:numRef>
              <c:f>Sheet1!$A$2:$A$4</c:f>
              <c:numCache>
                <c:formatCode>General</c:formatCode>
                <c:ptCount val="3"/>
                <c:pt idx="0">
                  <c:v>-0.4</c:v>
                </c:pt>
              </c:numCache>
            </c:numRef>
          </c:xVal>
          <c:yVal>
            <c:numRef>
              <c:f>Sheet1!$B$2:$B$4</c:f>
              <c:numCache>
                <c:formatCode>General</c:formatCode>
                <c:ptCount val="3"/>
                <c:pt idx="0">
                  <c:v>2.5</c:v>
                </c:pt>
              </c:numCache>
            </c:numRef>
          </c:yVal>
          <c:smooth val="0"/>
          <c:extLst>
            <c:ext xmlns:c16="http://schemas.microsoft.com/office/drawing/2014/chart" uri="{C3380CC4-5D6E-409C-BE32-E72D297353CC}">
              <c16:uniqueId val="{00000000-8553-4E30-AEE9-FA9E76B54D0A}"/>
            </c:ext>
          </c:extLst>
        </c:ser>
        <c:dLbls>
          <c:showLegendKey val="0"/>
          <c:showVal val="0"/>
          <c:showCatName val="0"/>
          <c:showSerName val="0"/>
          <c:showPercent val="0"/>
          <c:showBubbleSize val="0"/>
        </c:dLbls>
        <c:axId val="97026048"/>
        <c:axId val="97027584"/>
      </c:scatterChart>
      <c:valAx>
        <c:axId val="97026048"/>
        <c:scaling>
          <c:orientation val="minMax"/>
          <c:max val="10"/>
          <c:min val="-10"/>
        </c:scaling>
        <c:delete val="0"/>
        <c:axPos val="b"/>
        <c:numFmt formatCode="General" sourceLinked="1"/>
        <c:majorTickMark val="out"/>
        <c:minorTickMark val="none"/>
        <c:tickLblPos val="nextTo"/>
        <c:spPr>
          <a:ln w="12700" cap="sq">
            <a:solidFill>
              <a:srgbClr val="FFFFFF">
                <a:lumMod val="65000"/>
              </a:srgbClr>
            </a:solidFill>
            <a:miter lim="800000"/>
          </a:ln>
        </c:spPr>
        <c:txPr>
          <a:bodyPr rot="0" vert="horz"/>
          <a:lstStyle/>
          <a:p>
            <a:pPr>
              <a:defRPr sz="1050" b="0" i="0" u="none" strike="noStrike" baseline="0">
                <a:solidFill>
                  <a:schemeClr val="tx1"/>
                </a:solidFill>
                <a:latin typeface="Arial"/>
                <a:ea typeface="Arial"/>
                <a:cs typeface="Arial"/>
              </a:defRPr>
            </a:pPr>
            <a:endParaRPr lang="en-US"/>
          </a:p>
        </c:txPr>
        <c:crossAx val="97027584"/>
        <c:crosses val="autoZero"/>
        <c:crossBetween val="midCat"/>
        <c:majorUnit val="2"/>
        <c:minorUnit val="1"/>
      </c:valAx>
      <c:valAx>
        <c:axId val="97027584"/>
        <c:scaling>
          <c:orientation val="minMax"/>
          <c:max val="5"/>
        </c:scaling>
        <c:delete val="0"/>
        <c:axPos val="l"/>
        <c:numFmt formatCode="General" sourceLinked="1"/>
        <c:majorTickMark val="none"/>
        <c:minorTickMark val="none"/>
        <c:tickLblPos val="none"/>
        <c:spPr>
          <a:ln w="12700">
            <a:solidFill>
              <a:srgbClr val="FFFFFF">
                <a:lumMod val="65000"/>
              </a:srgbClr>
            </a:solidFill>
          </a:ln>
        </c:spPr>
        <c:crossAx val="97026048"/>
        <c:crossesAt val="0"/>
        <c:crossBetween val="midCat"/>
      </c:valAx>
      <c:spPr>
        <a:noFill/>
        <a:ln w="25363">
          <a:noFill/>
        </a:ln>
      </c:spPr>
    </c:plotArea>
    <c:plotVisOnly val="1"/>
    <c:dispBlanksAs val="gap"/>
    <c:showDLblsOverMax val="0"/>
  </c:chart>
  <c:txPr>
    <a:bodyPr/>
    <a:lstStyle/>
    <a:p>
      <a:pPr>
        <a:defRPr sz="1797"/>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7/15/2021</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7/15/2021</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442B1-3E63-644E-B008-E5DA02B97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581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F1720-6CA9-470B-B406-D764AC1A00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638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2276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924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426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identified 334 unintended pregnancies. The contraceptive failure rate among participants using pills, patch, or ring was 4.55 per 100 participant-years, as compared with 0.27 among participants using long-acting reversible contraception (hazard ratio after adjustment for age, educational level, and history with respect to unintended pregnancy, 21.8; 95% confidence interval, 13.7 to 34.9).</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Bars depict the cumulative percentage of participants who had a contraceptive failure with long-acting reversible contraception (LARC), depot medroxyprogesterone acetate (DMPA), or pill, patch, or ring (PPR) at 1, 2, or 3 years. Participants using PPR had significantly more unintended pregnancies than those using LARC (P&lt;0.001) or DMPA (P&lt;0.001).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66530-33F2-804C-9310-02E280C4E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706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54D49-5E66-44E6-B13D-C257371C4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7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29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10376-4FB3-4079-A926-CD40E1E623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5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61975"/>
            <a:ext cx="3741737" cy="2805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284BB0-6A23-4E24-A492-7CA915C2DA3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765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61975"/>
            <a:ext cx="3741737" cy="2805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284BB0-6A23-4E24-A492-7CA915C2DA3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418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7025" y="525463"/>
            <a:ext cx="3502025" cy="2625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284BB0-6A23-4E24-A492-7CA915C2DA3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5766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7025" y="525463"/>
            <a:ext cx="3502025" cy="2625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284BB0-6A23-4E24-A492-7CA915C2DA3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1279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4910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898A769-7DA7-4FBF-81B2-F04D07E301EE}"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3381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6083"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DFE8A6-A4E8-4CEC-8117-26E4AFBB0692}"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839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2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13.xml"/><Relationship Id="rId4" Type="http://schemas.openxmlformats.org/officeDocument/2006/relationships/image" Target="../media/image9.emf"/></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Master" Target="../slideMasters/slideMaster15.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025522"/>
            <a:ext cx="7772399" cy="2546478"/>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4681684"/>
            <a:ext cx="7772398" cy="10668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5" name="Picture Placeholder 4"/>
          <p:cNvSpPr>
            <a:spLocks noGrp="1"/>
          </p:cNvSpPr>
          <p:nvPr>
            <p:ph type="pic" sz="quarter" idx="13"/>
          </p:nvPr>
        </p:nvSpPr>
        <p:spPr>
          <a:xfrm>
            <a:off x="152400" y="228600"/>
            <a:ext cx="6019800" cy="914400"/>
          </a:xfrm>
        </p:spPr>
        <p:txBody>
          <a:bodyPr/>
          <a:lstStyle/>
          <a:p>
            <a:r>
              <a:rPr lang="en-US"/>
              <a:t>Click icon to add picture</a:t>
            </a:r>
          </a:p>
        </p:txBody>
      </p:sp>
      <p:sp>
        <p:nvSpPr>
          <p:cNvPr id="8" name="Date Placeholder 3"/>
          <p:cNvSpPr>
            <a:spLocks noGrp="1"/>
          </p:cNvSpPr>
          <p:nvPr>
            <p:ph type="dt" sz="half" idx="11"/>
          </p:nvPr>
        </p:nvSpPr>
        <p:spPr>
          <a:xfrm>
            <a:off x="7719756" y="6352706"/>
            <a:ext cx="738443"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6352706"/>
            <a:ext cx="4367298" cy="365760"/>
          </a:xfrm>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28"/>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4"/>
            <a:ext cx="9144000" cy="4913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5607550"/>
            <a:ext cx="8588248" cy="538395"/>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69BC5-34C4-4E6A-BD32-745F05F85CE1}" type="datetime1">
              <a:rPr lang="en-US" smtClean="0"/>
              <a:pPr/>
              <a:t>7/15/2021</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20603645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23E42C-4DF1-46AE-97A9-18AF6B43EE9C}" type="datetime1">
              <a:rPr lang="en-US" smtClean="0"/>
              <a:pPr/>
              <a:t>7/15/2021</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38878355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39E3F-92DD-47DA-B9FE-58942EE659D3}" type="datetime1">
              <a:rPr lang="en-US" smtClean="0"/>
              <a:pPr/>
              <a:t>7/15/2021</a:t>
            </a:fld>
            <a:endParaRPr lang="en-US"/>
          </a:p>
        </p:txBody>
      </p:sp>
      <p:sp>
        <p:nvSpPr>
          <p:cNvPr id="8" name="Footer Placeholder 7"/>
          <p:cNvSpPr>
            <a:spLocks noGrp="1"/>
          </p:cNvSpPr>
          <p:nvPr>
            <p:ph type="ftr" sz="quarter" idx="11"/>
          </p:nvPr>
        </p:nvSpPr>
        <p:spPr/>
        <p:txBody>
          <a:bodyPr/>
          <a:lstStyle/>
          <a:p>
            <a:r>
              <a:rPr lang="en-US"/>
              <a:t>Copyright © 2009 Wolters Kluwer. Published by Lippincott Williams &amp; Wilkins.</a:t>
            </a:r>
          </a:p>
        </p:txBody>
      </p:sp>
      <p:sp>
        <p:nvSpPr>
          <p:cNvPr id="9" name="Slide Number Placeholder 8"/>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8429875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D0D372-5EA4-44EF-8E02-39D181E30D47}" type="datetime1">
              <a:rPr lang="en-US" smtClean="0"/>
              <a:pPr/>
              <a:t>7/15/2021</a:t>
            </a:fld>
            <a:endParaRPr lang="en-US"/>
          </a:p>
        </p:txBody>
      </p:sp>
      <p:sp>
        <p:nvSpPr>
          <p:cNvPr id="4" name="Footer Placeholder 3"/>
          <p:cNvSpPr>
            <a:spLocks noGrp="1"/>
          </p:cNvSpPr>
          <p:nvPr>
            <p:ph type="ftr" sz="quarter" idx="11"/>
          </p:nvPr>
        </p:nvSpPr>
        <p:spPr/>
        <p:txBody>
          <a:bodyPr/>
          <a:lstStyle/>
          <a:p>
            <a:r>
              <a:rPr lang="en-US"/>
              <a:t>Copyright © 2009 Wolters Kluwer. Published by Lippincott Williams &amp; Wilkins.</a:t>
            </a:r>
          </a:p>
        </p:txBody>
      </p:sp>
      <p:sp>
        <p:nvSpPr>
          <p:cNvPr id="5" name="Slide Number Placeholder 4"/>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21506708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371600" y="2057400"/>
            <a:ext cx="6400800" cy="1371600"/>
          </a:xfrm>
        </p:spPr>
        <p:txBody>
          <a:bodyPr>
            <a:normAutofit/>
          </a:bodyPr>
          <a:lstStyle>
            <a:lvl1pPr marL="0" indent="0" algn="ctr" defTabSz="685800" rtl="0" eaLnBrk="1" latinLnBrk="0" hangingPunct="1">
              <a:spcBef>
                <a:spcPct val="20000"/>
              </a:spcBef>
              <a:buFont typeface="Arial" pitchFamily="34" charset="0"/>
              <a:buNone/>
              <a:defRPr lang="en-US" sz="2400" kern="1200" dirty="0">
                <a:solidFill>
                  <a:schemeClr val="tx1">
                    <a:tint val="75000"/>
                  </a:schemeClr>
                </a:solidFill>
                <a:latin typeface="+mn-lt"/>
                <a:ea typeface="+mn-ea"/>
                <a:cs typeface="+mn-cs"/>
              </a:defRPr>
            </a:lvl1pPr>
          </a:lstStyle>
          <a:p>
            <a:r>
              <a:rPr lang="en-US" dirty="0"/>
              <a:t>This PowerPoint document contains the images that you requested.</a:t>
            </a:r>
          </a:p>
        </p:txBody>
      </p:sp>
      <p:sp>
        <p:nvSpPr>
          <p:cNvPr id="9" name="Title 1"/>
          <p:cNvSpPr>
            <a:spLocks noGrp="1"/>
          </p:cNvSpPr>
          <p:nvPr>
            <p:ph type="title"/>
          </p:nvPr>
        </p:nvSpPr>
        <p:spPr>
          <a:xfrm>
            <a:off x="228600" y="1143000"/>
            <a:ext cx="8229600" cy="719328"/>
          </a:xfrm>
        </p:spPr>
        <p:txBody>
          <a:bodyPr anchor="b">
            <a:noAutofit/>
          </a:bodyPr>
          <a:lstStyle>
            <a:lvl1pPr algn="ctr" defTabSz="685800" rtl="0" eaLnBrk="1" latinLnBrk="0" hangingPunct="1">
              <a:spcBef>
                <a:spcPct val="0"/>
              </a:spcBef>
              <a:buNone/>
              <a:defRPr lang="en-US" sz="3300" kern="1200" dirty="0">
                <a:solidFill>
                  <a:schemeClr val="tx1"/>
                </a:solidFill>
                <a:latin typeface="+mj-lt"/>
                <a:ea typeface="+mj-ea"/>
                <a:cs typeface="+mj-cs"/>
              </a:defRPr>
            </a:lvl1pPr>
          </a:lstStyle>
          <a:p>
            <a:r>
              <a:rPr lang="en-US" dirty="0"/>
              <a:t>Click to edit Master title style</a:t>
            </a:r>
          </a:p>
        </p:txBody>
      </p:sp>
      <p:sp>
        <p:nvSpPr>
          <p:cNvPr id="13" name="Text Placeholder 12"/>
          <p:cNvSpPr>
            <a:spLocks noGrp="1"/>
          </p:cNvSpPr>
          <p:nvPr>
            <p:ph type="body" sz="quarter" idx="13" hasCustomPrompt="1"/>
          </p:nvPr>
        </p:nvSpPr>
        <p:spPr>
          <a:xfrm>
            <a:off x="914400" y="3505200"/>
            <a:ext cx="7315200" cy="2895600"/>
          </a:xfrm>
          <a:ln>
            <a:noFill/>
          </a:ln>
        </p:spPr>
        <p:txBody>
          <a:bodyPr>
            <a:normAutofit/>
          </a:bodyPr>
          <a:lstStyle>
            <a:lvl1pPr marL="0" marR="0" indent="0" algn="l" defTabSz="685800" rtl="0" eaLnBrk="1" fontAlgn="auto" latinLnBrk="0" hangingPunct="1">
              <a:lnSpc>
                <a:spcPct val="100000"/>
              </a:lnSpc>
              <a:spcBef>
                <a:spcPts val="0"/>
              </a:spcBef>
              <a:spcAft>
                <a:spcPts val="0"/>
              </a:spcAft>
              <a:buClrTx/>
              <a:buSzTx/>
              <a:buFontTx/>
              <a:buNone/>
              <a:tabLst/>
              <a:defRPr lang="en-US" sz="1050" b="1" kern="1200" noProof="0" dirty="0">
                <a:solidFill>
                  <a:schemeClr val="tx1"/>
                </a:solidFill>
                <a:latin typeface="+mn-lt"/>
                <a:ea typeface="+mn-ea"/>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n-lt"/>
                <a:ea typeface="+mn-ea"/>
                <a:cs typeface="+mn-cs"/>
              </a:rPr>
              <a:t>Copyright Notice</a:t>
            </a:r>
            <a:br>
              <a:rPr kumimoji="0" lang="en-US" sz="1050" b="1" i="0" u="none" strike="noStrike" kern="1200" cap="none" spc="0" normalizeH="0" baseline="0" noProof="0" dirty="0">
                <a:ln>
                  <a:noFill/>
                </a:ln>
                <a:solidFill>
                  <a:prstClr val="black"/>
                </a:solidFill>
                <a:effectLst/>
                <a:uLnTx/>
                <a:uFillTx/>
                <a:latin typeface="+mn-lt"/>
                <a:ea typeface="+mn-ea"/>
                <a:cs typeface="+mn-cs"/>
              </a:rPr>
            </a:br>
            <a:endParaRPr kumimoji="0" lang="en-US" sz="105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6150" y="180977"/>
            <a:ext cx="2171700" cy="352425"/>
          </a:xfrm>
          <a:prstGeom prst="rect">
            <a:avLst/>
          </a:prstGeom>
        </p:spPr>
      </p:pic>
    </p:spTree>
    <p:extLst>
      <p:ext uri="{BB962C8B-B14F-4D97-AF65-F5344CB8AC3E}">
        <p14:creationId xmlns:p14="http://schemas.microsoft.com/office/powerpoint/2010/main" val="25489313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EE1BAEC-E88C-4622-A302-A87EF2BF6E4A}" type="datetime1">
              <a:rPr lang="en-US" smtClean="0"/>
              <a:pPr/>
              <a:t>7/15/2021</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757777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35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48400" y="2438401"/>
            <a:ext cx="2438400" cy="3812703"/>
          </a:xfrm>
        </p:spPr>
        <p:txBody>
          <a:bodyPr anchor="b" anchorCtr="0">
            <a:normAutofit/>
          </a:bodyPr>
          <a:lstStyle>
            <a:lvl1pPr marL="0" indent="0">
              <a:buNone/>
              <a:defRPr sz="7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6" name="Footer Placeholder 5"/>
          <p:cNvSpPr>
            <a:spLocks noGrp="1"/>
          </p:cNvSpPr>
          <p:nvPr>
            <p:ph type="ftr" sz="quarter" idx="11"/>
          </p:nvPr>
        </p:nvSpPr>
        <p:spPr>
          <a:xfrm>
            <a:off x="2667000" y="6356352"/>
            <a:ext cx="5638800" cy="365125"/>
          </a:xfrm>
        </p:spPr>
        <p:txBody>
          <a:bodyPr/>
          <a:lstStyle>
            <a:lvl1pPr>
              <a:defRPr sz="675"/>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8305800" y="6356352"/>
            <a:ext cx="381000" cy="365125"/>
          </a:xfrm>
        </p:spPr>
        <p:txBody>
          <a:bodyPr/>
          <a:lstStyle>
            <a:lvl1pPr>
              <a:defRPr sz="675"/>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7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26" y="6324600"/>
            <a:ext cx="1247775" cy="304800"/>
          </a:xfrm>
          <a:prstGeom prst="rect">
            <a:avLst/>
          </a:prstGeom>
        </p:spPr>
      </p:pic>
    </p:spTree>
    <p:extLst>
      <p:ext uri="{BB962C8B-B14F-4D97-AF65-F5344CB8AC3E}">
        <p14:creationId xmlns:p14="http://schemas.microsoft.com/office/powerpoint/2010/main" val="7448214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5A7B3-3010-4D23-917E-4756377F86A1}" type="datetime1">
              <a:rPr lang="en-US" smtClean="0"/>
              <a:pPr/>
              <a:t>7/15/2021</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1145379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3B8F3-7BAD-41C0-8DBA-25DE1AB5911A}" type="datetime1">
              <a:rPr lang="en-US" smtClean="0"/>
              <a:pPr/>
              <a:t>7/15/2021</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25494712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2702837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26042983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3123605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8527797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4C385B-8FCF-F746-A9D8-52AE1E5FFF84}"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1559176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4C385B-8FCF-F746-A9D8-52AE1E5FFF84}" type="datetimeFigureOut">
              <a:rPr lang="en-US" smtClean="0"/>
              <a:t>7/15/2021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792247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4C385B-8FCF-F746-A9D8-52AE1E5FFF84}" type="datetimeFigureOut">
              <a:rPr lang="en-US" smtClean="0"/>
              <a:t>7/15/2021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37282495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C385B-8FCF-F746-A9D8-52AE1E5FFF84}" type="datetimeFigureOut">
              <a:rPr lang="en-US" smtClean="0"/>
              <a:t>7/15/2021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52135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4C385B-8FCF-F746-A9D8-52AE1E5FFF84}"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2505110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4C385B-8FCF-F746-A9D8-52AE1E5FFF84}"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8528452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1485513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2746184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39297918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7"/>
            <a:ext cx="7772400" cy="1470025"/>
          </a:xfrm>
          <a:ln w="38100">
            <a:solidFill>
              <a:srgbClr val="000099"/>
            </a:solidFill>
          </a:ln>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89864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ln w="38100">
            <a:solidFill>
              <a:srgbClr val="000099"/>
            </a:solidFill>
          </a:ln>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171446" indent="-171446">
              <a:spcBef>
                <a:spcPts val="225"/>
              </a:spcBef>
              <a:spcAft>
                <a:spcPts val="225"/>
              </a:spcAft>
              <a:buClr>
                <a:srgbClr val="C00000"/>
              </a:buClr>
              <a:buSzPct val="100000"/>
              <a:buFont typeface="Wingdings" panose="05000000000000000000" pitchFamily="2" charset="2"/>
              <a:buChar char="§"/>
              <a:defRPr/>
            </a:lvl1pPr>
            <a:lvl2pPr marL="557199" indent="-214308">
              <a:spcBef>
                <a:spcPts val="225"/>
              </a:spcBef>
              <a:spcAft>
                <a:spcPts val="225"/>
              </a:spcAft>
              <a:buClr>
                <a:srgbClr val="000099"/>
              </a:buClr>
              <a:buFont typeface="Wingdings" panose="05000000000000000000" pitchFamily="2" charset="2"/>
              <a:buChar char="§"/>
              <a:defRPr/>
            </a:lvl2pPr>
            <a:lvl3pPr marL="857228" indent="-171446">
              <a:spcBef>
                <a:spcPts val="225"/>
              </a:spcBef>
              <a:spcAft>
                <a:spcPts val="225"/>
              </a:spcAft>
              <a:buFont typeface="Wingdings" panose="05000000000000000000" pitchFamily="2" charset="2"/>
              <a:buChar char="§"/>
              <a:defRPr/>
            </a:lvl3pPr>
            <a:lvl4pPr>
              <a:spcBef>
                <a:spcPts val="225"/>
              </a:spcBef>
              <a:spcAft>
                <a:spcPts val="225"/>
              </a:spcAft>
              <a:defRPr/>
            </a:lvl4pPr>
            <a:lvl5pPr>
              <a:spcBef>
                <a:spcPts val="225"/>
              </a:spcBef>
              <a:spcAft>
                <a:spcPts val="225"/>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93917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1942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6"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50794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6014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780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31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8783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41723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4532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3787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025528"/>
            <a:ext cx="7772399" cy="2474409"/>
          </a:xfrm>
        </p:spPr>
        <p:txBody>
          <a:bodyPr anchor="t"/>
          <a:lstStyle>
            <a:lvl1pPr>
              <a:defRPr sz="405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2" y="4681685"/>
            <a:ext cx="7772398" cy="1066800"/>
          </a:xfrm>
        </p:spPr>
        <p:txBody>
          <a:bodyPr anchor="t">
            <a:normAutofit/>
          </a:bodyPr>
          <a:lstStyle>
            <a:lvl1pPr marL="0" indent="0" algn="l">
              <a:buNone/>
              <a:defRPr sz="2100">
                <a:solidFill>
                  <a:srgbClr val="222222"/>
                </a:solidFill>
              </a:defRPr>
            </a:lvl1pPr>
            <a:lvl2pPr marL="342337" indent="0" algn="ctr">
              <a:buNone/>
              <a:defRPr>
                <a:solidFill>
                  <a:schemeClr val="tx1">
                    <a:tint val="75000"/>
                  </a:schemeClr>
                </a:solidFill>
              </a:defRPr>
            </a:lvl2pPr>
            <a:lvl3pPr marL="684674" indent="0" algn="ctr">
              <a:buNone/>
              <a:defRPr>
                <a:solidFill>
                  <a:schemeClr val="tx1">
                    <a:tint val="75000"/>
                  </a:schemeClr>
                </a:solidFill>
              </a:defRPr>
            </a:lvl3pPr>
            <a:lvl4pPr marL="1027012" indent="0" algn="ctr">
              <a:buNone/>
              <a:defRPr>
                <a:solidFill>
                  <a:schemeClr val="tx1">
                    <a:tint val="75000"/>
                  </a:schemeClr>
                </a:solidFill>
              </a:defRPr>
            </a:lvl4pPr>
            <a:lvl5pPr marL="1369349" indent="0" algn="ctr">
              <a:buNone/>
              <a:defRPr>
                <a:solidFill>
                  <a:schemeClr val="tx1">
                    <a:tint val="75000"/>
                  </a:schemeClr>
                </a:solidFill>
              </a:defRPr>
            </a:lvl5pPr>
            <a:lvl6pPr marL="1711686" indent="0" algn="ctr">
              <a:buNone/>
              <a:defRPr>
                <a:solidFill>
                  <a:schemeClr val="tx1">
                    <a:tint val="75000"/>
                  </a:schemeClr>
                </a:solidFill>
              </a:defRPr>
            </a:lvl6pPr>
            <a:lvl7pPr marL="2054023" indent="0" algn="ctr">
              <a:buNone/>
              <a:defRPr>
                <a:solidFill>
                  <a:schemeClr val="tx1">
                    <a:tint val="75000"/>
                  </a:schemeClr>
                </a:solidFill>
              </a:defRPr>
            </a:lvl7pPr>
            <a:lvl8pPr marL="2396360" indent="0" algn="ctr">
              <a:buNone/>
              <a:defRPr>
                <a:solidFill>
                  <a:schemeClr val="tx1">
                    <a:tint val="75000"/>
                  </a:schemeClr>
                </a:solidFill>
              </a:defRPr>
            </a:lvl8pPr>
            <a:lvl9pPr marL="273869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525238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CuadroTexto 15"/>
          <p:cNvSpPr txBox="1">
            <a:spLocks noChangeArrowheads="1"/>
          </p:cNvSpPr>
          <p:nvPr userDrawn="1"/>
        </p:nvSpPr>
        <p:spPr bwMode="auto">
          <a:xfrm>
            <a:off x="365255" y="665162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s-ES" sz="1350" dirty="0">
              <a:solidFill>
                <a:prstClr val="black"/>
              </a:solidFill>
              <a:cs typeface="Arial" charset="0"/>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97700" y="6105787"/>
            <a:ext cx="676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a:xfrm>
            <a:off x="488950" y="909520"/>
            <a:ext cx="7645400" cy="360362"/>
          </a:xfrm>
          <a:prstGeom prst="rect">
            <a:avLst/>
          </a:prstGeom>
        </p:spPr>
        <p:txBody>
          <a:bodyPr/>
          <a:lstStyle>
            <a:lvl1pPr marL="0" indent="0">
              <a:buNone/>
              <a:defRPr sz="2100" b="1" i="0">
                <a:solidFill>
                  <a:srgbClr val="006998"/>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42"/>
            <a:ext cx="8229600" cy="4976813"/>
          </a:xfrm>
          <a:prstGeom prst="rect">
            <a:avLst/>
          </a:prstGeom>
        </p:spPr>
        <p:txBody>
          <a:bodyPr/>
          <a:lstStyle>
            <a:lvl1pPr marL="214308" indent="-214308">
              <a:buFont typeface="Arial"/>
              <a:buChar char="•"/>
              <a:defRPr sz="12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1618133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CuadroTexto 15"/>
          <p:cNvSpPr txBox="1">
            <a:spLocks noChangeArrowheads="1"/>
          </p:cNvSpPr>
          <p:nvPr userDrawn="1"/>
        </p:nvSpPr>
        <p:spPr bwMode="auto">
          <a:xfrm>
            <a:off x="365255" y="665162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s-ES" sz="1350" dirty="0">
              <a:solidFill>
                <a:prstClr val="black"/>
              </a:solidFill>
              <a:cs typeface="Arial" charset="0"/>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97700" y="6105787"/>
            <a:ext cx="676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a:xfrm>
            <a:off x="488950" y="909520"/>
            <a:ext cx="7645400" cy="360362"/>
          </a:xfrm>
          <a:prstGeom prst="rect">
            <a:avLst/>
          </a:prstGeom>
        </p:spPr>
        <p:txBody>
          <a:bodyPr vert="horz"/>
          <a:lstStyle>
            <a:lvl1pPr marL="0" indent="0">
              <a:buNone/>
              <a:defRPr sz="2100" b="1" i="0">
                <a:solidFill>
                  <a:srgbClr val="006998"/>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42"/>
            <a:ext cx="8229600" cy="4976813"/>
          </a:xfrm>
          <a:prstGeom prst="rect">
            <a:avLst/>
          </a:prstGeom>
        </p:spPr>
        <p:txBody>
          <a:bodyPr vert="horz"/>
          <a:lstStyle>
            <a:lvl1pPr marL="214308" indent="-214308">
              <a:buFont typeface="Arial"/>
              <a:buChar char="•"/>
              <a:defRPr sz="12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7739611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BDD436-D385-46E0-B095-972D346C9BBD}" type="datetimeFigureOut">
              <a:rPr lang="en-US" smtClean="0"/>
              <a:pPr/>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3188F-8A38-40DF-BFE6-32CDFE590E96}" type="slidenum">
              <a:rPr lang="en-US" smtClean="0"/>
              <a:pPr/>
              <a:t>‹#›</a:t>
            </a:fld>
            <a:endParaRPr lang="en-US"/>
          </a:p>
        </p:txBody>
      </p:sp>
      <p:pic>
        <p:nvPicPr>
          <p:cNvPr id="7" name="Picture 6" descr="navyHPTNPPT headere_purple onl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9144000" cy="1043869"/>
          </a:xfrm>
          <a:prstGeom prst="rect">
            <a:avLst/>
          </a:prstGeom>
        </p:spPr>
      </p:pic>
      <p:pic>
        <p:nvPicPr>
          <p:cNvPr id="8" name="Picture 7" descr="navy-backgroun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478" y="-1"/>
            <a:ext cx="1806722" cy="1043869"/>
          </a:xfrm>
          <a:prstGeom prst="rect">
            <a:avLst/>
          </a:prstGeom>
        </p:spPr>
      </p:pic>
    </p:spTree>
    <p:extLst>
      <p:ext uri="{BB962C8B-B14F-4D97-AF65-F5344CB8AC3E}">
        <p14:creationId xmlns:p14="http://schemas.microsoft.com/office/powerpoint/2010/main" val="1027800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0228704"/>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0184076"/>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52984731"/>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320376"/>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558850"/>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137151"/>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621846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42408250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8953234"/>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1768235"/>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90685057"/>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F3F2F77-D80F-4B57-99F1-EDDA4B359CA8}"/>
              </a:ext>
            </a:extLst>
          </p:cNvPr>
          <p:cNvCxnSpPr>
            <a:cxnSpLocks/>
          </p:cNvCxnSpPr>
          <p:nvPr userDrawn="1"/>
        </p:nvCxnSpPr>
        <p:spPr>
          <a:xfrm>
            <a:off x="504830" y="1046149"/>
            <a:ext cx="830046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873F54C1-1A57-44C8-86D9-A61E13D045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47460" y="5477089"/>
            <a:ext cx="396551"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504833" y="2006781"/>
            <a:ext cx="8306991" cy="4407103"/>
          </a:xfrm>
          <a:prstGeom prst="rect">
            <a:avLst/>
          </a:prstGeom>
        </p:spPr>
        <p:txBody>
          <a:bodyPr wrap="square" lIns="0" tIns="0" rIns="0" bIns="0">
            <a:noAutofit/>
          </a:bodyPr>
          <a:lstStyle>
            <a:lvl1pPr marL="160667" marR="0" indent="-160667" algn="l" defTabSz="514130" rtl="0" eaLnBrk="1" fontAlgn="auto" latinLnBrk="0" hangingPunct="1">
              <a:lnSpc>
                <a:spcPct val="100000"/>
              </a:lnSpc>
              <a:spcBef>
                <a:spcPts val="0"/>
              </a:spcBef>
              <a:spcAft>
                <a:spcPts val="169"/>
              </a:spcAft>
              <a:buClrTx/>
              <a:buSzTx/>
              <a:buFont typeface="Arial" panose="020B0604020202020204" pitchFamily="34" charset="0"/>
              <a:buChar char="•"/>
              <a:tabLst/>
              <a:defRPr sz="900" spc="-28" baseline="0">
                <a:solidFill>
                  <a:srgbClr val="071D49"/>
                </a:solidFill>
                <a:latin typeface="+mj-lt"/>
              </a:defRPr>
            </a:lvl1pPr>
            <a:lvl2pPr marL="101209" indent="-101209">
              <a:lnSpc>
                <a:spcPct val="100000"/>
              </a:lnSpc>
              <a:spcBef>
                <a:spcPts val="0"/>
              </a:spcBef>
              <a:spcAft>
                <a:spcPts val="169"/>
              </a:spcAft>
              <a:buClr>
                <a:srgbClr val="EB1852"/>
              </a:buClr>
              <a:buFont typeface="Arial" panose="020B0604020202020204" pitchFamily="34" charset="0"/>
              <a:buChar char="•"/>
              <a:defRPr sz="788">
                <a:solidFill>
                  <a:srgbClr val="071D49"/>
                </a:solidFill>
                <a:latin typeface="Raleway" panose="020B0503030101060003" pitchFamily="34" charset="0"/>
              </a:defRPr>
            </a:lvl2pPr>
            <a:lvl3pPr marL="101209" indent="-101209">
              <a:lnSpc>
                <a:spcPct val="100000"/>
              </a:lnSpc>
              <a:spcBef>
                <a:spcPts val="0"/>
              </a:spcBef>
              <a:spcAft>
                <a:spcPts val="169"/>
              </a:spcAft>
              <a:buClr>
                <a:srgbClr val="EB1852"/>
              </a:buClr>
              <a:buFont typeface="Arial" panose="020B0604020202020204" pitchFamily="34" charset="0"/>
              <a:buChar char="•"/>
              <a:defRPr sz="619">
                <a:solidFill>
                  <a:srgbClr val="071D49"/>
                </a:solidFill>
                <a:latin typeface="Raleway" panose="020B0503030101060003" pitchFamily="34" charset="0"/>
              </a:defRPr>
            </a:lvl3pPr>
            <a:lvl4pPr marL="101209" indent="-101209">
              <a:lnSpc>
                <a:spcPct val="100000"/>
              </a:lnSpc>
              <a:spcBef>
                <a:spcPts val="0"/>
              </a:spcBef>
              <a:spcAft>
                <a:spcPts val="169"/>
              </a:spcAft>
              <a:buClr>
                <a:srgbClr val="EB1852"/>
              </a:buClr>
              <a:buFont typeface="Arial" panose="020B0604020202020204" pitchFamily="34" charset="0"/>
              <a:buChar char="•"/>
              <a:defRPr sz="479">
                <a:solidFill>
                  <a:srgbClr val="071D49"/>
                </a:solidFill>
                <a:latin typeface="Raleway" panose="020B0503030101060003" pitchFamily="34" charset="0"/>
              </a:defRPr>
            </a:lvl4pPr>
            <a:lvl5pPr marL="0" indent="0">
              <a:lnSpc>
                <a:spcPct val="100000"/>
              </a:lnSpc>
              <a:spcBef>
                <a:spcPts val="0"/>
              </a:spcBef>
              <a:spcAft>
                <a:spcPts val="113"/>
              </a:spcAft>
              <a:buNone/>
              <a:defRPr sz="619" b="1">
                <a:solidFill>
                  <a:srgbClr val="E40046"/>
                </a:solidFill>
                <a:latin typeface="Raleway" panose="020B0503030101060003" pitchFamily="34" charset="0"/>
              </a:defRPr>
            </a:lvl5pPr>
            <a:lvl6pPr marL="0" indent="0">
              <a:lnSpc>
                <a:spcPct val="100000"/>
              </a:lnSpc>
              <a:spcBef>
                <a:spcPts val="0"/>
              </a:spcBef>
              <a:buNone/>
              <a:defRPr sz="619">
                <a:solidFill>
                  <a:srgbClr val="071D49"/>
                </a:solidFill>
                <a:latin typeface="Raleway" panose="020B0503030101060003" pitchFamily="34" charset="0"/>
              </a:defRPr>
            </a:lvl6pPr>
          </a:lstStyle>
          <a:p>
            <a:pPr lvl="0"/>
            <a:r>
              <a:rPr lang="en-GB" dirty="0"/>
              <a:t>The quick brown fox jumps over the lazy dog</a:t>
            </a:r>
          </a:p>
          <a:p>
            <a:pPr lvl="0"/>
            <a:r>
              <a:rPr lang="en-GB" dirty="0"/>
              <a:t>The quick brown fox jumps over the lazy dog</a:t>
            </a:r>
          </a:p>
          <a:p>
            <a:pPr marL="160667" marR="0" lvl="0" indent="-160667" algn="l" defTabSz="514130" rtl="0" eaLnBrk="1" fontAlgn="auto" latinLnBrk="0" hangingPunct="1">
              <a:lnSpc>
                <a:spcPct val="100000"/>
              </a:lnSpc>
              <a:spcBef>
                <a:spcPts val="0"/>
              </a:spcBef>
              <a:spcAft>
                <a:spcPts val="169"/>
              </a:spcAft>
              <a:buClrTx/>
              <a:buSzTx/>
              <a:buFont typeface="Arial" panose="020B0604020202020204" pitchFamily="34" charset="0"/>
              <a:buChar char="•"/>
              <a:tabLst/>
              <a:defRPr/>
            </a:pPr>
            <a:r>
              <a:rPr lang="en-GB" dirty="0"/>
              <a:t>The quick brown fox jumps over the lazy dog</a:t>
            </a:r>
          </a:p>
          <a:p>
            <a:pPr marL="160667" marR="0" lvl="0" indent="-160667" algn="l" defTabSz="514130" rtl="0" eaLnBrk="1" fontAlgn="auto" latinLnBrk="0" hangingPunct="1">
              <a:lnSpc>
                <a:spcPct val="100000"/>
              </a:lnSpc>
              <a:spcBef>
                <a:spcPts val="0"/>
              </a:spcBef>
              <a:spcAft>
                <a:spcPts val="169"/>
              </a:spcAft>
              <a:buClrTx/>
              <a:buSzTx/>
              <a:buFont typeface="Arial" panose="020B0604020202020204" pitchFamily="34" charset="0"/>
              <a:buChar char="•"/>
              <a:tabLst/>
              <a:defRPr/>
            </a:pPr>
            <a:endParaRPr lang="en-GB" dirty="0"/>
          </a:p>
          <a:p>
            <a:pPr lvl="0"/>
            <a:endParaRPr lang="en-GB" dirty="0"/>
          </a:p>
          <a:p>
            <a:pPr lvl="0"/>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mj-lt"/>
                <a:ea typeface="Raleway" charset="0"/>
                <a:cs typeface="Raleway" charset="0"/>
              </a:defRPr>
            </a:lvl1pPr>
          </a:lstStyle>
          <a:p>
            <a:fld id="{DA52DCD9-8769-4ED5-B8CC-B00FC588BA8C}" type="slidenum">
              <a:rPr lang="en-US" smtClean="0"/>
              <a:pPr/>
              <a:t>‹#›</a:t>
            </a:fld>
            <a:endParaRPr lang="en-US" dirty="0"/>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6280829" y="6599258"/>
            <a:ext cx="2377407" cy="96951"/>
          </a:xfrm>
          <a:prstGeom prst="rect">
            <a:avLst/>
          </a:prstGeom>
        </p:spPr>
        <p:txBody>
          <a:bodyPr lIns="0" tIns="0" rIns="0" bIns="0" anchor="b" anchorCtr="0">
            <a:noAutofit/>
          </a:bodyPr>
          <a:lstStyle>
            <a:lvl1pPr marL="0" indent="0" algn="r">
              <a:buNone/>
              <a:defRPr sz="394">
                <a:solidFill>
                  <a:srgbClr val="071D49"/>
                </a:solidFill>
                <a:latin typeface="+mj-lt"/>
              </a:defRPr>
            </a:lvl1pPr>
            <a:lvl2pPr marL="257066" indent="0">
              <a:buNone/>
              <a:defRPr/>
            </a:lvl2pPr>
            <a:lvl3pPr marL="514130" indent="0">
              <a:buNone/>
              <a:defRPr/>
            </a:lvl3pPr>
            <a:lvl4pPr marL="771196" indent="0">
              <a:buNone/>
              <a:defRPr/>
            </a:lvl4pPr>
            <a:lvl5pPr marL="102826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495305" y="1220039"/>
            <a:ext cx="8297467" cy="468980"/>
          </a:xfrm>
          <a:prstGeom prst="rect">
            <a:avLst/>
          </a:prstGeom>
        </p:spPr>
        <p:txBody>
          <a:bodyPr lIns="0" tIns="0" rIns="0" bIns="0"/>
          <a:lstStyle>
            <a:lvl1pPr marL="0" indent="0">
              <a:lnSpc>
                <a:spcPct val="75000"/>
              </a:lnSpc>
              <a:buFontTx/>
              <a:buNone/>
              <a:defRPr sz="1350" b="1" cap="all" baseline="0">
                <a:solidFill>
                  <a:srgbClr val="EB1852"/>
                </a:solidFill>
                <a:latin typeface="+mj-lt"/>
              </a:defRPr>
            </a:lvl1pPr>
            <a:lvl2pPr marL="257066" indent="0">
              <a:buNone/>
              <a:defRPr>
                <a:latin typeface="+mj-lt"/>
              </a:defRPr>
            </a:lvl2pPr>
            <a:lvl3pPr>
              <a:defRPr>
                <a:latin typeface="+mj-lt"/>
              </a:defRPr>
            </a:lvl3pPr>
            <a:lvl4pPr>
              <a:defRPr>
                <a:latin typeface="+mj-lt"/>
              </a:defRPr>
            </a:lvl4pPr>
            <a:lvl5pPr>
              <a:defRPr>
                <a:latin typeface="+mj-lt"/>
              </a:defRPr>
            </a:lvl5pPr>
          </a:lstStyle>
          <a:p>
            <a:pPr lvl="0"/>
            <a:r>
              <a:rPr lang="en-US" dirty="0"/>
              <a:t>SLIDE HEADING BREAKTHROUGH</a:t>
            </a:r>
          </a:p>
        </p:txBody>
      </p:sp>
      <p:pic>
        <p:nvPicPr>
          <p:cNvPr id="10" name="Picture 9">
            <a:extLst>
              <a:ext uri="{FF2B5EF4-FFF2-40B4-BE49-F238E27FC236}">
                <a16:creationId xmlns:a16="http://schemas.microsoft.com/office/drawing/2014/main" id="{AA7A1403-448A-419C-87F1-4E27D1603D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 y="3"/>
            <a:ext cx="1406471" cy="1051301"/>
          </a:xfrm>
          <a:prstGeom prst="rect">
            <a:avLst/>
          </a:prstGeom>
        </p:spPr>
      </p:pic>
      <p:pic>
        <p:nvPicPr>
          <p:cNvPr id="15" name="Picture 14">
            <a:extLst>
              <a:ext uri="{FF2B5EF4-FFF2-40B4-BE49-F238E27FC236}">
                <a16:creationId xmlns:a16="http://schemas.microsoft.com/office/drawing/2014/main" id="{D8869D24-5C96-4880-9BD5-E00940AD10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192A119C-EC7F-475B-A5A4-31B4122D56F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20583" y="129878"/>
            <a:ext cx="801375" cy="510815"/>
          </a:xfrm>
          <a:prstGeom prst="rect">
            <a:avLst/>
          </a:prstGeom>
        </p:spPr>
      </p:pic>
    </p:spTree>
    <p:extLst>
      <p:ext uri="{BB962C8B-B14F-4D97-AF65-F5344CB8AC3E}">
        <p14:creationId xmlns:p14="http://schemas.microsoft.com/office/powerpoint/2010/main" val="1882845752"/>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Rectangle 14"/>
          <p:cNvSpPr/>
          <p:nvPr/>
        </p:nvSpPr>
        <p:spPr>
          <a:xfrm>
            <a:off x="3140062" y="-1873"/>
            <a:ext cx="5999933"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pic>
        <p:nvPicPr>
          <p:cNvPr id="7" name="Picture 6">
            <a:extLst>
              <a:ext uri="{FF2B5EF4-FFF2-40B4-BE49-F238E27FC236}">
                <a16:creationId xmlns:a16="http://schemas.microsoft.com/office/drawing/2014/main" id="{873F54C1-1A57-44C8-86D9-A61E13D045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47460" y="5477089"/>
            <a:ext cx="396551" cy="1379057"/>
          </a:xfrm>
          <a:prstGeom prst="rect">
            <a:avLst/>
          </a:prstGeom>
        </p:spPr>
      </p:pic>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mj-lt"/>
                <a:ea typeface="Raleway" charset="0"/>
                <a:cs typeface="Raleway" charset="0"/>
              </a:defRPr>
            </a:lvl1pPr>
          </a:lstStyle>
          <a:p>
            <a:fld id="{2A4924F2-D2C6-4E44-94BF-16121116D9F5}" type="slidenum">
              <a:rPr lang="en-GB" smtClean="0"/>
              <a:pPr/>
              <a:t>‹#›</a:t>
            </a:fld>
            <a:endParaRPr lang="en-GB"/>
          </a:p>
        </p:txBody>
      </p:sp>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6280829" y="6599258"/>
            <a:ext cx="2377407" cy="96951"/>
          </a:xfrm>
          <a:prstGeom prst="rect">
            <a:avLst/>
          </a:prstGeom>
        </p:spPr>
        <p:txBody>
          <a:bodyPr lIns="0" tIns="0" rIns="0" bIns="0">
            <a:noAutofit/>
          </a:bodyPr>
          <a:lstStyle>
            <a:lvl1pPr marL="0" indent="0" algn="r">
              <a:buNone/>
              <a:defRPr sz="394">
                <a:solidFill>
                  <a:schemeClr val="bg1"/>
                </a:solidFill>
                <a:latin typeface="+mj-lt"/>
              </a:defRPr>
            </a:lvl1pPr>
            <a:lvl2pPr marL="257066" indent="0">
              <a:buNone/>
              <a:defRPr/>
            </a:lvl2pPr>
            <a:lvl3pPr marL="514130" indent="0">
              <a:buNone/>
              <a:defRPr/>
            </a:lvl3pPr>
            <a:lvl4pPr marL="771196" indent="0">
              <a:buNone/>
              <a:defRPr/>
            </a:lvl4pPr>
            <a:lvl5pPr marL="1028260" indent="0">
              <a:buNone/>
              <a:defRPr/>
            </a:lvl5pPr>
          </a:lstStyle>
          <a:p>
            <a:pPr lvl="0"/>
            <a:r>
              <a:rPr lang="en-GB" dirty="0"/>
              <a:t>disclaimer place holder</a:t>
            </a:r>
          </a:p>
        </p:txBody>
      </p:sp>
      <p:cxnSp>
        <p:nvCxnSpPr>
          <p:cNvPr id="19" name="Straight Connector 18">
            <a:extLst>
              <a:ext uri="{FF2B5EF4-FFF2-40B4-BE49-F238E27FC236}">
                <a16:creationId xmlns:a16="http://schemas.microsoft.com/office/drawing/2014/main" id="{B2B47E17-2E75-4EF5-9EEA-3C5F3FCBDC35}"/>
              </a:ext>
            </a:extLst>
          </p:cNvPr>
          <p:cNvCxnSpPr>
            <a:cxnSpLocks/>
          </p:cNvCxnSpPr>
          <p:nvPr/>
        </p:nvCxnSpPr>
        <p:spPr>
          <a:xfrm>
            <a:off x="4809533" y="672643"/>
            <a:ext cx="3992763"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7D1B7836-2A83-5746-87C6-E216E3CA2B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6224" y="2310615"/>
            <a:ext cx="3181351" cy="3594100"/>
          </a:xfrm>
          <a:prstGeom prst="rect">
            <a:avLst/>
          </a:prstGeom>
        </p:spPr>
      </p:pic>
      <p:sp>
        <p:nvSpPr>
          <p:cNvPr id="4" name="TextBox 3">
            <a:extLst>
              <a:ext uri="{FF2B5EF4-FFF2-40B4-BE49-F238E27FC236}">
                <a16:creationId xmlns:a16="http://schemas.microsoft.com/office/drawing/2014/main" id="{2974916D-6B38-2E44-9C54-2277B01AEBA0}"/>
              </a:ext>
            </a:extLst>
          </p:cNvPr>
          <p:cNvSpPr txBox="1"/>
          <p:nvPr/>
        </p:nvSpPr>
        <p:spPr>
          <a:xfrm>
            <a:off x="2620108" y="1359877"/>
            <a:ext cx="0" cy="0"/>
          </a:xfrm>
          <a:prstGeom prst="rect">
            <a:avLst/>
          </a:prstGeom>
          <a:noFill/>
        </p:spPr>
        <p:txBody>
          <a:bodyPr wrap="none" lIns="0" tIns="0" rIns="0" bIns="0" rtlCol="0">
            <a:noAutofit/>
          </a:bodyPr>
          <a:lstStyle/>
          <a:p>
            <a:pPr algn="l"/>
            <a:endParaRPr lang="en-US" sz="1013">
              <a:latin typeface="+mj-lt"/>
            </a:endParaRPr>
          </a:p>
        </p:txBody>
      </p:sp>
      <p:pic>
        <p:nvPicPr>
          <p:cNvPr id="14" name="Picture 13">
            <a:extLst>
              <a:ext uri="{FF2B5EF4-FFF2-40B4-BE49-F238E27FC236}">
                <a16:creationId xmlns:a16="http://schemas.microsoft.com/office/drawing/2014/main" id="{DF1EB9EE-3C68-41D7-AE50-223949E4C0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 y="3"/>
            <a:ext cx="1406471" cy="1051301"/>
          </a:xfrm>
          <a:prstGeom prst="rect">
            <a:avLst/>
          </a:prstGeom>
        </p:spPr>
      </p:pic>
      <p:pic>
        <p:nvPicPr>
          <p:cNvPr id="21" name="Picture 20">
            <a:extLst>
              <a:ext uri="{FF2B5EF4-FFF2-40B4-BE49-F238E27FC236}">
                <a16:creationId xmlns:a16="http://schemas.microsoft.com/office/drawing/2014/main" id="{75FE68D0-A1FD-4456-833B-5CC2DF5C62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
        <p:nvSpPr>
          <p:cNvPr id="24" name="Text Placeholder 2">
            <a:extLst>
              <a:ext uri="{FF2B5EF4-FFF2-40B4-BE49-F238E27FC236}">
                <a16:creationId xmlns:a16="http://schemas.microsoft.com/office/drawing/2014/main" id="{FA777CD8-8135-465B-BE20-871391A3A899}"/>
              </a:ext>
            </a:extLst>
          </p:cNvPr>
          <p:cNvSpPr>
            <a:spLocks noGrp="1"/>
          </p:cNvSpPr>
          <p:nvPr>
            <p:ph type="body" sz="quarter" idx="14" hasCustomPrompt="1"/>
          </p:nvPr>
        </p:nvSpPr>
        <p:spPr>
          <a:xfrm>
            <a:off x="495305" y="1215159"/>
            <a:ext cx="8297467" cy="468980"/>
          </a:xfrm>
          <a:prstGeom prst="rect">
            <a:avLst/>
          </a:prstGeom>
        </p:spPr>
        <p:txBody>
          <a:bodyPr lIns="0" tIns="0" rIns="0" bIns="0"/>
          <a:lstStyle>
            <a:lvl1pPr marL="0" indent="0">
              <a:lnSpc>
                <a:spcPct val="75000"/>
              </a:lnSpc>
              <a:buFontTx/>
              <a:buNone/>
              <a:defRPr sz="1350" b="1" cap="all" baseline="0">
                <a:solidFill>
                  <a:srgbClr val="EB1852"/>
                </a:solidFill>
                <a:latin typeface="+mj-lt"/>
              </a:defRPr>
            </a:lvl1pPr>
            <a:lvl2pPr marL="257066"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r>
              <a:rPr lang="en-US" dirty="0"/>
              <a:t> BREAKTHROUGH</a:t>
            </a:r>
          </a:p>
        </p:txBody>
      </p:sp>
      <p:sp>
        <p:nvSpPr>
          <p:cNvPr id="25" name="Text Placeholder 13">
            <a:extLst>
              <a:ext uri="{FF2B5EF4-FFF2-40B4-BE49-F238E27FC236}">
                <a16:creationId xmlns:a16="http://schemas.microsoft.com/office/drawing/2014/main" id="{F73B52C2-AB23-4DDE-ACDF-D7DC2B8F7F4A}"/>
              </a:ext>
            </a:extLst>
          </p:cNvPr>
          <p:cNvSpPr>
            <a:spLocks noGrp="1"/>
          </p:cNvSpPr>
          <p:nvPr>
            <p:ph type="body" sz="quarter" idx="12" hasCustomPrompt="1"/>
          </p:nvPr>
        </p:nvSpPr>
        <p:spPr>
          <a:xfrm>
            <a:off x="504827" y="2173877"/>
            <a:ext cx="4050507" cy="4240007"/>
          </a:xfrm>
          <a:prstGeom prst="rect">
            <a:avLst/>
          </a:prstGeom>
        </p:spPr>
        <p:txBody>
          <a:bodyPr wrap="square" lIns="0" tIns="0" rIns="0" bIns="0">
            <a:noAutofit/>
          </a:bodyPr>
          <a:lstStyle>
            <a:lvl1pPr marL="0" indent="0">
              <a:lnSpc>
                <a:spcPct val="100000"/>
              </a:lnSpc>
              <a:spcBef>
                <a:spcPts val="0"/>
              </a:spcBef>
              <a:spcAft>
                <a:spcPts val="169"/>
              </a:spcAft>
              <a:buNone/>
              <a:defRPr sz="674" b="1" i="0" spc="-28" baseline="0">
                <a:solidFill>
                  <a:srgbClr val="EB1852"/>
                </a:solidFill>
                <a:latin typeface="+mj-lt"/>
                <a:ea typeface="Raleway" charset="0"/>
                <a:cs typeface="Raleway" charset="0"/>
              </a:defRPr>
            </a:lvl1pPr>
            <a:lvl2pPr marL="0" indent="0">
              <a:lnSpc>
                <a:spcPct val="100000"/>
              </a:lnSpc>
              <a:spcBef>
                <a:spcPts val="0"/>
              </a:spcBef>
              <a:spcAft>
                <a:spcPts val="169"/>
              </a:spcAft>
              <a:buClr>
                <a:srgbClr val="EB1852"/>
              </a:buClr>
              <a:buFont typeface="Raleway" panose="020B0503030101060003" pitchFamily="34" charset="77"/>
              <a:buNone/>
              <a:defRPr sz="1125">
                <a:solidFill>
                  <a:srgbClr val="071D49"/>
                </a:solidFill>
                <a:latin typeface="+mj-lt"/>
              </a:defRPr>
            </a:lvl2pPr>
            <a:lvl3pPr marL="101209" indent="-101209">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3pPr>
            <a:lvl4pPr marL="101209" indent="-101209">
              <a:lnSpc>
                <a:spcPct val="100000"/>
              </a:lnSpc>
              <a:spcBef>
                <a:spcPts val="0"/>
              </a:spcBef>
              <a:spcAft>
                <a:spcPts val="169"/>
              </a:spcAft>
              <a:buClr>
                <a:srgbClr val="EB1852"/>
              </a:buClr>
              <a:buFont typeface="Raleway" panose="020B0503030101060003" pitchFamily="34" charset="77"/>
              <a:buChar char="/"/>
              <a:defRPr sz="47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pic>
        <p:nvPicPr>
          <p:cNvPr id="27" name="Picture 26" descr="A picture containing drawing&#10;&#10;Description automatically generated">
            <a:extLst>
              <a:ext uri="{FF2B5EF4-FFF2-40B4-BE49-F238E27FC236}">
                <a16:creationId xmlns:a16="http://schemas.microsoft.com/office/drawing/2014/main" id="{E7458E89-300E-4036-BBC5-9B32C9CB8525}"/>
              </a:ext>
            </a:extLst>
          </p:cNvPr>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020583" y="129878"/>
            <a:ext cx="801375" cy="510815"/>
          </a:xfrm>
          <a:prstGeom prst="rect">
            <a:avLst/>
          </a:prstGeom>
        </p:spPr>
      </p:pic>
      <p:sp>
        <p:nvSpPr>
          <p:cNvPr id="16" name="Rectangle 14">
            <a:extLst>
              <a:ext uri="{FF2B5EF4-FFF2-40B4-BE49-F238E27FC236}">
                <a16:creationId xmlns:a16="http://schemas.microsoft.com/office/drawing/2014/main" id="{24648282-6A6E-AB42-B52E-F3841AD3913F}"/>
              </a:ext>
            </a:extLst>
          </p:cNvPr>
          <p:cNvSpPr/>
          <p:nvPr userDrawn="1"/>
        </p:nvSpPr>
        <p:spPr>
          <a:xfrm>
            <a:off x="3140062" y="-1873"/>
            <a:ext cx="5999933"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8" name="Picture 17">
            <a:extLst>
              <a:ext uri="{FF2B5EF4-FFF2-40B4-BE49-F238E27FC236}">
                <a16:creationId xmlns:a16="http://schemas.microsoft.com/office/drawing/2014/main" id="{E18F2CDC-7A98-9545-B0FE-B429927C01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47460" y="5477089"/>
            <a:ext cx="396551" cy="1379057"/>
          </a:xfrm>
          <a:prstGeom prst="rect">
            <a:avLst/>
          </a:prstGeom>
        </p:spPr>
      </p:pic>
      <p:pic>
        <p:nvPicPr>
          <p:cNvPr id="26" name="Picture 25">
            <a:extLst>
              <a:ext uri="{FF2B5EF4-FFF2-40B4-BE49-F238E27FC236}">
                <a16:creationId xmlns:a16="http://schemas.microsoft.com/office/drawing/2014/main" id="{A1837F74-1DFC-4B4D-9555-C71CAE754C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36224" y="2310615"/>
            <a:ext cx="3181351" cy="3594100"/>
          </a:xfrm>
          <a:prstGeom prst="rect">
            <a:avLst/>
          </a:prstGeom>
        </p:spPr>
      </p:pic>
      <p:sp>
        <p:nvSpPr>
          <p:cNvPr id="28" name="TextBox 27">
            <a:extLst>
              <a:ext uri="{FF2B5EF4-FFF2-40B4-BE49-F238E27FC236}">
                <a16:creationId xmlns:a16="http://schemas.microsoft.com/office/drawing/2014/main" id="{110022DA-D75C-8840-80CE-34E6E492586C}"/>
              </a:ext>
            </a:extLst>
          </p:cNvPr>
          <p:cNvSpPr txBox="1"/>
          <p:nvPr userDrawn="1"/>
        </p:nvSpPr>
        <p:spPr>
          <a:xfrm>
            <a:off x="2620108" y="1359877"/>
            <a:ext cx="0" cy="0"/>
          </a:xfrm>
          <a:prstGeom prst="rect">
            <a:avLst/>
          </a:prstGeom>
          <a:noFill/>
        </p:spPr>
        <p:txBody>
          <a:bodyPr wrap="none" lIns="0" tIns="0" rIns="0" bIns="0" rtlCol="0">
            <a:noAutofit/>
          </a:bodyPr>
          <a:lstStyle/>
          <a:p>
            <a:pPr algn="l"/>
            <a:endParaRPr lang="en-US" sz="1013"/>
          </a:p>
        </p:txBody>
      </p:sp>
      <p:cxnSp>
        <p:nvCxnSpPr>
          <p:cNvPr id="32" name="Straight Connector 31">
            <a:extLst>
              <a:ext uri="{FF2B5EF4-FFF2-40B4-BE49-F238E27FC236}">
                <a16:creationId xmlns:a16="http://schemas.microsoft.com/office/drawing/2014/main" id="{3F3E75FA-EA9D-CC47-BA4C-E5C1D9FA6525}"/>
              </a:ext>
            </a:extLst>
          </p:cNvPr>
          <p:cNvCxnSpPr>
            <a:cxnSpLocks/>
          </p:cNvCxnSpPr>
          <p:nvPr userDrawn="1"/>
        </p:nvCxnSpPr>
        <p:spPr>
          <a:xfrm>
            <a:off x="504829" y="1046149"/>
            <a:ext cx="4324115"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84477A6-291B-AF48-969A-76C35B8B935A}"/>
              </a:ext>
            </a:extLst>
          </p:cNvPr>
          <p:cNvCxnSpPr>
            <a:cxnSpLocks/>
          </p:cNvCxnSpPr>
          <p:nvPr userDrawn="1"/>
        </p:nvCxnSpPr>
        <p:spPr>
          <a:xfrm>
            <a:off x="4706596" y="1046372"/>
            <a:ext cx="414000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AD0386B3-79FB-7643-A6E7-444CF36A08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3" y="3"/>
            <a:ext cx="1406471" cy="1051301"/>
          </a:xfrm>
          <a:prstGeom prst="rect">
            <a:avLst/>
          </a:prstGeom>
        </p:spPr>
      </p:pic>
      <p:pic>
        <p:nvPicPr>
          <p:cNvPr id="30" name="Picture 29">
            <a:extLst>
              <a:ext uri="{FF2B5EF4-FFF2-40B4-BE49-F238E27FC236}">
                <a16:creationId xmlns:a16="http://schemas.microsoft.com/office/drawing/2014/main" id="{A6FF482B-CBA7-AD42-8376-75E18DB0ED7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Tree>
    <p:extLst>
      <p:ext uri="{BB962C8B-B14F-4D97-AF65-F5344CB8AC3E}">
        <p14:creationId xmlns:p14="http://schemas.microsoft.com/office/powerpoint/2010/main" val="39077435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F3F2F77-D80F-4B57-99F1-EDDA4B359CA8}"/>
              </a:ext>
            </a:extLst>
          </p:cNvPr>
          <p:cNvCxnSpPr>
            <a:cxnSpLocks/>
          </p:cNvCxnSpPr>
          <p:nvPr userDrawn="1"/>
        </p:nvCxnSpPr>
        <p:spPr>
          <a:xfrm>
            <a:off x="504830" y="1046149"/>
            <a:ext cx="830046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873F54C1-1A57-44C8-86D9-A61E13D045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47463" y="5477092"/>
            <a:ext cx="396551"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504827" y="2173880"/>
            <a:ext cx="4050507" cy="4240007"/>
          </a:xfrm>
          <a:prstGeom prst="rect">
            <a:avLst/>
          </a:prstGeom>
        </p:spPr>
        <p:txBody>
          <a:bodyPr wrap="square" lIns="0" tIns="0" rIns="0" bIns="0">
            <a:noAutofit/>
          </a:bodyPr>
          <a:lstStyle>
            <a:lvl1pPr marL="0" indent="0">
              <a:lnSpc>
                <a:spcPct val="100000"/>
              </a:lnSpc>
              <a:spcBef>
                <a:spcPts val="0"/>
              </a:spcBef>
              <a:spcAft>
                <a:spcPts val="169"/>
              </a:spcAft>
              <a:buNone/>
              <a:defRPr sz="674" b="1" i="0" spc="-28" baseline="0">
                <a:solidFill>
                  <a:schemeClr val="accent1"/>
                </a:solidFill>
                <a:latin typeface="+mj-lt"/>
                <a:ea typeface="Raleway" charset="0"/>
                <a:cs typeface="Raleway" charset="0"/>
              </a:defRPr>
            </a:lvl1pPr>
            <a:lvl2pPr marL="0" indent="0">
              <a:lnSpc>
                <a:spcPct val="100000"/>
              </a:lnSpc>
              <a:spcBef>
                <a:spcPts val="0"/>
              </a:spcBef>
              <a:spcAft>
                <a:spcPts val="169"/>
              </a:spcAft>
              <a:buClr>
                <a:srgbClr val="EB1852"/>
              </a:buClr>
              <a:buFont typeface="Raleway" panose="020B0503030101060003" pitchFamily="34" charset="77"/>
              <a:buNone/>
              <a:defRPr sz="1125">
                <a:solidFill>
                  <a:srgbClr val="071D49"/>
                </a:solidFill>
                <a:latin typeface="+mj-lt"/>
              </a:defRPr>
            </a:lvl2pPr>
            <a:lvl3pPr marL="101206" indent="-101206">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3pPr>
            <a:lvl4pPr marL="101206" indent="-101206">
              <a:lnSpc>
                <a:spcPct val="100000"/>
              </a:lnSpc>
              <a:spcBef>
                <a:spcPts val="0"/>
              </a:spcBef>
              <a:spcAft>
                <a:spcPts val="169"/>
              </a:spcAft>
              <a:buClr>
                <a:srgbClr val="EB1852"/>
              </a:buClr>
              <a:buFont typeface="Raleway" panose="020B0503030101060003" pitchFamily="34" charset="77"/>
              <a:buChar char="/"/>
              <a:defRPr sz="47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mj-lt"/>
                <a:ea typeface="Raleway" charset="0"/>
                <a:cs typeface="Raleway" charset="0"/>
              </a:defRPr>
            </a:lvl1pPr>
          </a:lstStyle>
          <a:p>
            <a:fld id="{DA52DCD9-8769-4ED5-B8CC-B00FC588BA8C}" type="slidenum">
              <a:rPr lang="en-US" smtClean="0"/>
              <a:pPr/>
              <a:t>‹#›</a:t>
            </a:fld>
            <a:endParaRPr lang="en-US"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755370" y="2173880"/>
            <a:ext cx="4049929" cy="4240007"/>
          </a:xfrm>
          <a:prstGeom prst="rect">
            <a:avLst/>
          </a:prstGeom>
        </p:spPr>
        <p:txBody>
          <a:bodyPr wrap="square" lIns="0" tIns="0" rIns="0" bIns="0">
            <a:noAutofit/>
          </a:bodyPr>
          <a:lstStyle>
            <a:lvl1pPr marL="0" indent="0">
              <a:lnSpc>
                <a:spcPct val="100000"/>
              </a:lnSpc>
              <a:spcBef>
                <a:spcPts val="0"/>
              </a:spcBef>
              <a:spcAft>
                <a:spcPts val="56"/>
              </a:spcAft>
              <a:buNone/>
              <a:defRPr sz="674" b="1" spc="-28" baseline="0">
                <a:solidFill>
                  <a:schemeClr val="accent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19">
                <a:solidFill>
                  <a:srgbClr val="071D49"/>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rgbClr val="071D49"/>
                </a:solidFill>
                <a:latin typeface="Raleway" panose="020B0503030101060003" pitchFamily="34" charset="0"/>
              </a:defRPr>
            </a:lvl3pPr>
            <a:lvl4pPr marL="141689" indent="-141689">
              <a:lnSpc>
                <a:spcPct val="100000"/>
              </a:lnSpc>
              <a:spcBef>
                <a:spcPts val="0"/>
              </a:spcBef>
              <a:spcAft>
                <a:spcPts val="169"/>
              </a:spcAft>
              <a:buClr>
                <a:srgbClr val="EB1852"/>
              </a:buClr>
              <a:buFont typeface="Arial" panose="020B0604020202020204" pitchFamily="34" charset="0"/>
              <a:buChar char="•"/>
              <a:defRPr sz="731">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br>
              <a:rPr lang="en-GB" dirty="0"/>
            </a:b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2"/>
            <a:r>
              <a:rPr lang="en-GB" dirty="0"/>
              <a:t>Obis </a:t>
            </a:r>
            <a:r>
              <a:rPr lang="en-GB" dirty="0" err="1"/>
              <a:t>quiaspero</a:t>
            </a:r>
            <a:r>
              <a:rPr lang="en-GB" dirty="0"/>
              <a:t> </a:t>
            </a:r>
            <a:r>
              <a:rPr lang="en-GB" dirty="0" err="1"/>
              <a:t>beatur</a:t>
            </a:r>
            <a:r>
              <a:rPr lang="en-GB" dirty="0"/>
              <a:t> sit </a:t>
            </a:r>
            <a:r>
              <a:rPr lang="en-GB" dirty="0" err="1"/>
              <a:t>ea</a:t>
            </a:r>
            <a:r>
              <a:rPr lang="en-GB" dirty="0"/>
              <a:t> que et </a:t>
            </a:r>
            <a:r>
              <a:rPr lang="en-GB" dirty="0" err="1"/>
              <a:t>quatem</a:t>
            </a:r>
            <a:r>
              <a:rPr lang="en-GB" dirty="0"/>
              <a:t> </a:t>
            </a:r>
            <a:r>
              <a:rPr lang="en-GB" dirty="0" err="1"/>
              <a:t>laboriae</a:t>
            </a:r>
            <a:r>
              <a:rPr lang="en-GB" dirty="0"/>
              <a:t> </a:t>
            </a:r>
            <a:r>
              <a:rPr lang="en-GB" dirty="0" err="1"/>
              <a:t>veleniendant</a:t>
            </a:r>
            <a:r>
              <a:rPr lang="en-GB" dirty="0"/>
              <a:t> </a:t>
            </a:r>
            <a:br>
              <a:rPr lang="en-GB" dirty="0"/>
            </a:br>
            <a:r>
              <a:rPr lang="en-GB" dirty="0" err="1"/>
              <a:t>laut</a:t>
            </a:r>
            <a:r>
              <a:rPr lang="en-GB" dirty="0"/>
              <a:t> abo;</a:t>
            </a:r>
          </a:p>
          <a:p>
            <a:pPr lvl="3"/>
            <a:r>
              <a:rPr lang="en-GB" dirty="0"/>
              <a:t>Fourth level, </a:t>
            </a:r>
            <a:r>
              <a:rPr lang="en-GB" dirty="0" err="1"/>
              <a:t>Raleway</a:t>
            </a:r>
            <a:r>
              <a:rPr lang="en-GB" dirty="0"/>
              <a:t> bullet point</a:t>
            </a:r>
          </a:p>
        </p:txBody>
      </p:sp>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6280829" y="6599261"/>
            <a:ext cx="2377407" cy="96951"/>
          </a:xfrm>
          <a:prstGeom prst="rect">
            <a:avLst/>
          </a:prstGeom>
        </p:spPr>
        <p:txBody>
          <a:bodyPr lIns="0" tIns="0" rIns="0" bIns="0" anchor="b" anchorCtr="0">
            <a:noAutofit/>
          </a:bodyPr>
          <a:lstStyle>
            <a:lvl1pPr marL="0" indent="0" algn="r">
              <a:buNone/>
              <a:defRPr sz="394">
                <a:solidFill>
                  <a:srgbClr val="071D49"/>
                </a:solidFill>
                <a:latin typeface="+mj-lt"/>
              </a:defRPr>
            </a:lvl1pPr>
            <a:lvl2pPr marL="257060" indent="0">
              <a:buNone/>
              <a:defRPr/>
            </a:lvl2pPr>
            <a:lvl3pPr marL="514118" indent="0">
              <a:buNone/>
              <a:defRPr/>
            </a:lvl3pPr>
            <a:lvl4pPr marL="771176" indent="0">
              <a:buNone/>
              <a:defRPr/>
            </a:lvl4pPr>
            <a:lvl5pPr marL="1028234" indent="0">
              <a:buNone/>
              <a:defRPr/>
            </a:lvl5pPr>
          </a:lstStyle>
          <a:p>
            <a:pPr lvl="0"/>
            <a:r>
              <a:rPr lang="en-GB" dirty="0"/>
              <a:t>disclaimer place holder</a:t>
            </a:r>
          </a:p>
        </p:txBody>
      </p:sp>
      <p:pic>
        <p:nvPicPr>
          <p:cNvPr id="16" name="Picture 15">
            <a:extLst>
              <a:ext uri="{FF2B5EF4-FFF2-40B4-BE49-F238E27FC236}">
                <a16:creationId xmlns:a16="http://schemas.microsoft.com/office/drawing/2014/main" id="{86C4F49D-F68F-4FC4-8DFE-E264BD4FE5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 y="3"/>
            <a:ext cx="1406471" cy="1051301"/>
          </a:xfrm>
          <a:prstGeom prst="rect">
            <a:avLst/>
          </a:prstGeom>
        </p:spPr>
      </p:pic>
      <p:pic>
        <p:nvPicPr>
          <p:cNvPr id="18" name="Picture 17">
            <a:extLst>
              <a:ext uri="{FF2B5EF4-FFF2-40B4-BE49-F238E27FC236}">
                <a16:creationId xmlns:a16="http://schemas.microsoft.com/office/drawing/2014/main" id="{6F9B8765-72C1-47CE-8425-7F7769E7A1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
        <p:nvSpPr>
          <p:cNvPr id="21" name="Text Placeholder 2">
            <a:extLst>
              <a:ext uri="{FF2B5EF4-FFF2-40B4-BE49-F238E27FC236}">
                <a16:creationId xmlns:a16="http://schemas.microsoft.com/office/drawing/2014/main" id="{6A9E8AB3-02B2-4419-A95E-5611D283934E}"/>
              </a:ext>
            </a:extLst>
          </p:cNvPr>
          <p:cNvSpPr>
            <a:spLocks noGrp="1"/>
          </p:cNvSpPr>
          <p:nvPr>
            <p:ph type="body" sz="quarter" idx="15" hasCustomPrompt="1"/>
          </p:nvPr>
        </p:nvSpPr>
        <p:spPr>
          <a:xfrm>
            <a:off x="495305" y="1211347"/>
            <a:ext cx="8297467" cy="468980"/>
          </a:xfrm>
          <a:prstGeom prst="rect">
            <a:avLst/>
          </a:prstGeom>
        </p:spPr>
        <p:txBody>
          <a:bodyPr lIns="0" tIns="0" rIns="0" bIns="0"/>
          <a:lstStyle>
            <a:lvl1pPr marL="0" indent="0">
              <a:lnSpc>
                <a:spcPct val="75000"/>
              </a:lnSpc>
              <a:buFontTx/>
              <a:buNone/>
              <a:defRPr sz="1350" b="1" cap="all" baseline="0">
                <a:solidFill>
                  <a:srgbClr val="EB1852"/>
                </a:solidFill>
                <a:latin typeface="+mj-lt"/>
              </a:defRPr>
            </a:lvl1pPr>
            <a:lvl2pPr marL="25706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r>
              <a:rPr lang="en-US" dirty="0"/>
              <a:t> BREAKTHROUGH</a:t>
            </a:r>
          </a:p>
        </p:txBody>
      </p:sp>
    </p:spTree>
    <p:extLst>
      <p:ext uri="{BB962C8B-B14F-4D97-AF65-F5344CB8AC3E}">
        <p14:creationId xmlns:p14="http://schemas.microsoft.com/office/powerpoint/2010/main" val="353638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F3F2F77-D80F-4B57-99F1-EDDA4B359CA8}"/>
              </a:ext>
            </a:extLst>
          </p:cNvPr>
          <p:cNvCxnSpPr>
            <a:cxnSpLocks/>
          </p:cNvCxnSpPr>
          <p:nvPr userDrawn="1"/>
        </p:nvCxnSpPr>
        <p:spPr>
          <a:xfrm>
            <a:off x="504830" y="1046149"/>
            <a:ext cx="830046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3140062" y="-1873"/>
            <a:ext cx="5999933"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pic>
        <p:nvPicPr>
          <p:cNvPr id="6" name="Picture 5">
            <a:extLst>
              <a:ext uri="{FF2B5EF4-FFF2-40B4-BE49-F238E27FC236}">
                <a16:creationId xmlns:a16="http://schemas.microsoft.com/office/drawing/2014/main" id="{873F54C1-1A57-44C8-86D9-A61E13D045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47463" y="5477092"/>
            <a:ext cx="396551"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mj-lt"/>
                <a:ea typeface="Raleway" charset="0"/>
                <a:cs typeface="Raleway" charset="0"/>
              </a:defRPr>
            </a:lvl1pPr>
          </a:lstStyle>
          <a:p>
            <a:fld id="{DA52DCD9-8769-4ED5-B8CC-B00FC588BA8C}" type="slidenum">
              <a:rPr lang="en-US" smtClean="0"/>
              <a:pPr/>
              <a:t>‹#›</a:t>
            </a:fld>
            <a:endParaRPr lang="en-US" dirty="0"/>
          </a:p>
        </p:txBody>
      </p:sp>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6280829" y="6599261"/>
            <a:ext cx="2377407" cy="96951"/>
          </a:xfrm>
          <a:prstGeom prst="rect">
            <a:avLst/>
          </a:prstGeom>
        </p:spPr>
        <p:txBody>
          <a:bodyPr lIns="0" tIns="0" rIns="0" bIns="0">
            <a:noAutofit/>
          </a:bodyPr>
          <a:lstStyle>
            <a:lvl1pPr marL="0" indent="0" algn="r">
              <a:buNone/>
              <a:defRPr sz="394">
                <a:solidFill>
                  <a:srgbClr val="071D49"/>
                </a:solidFill>
                <a:latin typeface="+mj-lt"/>
              </a:defRPr>
            </a:lvl1pPr>
            <a:lvl2pPr marL="257060" indent="0">
              <a:buNone/>
              <a:defRPr/>
            </a:lvl2pPr>
            <a:lvl3pPr marL="514118" indent="0">
              <a:buNone/>
              <a:defRPr/>
            </a:lvl3pPr>
            <a:lvl4pPr marL="771176" indent="0">
              <a:buNone/>
              <a:defRPr/>
            </a:lvl4pPr>
            <a:lvl5pPr marL="1028234" indent="0">
              <a:buNone/>
              <a:defRPr/>
            </a:lvl5pPr>
          </a:lstStyle>
          <a:p>
            <a:pPr lvl="0"/>
            <a:r>
              <a:rPr lang="en-GB" dirty="0"/>
              <a:t>disclaimer place holder</a:t>
            </a:r>
          </a:p>
        </p:txBody>
      </p:sp>
      <p:pic>
        <p:nvPicPr>
          <p:cNvPr id="19" name="Picture 18">
            <a:extLst>
              <a:ext uri="{FF2B5EF4-FFF2-40B4-BE49-F238E27FC236}">
                <a16:creationId xmlns:a16="http://schemas.microsoft.com/office/drawing/2014/main" id="{A63B093B-DD00-4826-95D9-BD38B88A26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 y="3"/>
            <a:ext cx="1406471" cy="1051301"/>
          </a:xfrm>
          <a:prstGeom prst="rect">
            <a:avLst/>
          </a:prstGeom>
        </p:spPr>
      </p:pic>
      <p:pic>
        <p:nvPicPr>
          <p:cNvPr id="20" name="Picture 19">
            <a:extLst>
              <a:ext uri="{FF2B5EF4-FFF2-40B4-BE49-F238E27FC236}">
                <a16:creationId xmlns:a16="http://schemas.microsoft.com/office/drawing/2014/main" id="{45C78032-5BBF-442F-89C9-8293DCDD40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
        <p:nvSpPr>
          <p:cNvPr id="22" name="Text Placeholder 13">
            <a:extLst>
              <a:ext uri="{FF2B5EF4-FFF2-40B4-BE49-F238E27FC236}">
                <a16:creationId xmlns:a16="http://schemas.microsoft.com/office/drawing/2014/main" id="{93356FEA-930F-46ED-8D72-47449DF84637}"/>
              </a:ext>
            </a:extLst>
          </p:cNvPr>
          <p:cNvSpPr>
            <a:spLocks noGrp="1"/>
          </p:cNvSpPr>
          <p:nvPr>
            <p:ph type="body" sz="quarter" idx="12" hasCustomPrompt="1"/>
          </p:nvPr>
        </p:nvSpPr>
        <p:spPr>
          <a:xfrm>
            <a:off x="504827" y="2173880"/>
            <a:ext cx="4050507" cy="4240007"/>
          </a:xfrm>
          <a:prstGeom prst="rect">
            <a:avLst/>
          </a:prstGeom>
        </p:spPr>
        <p:txBody>
          <a:bodyPr wrap="square" lIns="0" tIns="0" rIns="0" bIns="0">
            <a:noAutofit/>
          </a:bodyPr>
          <a:lstStyle>
            <a:lvl1pPr marL="0" indent="0">
              <a:lnSpc>
                <a:spcPct val="100000"/>
              </a:lnSpc>
              <a:spcBef>
                <a:spcPts val="0"/>
              </a:spcBef>
              <a:spcAft>
                <a:spcPts val="169"/>
              </a:spcAft>
              <a:buNone/>
              <a:defRPr sz="674" b="1" i="0" spc="-28" baseline="0">
                <a:solidFill>
                  <a:schemeClr val="accent1"/>
                </a:solidFill>
                <a:latin typeface="+mj-lt"/>
                <a:ea typeface="Raleway" charset="0"/>
                <a:cs typeface="Raleway" charset="0"/>
              </a:defRPr>
            </a:lvl1pPr>
            <a:lvl2pPr marL="0" indent="0">
              <a:lnSpc>
                <a:spcPct val="100000"/>
              </a:lnSpc>
              <a:spcBef>
                <a:spcPts val="0"/>
              </a:spcBef>
              <a:spcAft>
                <a:spcPts val="169"/>
              </a:spcAft>
              <a:buClr>
                <a:srgbClr val="EB1852"/>
              </a:buClr>
              <a:buFont typeface="Raleway" panose="020B0503030101060003" pitchFamily="34" charset="77"/>
              <a:buNone/>
              <a:defRPr sz="1125">
                <a:solidFill>
                  <a:srgbClr val="071D49"/>
                </a:solidFill>
                <a:latin typeface="+mj-lt"/>
              </a:defRPr>
            </a:lvl2pPr>
            <a:lvl3pPr marL="101206" indent="-101206">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3pPr>
            <a:lvl4pPr marL="101206" indent="-101206">
              <a:lnSpc>
                <a:spcPct val="100000"/>
              </a:lnSpc>
              <a:spcBef>
                <a:spcPts val="0"/>
              </a:spcBef>
              <a:spcAft>
                <a:spcPts val="169"/>
              </a:spcAft>
              <a:buClr>
                <a:srgbClr val="EB1852"/>
              </a:buClr>
              <a:buFont typeface="Raleway" panose="020B0503030101060003" pitchFamily="34" charset="77"/>
              <a:buChar char="/"/>
              <a:defRPr sz="47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23" name="Text Placeholder 13">
            <a:extLst>
              <a:ext uri="{FF2B5EF4-FFF2-40B4-BE49-F238E27FC236}">
                <a16:creationId xmlns:a16="http://schemas.microsoft.com/office/drawing/2014/main" id="{E4C330AF-72FD-481E-BD0D-3E09CC5CFFCD}"/>
              </a:ext>
            </a:extLst>
          </p:cNvPr>
          <p:cNvSpPr>
            <a:spLocks noGrp="1"/>
          </p:cNvSpPr>
          <p:nvPr>
            <p:ph type="body" sz="quarter" idx="13" hasCustomPrompt="1"/>
          </p:nvPr>
        </p:nvSpPr>
        <p:spPr>
          <a:xfrm>
            <a:off x="4755370" y="2173880"/>
            <a:ext cx="4049929" cy="4240007"/>
          </a:xfrm>
          <a:prstGeom prst="rect">
            <a:avLst/>
          </a:prstGeom>
        </p:spPr>
        <p:txBody>
          <a:bodyPr wrap="square" lIns="0" tIns="0" rIns="0" bIns="0">
            <a:noAutofit/>
          </a:bodyPr>
          <a:lstStyle>
            <a:lvl1pPr marL="0" indent="0">
              <a:lnSpc>
                <a:spcPct val="100000"/>
              </a:lnSpc>
              <a:spcBef>
                <a:spcPts val="0"/>
              </a:spcBef>
              <a:spcAft>
                <a:spcPts val="56"/>
              </a:spcAft>
              <a:buNone/>
              <a:defRPr sz="674" b="1" spc="-28" baseline="0">
                <a:solidFill>
                  <a:schemeClr val="accent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19">
                <a:solidFill>
                  <a:srgbClr val="071D49"/>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rgbClr val="071D49"/>
                </a:solidFill>
                <a:latin typeface="Raleway" panose="020B0503030101060003" pitchFamily="34" charset="0"/>
              </a:defRPr>
            </a:lvl3pPr>
            <a:lvl4pPr marL="141689" indent="-141689">
              <a:lnSpc>
                <a:spcPct val="100000"/>
              </a:lnSpc>
              <a:spcBef>
                <a:spcPts val="0"/>
              </a:spcBef>
              <a:spcAft>
                <a:spcPts val="169"/>
              </a:spcAft>
              <a:buClr>
                <a:srgbClr val="EB1852"/>
              </a:buClr>
              <a:buFont typeface="Arial" panose="020B0604020202020204" pitchFamily="34" charset="0"/>
              <a:buChar char="•"/>
              <a:defRPr sz="731">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br>
              <a:rPr lang="en-GB" dirty="0"/>
            </a:b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2"/>
            <a:r>
              <a:rPr lang="en-GB" dirty="0"/>
              <a:t>Obis </a:t>
            </a:r>
            <a:r>
              <a:rPr lang="en-GB" dirty="0" err="1"/>
              <a:t>quiaspero</a:t>
            </a:r>
            <a:r>
              <a:rPr lang="en-GB" dirty="0"/>
              <a:t> </a:t>
            </a:r>
            <a:r>
              <a:rPr lang="en-GB" dirty="0" err="1"/>
              <a:t>beatur</a:t>
            </a:r>
            <a:r>
              <a:rPr lang="en-GB" dirty="0"/>
              <a:t> sit </a:t>
            </a:r>
            <a:r>
              <a:rPr lang="en-GB" dirty="0" err="1"/>
              <a:t>ea</a:t>
            </a:r>
            <a:r>
              <a:rPr lang="en-GB" dirty="0"/>
              <a:t> que et </a:t>
            </a:r>
            <a:r>
              <a:rPr lang="en-GB" dirty="0" err="1"/>
              <a:t>quatem</a:t>
            </a:r>
            <a:r>
              <a:rPr lang="en-GB" dirty="0"/>
              <a:t> </a:t>
            </a:r>
            <a:r>
              <a:rPr lang="en-GB" dirty="0" err="1"/>
              <a:t>laboriae</a:t>
            </a:r>
            <a:r>
              <a:rPr lang="en-GB" dirty="0"/>
              <a:t> </a:t>
            </a:r>
            <a:r>
              <a:rPr lang="en-GB" dirty="0" err="1"/>
              <a:t>veleniendant</a:t>
            </a:r>
            <a:r>
              <a:rPr lang="en-GB" dirty="0"/>
              <a:t> </a:t>
            </a:r>
            <a:br>
              <a:rPr lang="en-GB" dirty="0"/>
            </a:br>
            <a:r>
              <a:rPr lang="en-GB" dirty="0" err="1"/>
              <a:t>laut</a:t>
            </a:r>
            <a:r>
              <a:rPr lang="en-GB" dirty="0"/>
              <a:t> abo;</a:t>
            </a:r>
          </a:p>
          <a:p>
            <a:pPr lvl="3"/>
            <a:r>
              <a:rPr lang="en-GB" dirty="0"/>
              <a:t>Fourth level, </a:t>
            </a:r>
            <a:r>
              <a:rPr lang="en-GB" dirty="0" err="1"/>
              <a:t>Raleway</a:t>
            </a:r>
            <a:r>
              <a:rPr lang="en-GB" dirty="0"/>
              <a:t> bullet point</a:t>
            </a:r>
          </a:p>
        </p:txBody>
      </p:sp>
      <p:sp>
        <p:nvSpPr>
          <p:cNvPr id="25" name="Text Placeholder 2">
            <a:extLst>
              <a:ext uri="{FF2B5EF4-FFF2-40B4-BE49-F238E27FC236}">
                <a16:creationId xmlns:a16="http://schemas.microsoft.com/office/drawing/2014/main" id="{B639F6B1-9CEA-4583-9DE5-08CB082ADD63}"/>
              </a:ext>
            </a:extLst>
          </p:cNvPr>
          <p:cNvSpPr>
            <a:spLocks noGrp="1"/>
          </p:cNvSpPr>
          <p:nvPr>
            <p:ph type="body" sz="quarter" idx="15" hasCustomPrompt="1"/>
          </p:nvPr>
        </p:nvSpPr>
        <p:spPr>
          <a:xfrm>
            <a:off x="495305" y="1217287"/>
            <a:ext cx="8297467" cy="468980"/>
          </a:xfrm>
          <a:prstGeom prst="rect">
            <a:avLst/>
          </a:prstGeom>
        </p:spPr>
        <p:txBody>
          <a:bodyPr lIns="0" tIns="0" rIns="0" bIns="0"/>
          <a:lstStyle>
            <a:lvl1pPr marL="0" indent="0">
              <a:lnSpc>
                <a:spcPct val="75000"/>
              </a:lnSpc>
              <a:buFontTx/>
              <a:buNone/>
              <a:defRPr sz="1350" b="1" cap="all" baseline="0">
                <a:solidFill>
                  <a:srgbClr val="EB1852"/>
                </a:solidFill>
                <a:latin typeface="+mj-lt"/>
              </a:defRPr>
            </a:lvl1pPr>
            <a:lvl2pPr marL="25706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r>
              <a:rPr lang="en-US" dirty="0"/>
              <a:t> BREAKTHROUGH</a:t>
            </a:r>
          </a:p>
        </p:txBody>
      </p:sp>
    </p:spTree>
    <p:extLst>
      <p:ext uri="{BB962C8B-B14F-4D97-AF65-F5344CB8AC3E}">
        <p14:creationId xmlns:p14="http://schemas.microsoft.com/office/powerpoint/2010/main" val="37511670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7" name="Rectangle 16"/>
          <p:cNvSpPr/>
          <p:nvPr userDrawn="1"/>
        </p:nvSpPr>
        <p:spPr>
          <a:xfrm>
            <a:off x="2" y="16"/>
            <a:ext cx="4996611" cy="68710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sp>
        <p:nvSpPr>
          <p:cNvPr id="6" name="Rectangle 14"/>
          <p:cNvSpPr/>
          <p:nvPr/>
        </p:nvSpPr>
        <p:spPr>
          <a:xfrm>
            <a:off x="3140060" y="-1868"/>
            <a:ext cx="6003949" cy="6871063"/>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mj-lt"/>
            </a:endParaRPr>
          </a:p>
        </p:txBody>
      </p:sp>
      <p:pic>
        <p:nvPicPr>
          <p:cNvPr id="7" name="Picture 6">
            <a:extLst>
              <a:ext uri="{FF2B5EF4-FFF2-40B4-BE49-F238E27FC236}">
                <a16:creationId xmlns:a16="http://schemas.microsoft.com/office/drawing/2014/main" id="{873F54C1-1A57-44C8-86D9-A61E13D045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47463" y="5477092"/>
            <a:ext cx="396551" cy="1379057"/>
          </a:xfrm>
          <a:prstGeom prst="rect">
            <a:avLst/>
          </a:prstGeom>
        </p:spPr>
      </p:pic>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mj-lt"/>
                <a:ea typeface="Raleway" charset="0"/>
                <a:cs typeface="Raleway" charset="0"/>
              </a:defRPr>
            </a:lvl1pPr>
          </a:lstStyle>
          <a:p>
            <a:fld id="{DA52DCD9-8769-4ED5-B8CC-B00FC588BA8C}" type="slidenum">
              <a:rPr lang="en-US" smtClean="0"/>
              <a:pPr/>
              <a:t>‹#›</a:t>
            </a:fld>
            <a:endParaRPr lang="en-US" dirty="0"/>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6280829" y="6599261"/>
            <a:ext cx="2377407" cy="96951"/>
          </a:xfrm>
          <a:prstGeom prst="rect">
            <a:avLst/>
          </a:prstGeom>
        </p:spPr>
        <p:txBody>
          <a:bodyPr lIns="0" tIns="0" rIns="0" bIns="0">
            <a:noAutofit/>
          </a:bodyPr>
          <a:lstStyle>
            <a:lvl1pPr marL="0" indent="0" algn="r">
              <a:buNone/>
              <a:defRPr sz="394">
                <a:solidFill>
                  <a:schemeClr val="bg1"/>
                </a:solidFill>
                <a:latin typeface="+mj-lt"/>
              </a:defRPr>
            </a:lvl1pPr>
            <a:lvl2pPr marL="257060" indent="0">
              <a:buNone/>
              <a:defRPr/>
            </a:lvl2pPr>
            <a:lvl3pPr marL="514118" indent="0">
              <a:buNone/>
              <a:defRPr/>
            </a:lvl3pPr>
            <a:lvl4pPr marL="771176" indent="0">
              <a:buNone/>
              <a:defRPr/>
            </a:lvl4pPr>
            <a:lvl5pPr marL="1028234" indent="0">
              <a:buNone/>
              <a:defRPr/>
            </a:lvl5pPr>
          </a:lstStyle>
          <a:p>
            <a:pPr lvl="0"/>
            <a:r>
              <a:rPr lang="en-GB" dirty="0"/>
              <a:t>disclaimer place holder</a:t>
            </a:r>
          </a:p>
        </p:txBody>
      </p:sp>
      <p:sp>
        <p:nvSpPr>
          <p:cNvPr id="23" name="Text Placeholder 13">
            <a:extLst>
              <a:ext uri="{FF2B5EF4-FFF2-40B4-BE49-F238E27FC236}">
                <a16:creationId xmlns:a16="http://schemas.microsoft.com/office/drawing/2014/main" id="{9CE85099-5745-4FBE-8252-FB50F21F8044}"/>
              </a:ext>
            </a:extLst>
          </p:cNvPr>
          <p:cNvSpPr>
            <a:spLocks noGrp="1"/>
          </p:cNvSpPr>
          <p:nvPr>
            <p:ph type="body" sz="quarter" idx="12" hasCustomPrompt="1"/>
          </p:nvPr>
        </p:nvSpPr>
        <p:spPr>
          <a:xfrm>
            <a:off x="504827" y="2173880"/>
            <a:ext cx="4050507" cy="4240007"/>
          </a:xfrm>
          <a:prstGeom prst="rect">
            <a:avLst/>
          </a:prstGeom>
        </p:spPr>
        <p:txBody>
          <a:bodyPr wrap="square" lIns="0" tIns="0" rIns="0" bIns="0">
            <a:noAutofit/>
          </a:bodyPr>
          <a:lstStyle>
            <a:lvl1pPr marL="0" indent="0">
              <a:lnSpc>
                <a:spcPct val="100000"/>
              </a:lnSpc>
              <a:spcBef>
                <a:spcPts val="0"/>
              </a:spcBef>
              <a:spcAft>
                <a:spcPts val="169"/>
              </a:spcAft>
              <a:buNone/>
              <a:defRPr sz="674" b="1" i="0" spc="-28" baseline="0">
                <a:solidFill>
                  <a:schemeClr val="bg1"/>
                </a:solidFill>
                <a:latin typeface="+mj-lt"/>
                <a:ea typeface="Raleway" charset="0"/>
                <a:cs typeface="Raleway" charset="0"/>
              </a:defRPr>
            </a:lvl1pPr>
            <a:lvl2pPr marL="0" indent="0">
              <a:lnSpc>
                <a:spcPct val="100000"/>
              </a:lnSpc>
              <a:spcBef>
                <a:spcPts val="0"/>
              </a:spcBef>
              <a:spcAft>
                <a:spcPts val="169"/>
              </a:spcAft>
              <a:buClr>
                <a:srgbClr val="EB1852"/>
              </a:buClr>
              <a:buFont typeface="Raleway" panose="020B0503030101060003" pitchFamily="34" charset="77"/>
              <a:buNone/>
              <a:defRPr sz="1125">
                <a:solidFill>
                  <a:schemeClr val="bg1"/>
                </a:solidFill>
                <a:latin typeface="+mj-lt"/>
              </a:defRPr>
            </a:lvl2pPr>
            <a:lvl3pPr marL="101206" indent="-101206">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3pPr>
            <a:lvl4pPr marL="101206" indent="-101206">
              <a:lnSpc>
                <a:spcPct val="100000"/>
              </a:lnSpc>
              <a:spcBef>
                <a:spcPts val="0"/>
              </a:spcBef>
              <a:spcAft>
                <a:spcPts val="169"/>
              </a:spcAft>
              <a:buClr>
                <a:srgbClr val="EB1852"/>
              </a:buClr>
              <a:buFont typeface="Raleway" panose="020B0503030101060003" pitchFamily="34" charset="77"/>
              <a:buChar char="/"/>
              <a:defRPr sz="47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24" name="Text Placeholder 13">
            <a:extLst>
              <a:ext uri="{FF2B5EF4-FFF2-40B4-BE49-F238E27FC236}">
                <a16:creationId xmlns:a16="http://schemas.microsoft.com/office/drawing/2014/main" id="{F6EDA90A-992C-423B-B23F-37A0C9E46191}"/>
              </a:ext>
            </a:extLst>
          </p:cNvPr>
          <p:cNvSpPr>
            <a:spLocks noGrp="1"/>
          </p:cNvSpPr>
          <p:nvPr>
            <p:ph type="body" sz="quarter" idx="13" hasCustomPrompt="1"/>
          </p:nvPr>
        </p:nvSpPr>
        <p:spPr>
          <a:xfrm>
            <a:off x="4755370" y="2173880"/>
            <a:ext cx="4049929" cy="4240007"/>
          </a:xfrm>
          <a:prstGeom prst="rect">
            <a:avLst/>
          </a:prstGeom>
        </p:spPr>
        <p:txBody>
          <a:bodyPr wrap="square" lIns="0" tIns="0" rIns="0" bIns="0">
            <a:noAutofit/>
          </a:bodyPr>
          <a:lstStyle>
            <a:lvl1pPr marL="0" indent="0">
              <a:lnSpc>
                <a:spcPct val="100000"/>
              </a:lnSpc>
              <a:spcBef>
                <a:spcPts val="0"/>
              </a:spcBef>
              <a:spcAft>
                <a:spcPts val="56"/>
              </a:spcAft>
              <a:buNone/>
              <a:defRPr sz="674" b="1" spc="-28" baseline="0">
                <a:solidFill>
                  <a:schemeClr val="bg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19">
                <a:solidFill>
                  <a:schemeClr val="bg1"/>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chemeClr val="bg1"/>
                </a:solidFill>
                <a:latin typeface="Raleway" panose="020B0503030101060003" pitchFamily="34" charset="0"/>
              </a:defRPr>
            </a:lvl3pPr>
            <a:lvl4pPr marL="141689" indent="-141689">
              <a:lnSpc>
                <a:spcPct val="100000"/>
              </a:lnSpc>
              <a:spcBef>
                <a:spcPts val="0"/>
              </a:spcBef>
              <a:spcAft>
                <a:spcPts val="169"/>
              </a:spcAft>
              <a:buClr>
                <a:srgbClr val="EB1852"/>
              </a:buClr>
              <a:buFont typeface="Arial" panose="020B0604020202020204" pitchFamily="34" charset="0"/>
              <a:buChar char="•"/>
              <a:defRPr sz="731">
                <a:solidFill>
                  <a:schemeClr val="bg1"/>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br>
              <a:rPr lang="en-GB" dirty="0"/>
            </a:b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2"/>
            <a:r>
              <a:rPr lang="en-GB" dirty="0"/>
              <a:t>Obis </a:t>
            </a:r>
            <a:r>
              <a:rPr lang="en-GB" dirty="0" err="1"/>
              <a:t>quiaspero</a:t>
            </a:r>
            <a:r>
              <a:rPr lang="en-GB" dirty="0"/>
              <a:t> </a:t>
            </a:r>
            <a:r>
              <a:rPr lang="en-GB" dirty="0" err="1"/>
              <a:t>beatur</a:t>
            </a:r>
            <a:r>
              <a:rPr lang="en-GB" dirty="0"/>
              <a:t> sit </a:t>
            </a:r>
            <a:r>
              <a:rPr lang="en-GB" dirty="0" err="1"/>
              <a:t>ea</a:t>
            </a:r>
            <a:r>
              <a:rPr lang="en-GB" dirty="0"/>
              <a:t> que et </a:t>
            </a:r>
            <a:r>
              <a:rPr lang="en-GB" dirty="0" err="1"/>
              <a:t>quatem</a:t>
            </a:r>
            <a:r>
              <a:rPr lang="en-GB" dirty="0"/>
              <a:t> </a:t>
            </a:r>
            <a:r>
              <a:rPr lang="en-GB" dirty="0" err="1"/>
              <a:t>laboriae</a:t>
            </a:r>
            <a:r>
              <a:rPr lang="en-GB" dirty="0"/>
              <a:t> </a:t>
            </a:r>
            <a:r>
              <a:rPr lang="en-GB" dirty="0" err="1"/>
              <a:t>veleniendant</a:t>
            </a:r>
            <a:r>
              <a:rPr lang="en-GB" dirty="0"/>
              <a:t> </a:t>
            </a:r>
            <a:br>
              <a:rPr lang="en-GB" dirty="0"/>
            </a:br>
            <a:r>
              <a:rPr lang="en-GB" dirty="0" err="1"/>
              <a:t>laut</a:t>
            </a:r>
            <a:r>
              <a:rPr lang="en-GB" dirty="0"/>
              <a:t> abo;</a:t>
            </a:r>
          </a:p>
          <a:p>
            <a:pPr lvl="3"/>
            <a:r>
              <a:rPr lang="en-GB" dirty="0"/>
              <a:t>Fourth level, </a:t>
            </a:r>
            <a:r>
              <a:rPr lang="en-GB" dirty="0" err="1"/>
              <a:t>Raleway</a:t>
            </a:r>
            <a:r>
              <a:rPr lang="en-GB" dirty="0"/>
              <a:t> bullet point</a:t>
            </a:r>
          </a:p>
        </p:txBody>
      </p:sp>
      <p:sp>
        <p:nvSpPr>
          <p:cNvPr id="25" name="Text Placeholder 2">
            <a:extLst>
              <a:ext uri="{FF2B5EF4-FFF2-40B4-BE49-F238E27FC236}">
                <a16:creationId xmlns:a16="http://schemas.microsoft.com/office/drawing/2014/main" id="{EDE6071B-6A09-4AFB-A9A8-2F794C40AF54}"/>
              </a:ext>
            </a:extLst>
          </p:cNvPr>
          <p:cNvSpPr>
            <a:spLocks noGrp="1"/>
          </p:cNvSpPr>
          <p:nvPr>
            <p:ph type="body" sz="quarter" idx="14" hasCustomPrompt="1"/>
          </p:nvPr>
        </p:nvSpPr>
        <p:spPr>
          <a:xfrm>
            <a:off x="495305" y="1213395"/>
            <a:ext cx="8297467" cy="468980"/>
          </a:xfrm>
          <a:prstGeom prst="rect">
            <a:avLst/>
          </a:prstGeom>
        </p:spPr>
        <p:txBody>
          <a:bodyPr lIns="0" tIns="0" rIns="0" bIns="0"/>
          <a:lstStyle>
            <a:lvl1pPr marL="0" indent="0">
              <a:lnSpc>
                <a:spcPct val="75000"/>
              </a:lnSpc>
              <a:buFontTx/>
              <a:buNone/>
              <a:defRPr sz="1350" b="1" cap="all" baseline="0">
                <a:solidFill>
                  <a:schemeClr val="bg1"/>
                </a:solidFill>
                <a:latin typeface="+mj-lt"/>
              </a:defRPr>
            </a:lvl1pPr>
            <a:lvl2pPr marL="25706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r>
              <a:rPr lang="en-US" dirty="0"/>
              <a:t> BREAKTHROUGH</a:t>
            </a:r>
          </a:p>
        </p:txBody>
      </p:sp>
      <p:cxnSp>
        <p:nvCxnSpPr>
          <p:cNvPr id="14" name="Straight Connector 13">
            <a:extLst>
              <a:ext uri="{FF2B5EF4-FFF2-40B4-BE49-F238E27FC236}">
                <a16:creationId xmlns:a16="http://schemas.microsoft.com/office/drawing/2014/main" id="{6F3F2F77-D80F-4B57-99F1-EDDA4B359CA8}"/>
              </a:ext>
            </a:extLst>
          </p:cNvPr>
          <p:cNvCxnSpPr>
            <a:cxnSpLocks/>
          </p:cNvCxnSpPr>
          <p:nvPr userDrawn="1"/>
        </p:nvCxnSpPr>
        <p:spPr>
          <a:xfrm>
            <a:off x="504830" y="1046149"/>
            <a:ext cx="8300461"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A3F567B7-5FCB-474E-A649-57D4395A66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 y="3"/>
            <a:ext cx="1406471" cy="1051301"/>
          </a:xfrm>
          <a:prstGeom prst="rect">
            <a:avLst/>
          </a:prstGeom>
        </p:spPr>
      </p:pic>
      <p:pic>
        <p:nvPicPr>
          <p:cNvPr id="20" name="Picture 19">
            <a:extLst>
              <a:ext uri="{FF2B5EF4-FFF2-40B4-BE49-F238E27FC236}">
                <a16:creationId xmlns:a16="http://schemas.microsoft.com/office/drawing/2014/main" id="{21769381-D6D8-4883-BB2B-AB6128B62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Tree>
    <p:extLst>
      <p:ext uri="{BB962C8B-B14F-4D97-AF65-F5344CB8AC3E}">
        <p14:creationId xmlns:p14="http://schemas.microsoft.com/office/powerpoint/2010/main" val="32839436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F3F2F77-D80F-4B57-99F1-EDDA4B359CA8}"/>
              </a:ext>
            </a:extLst>
          </p:cNvPr>
          <p:cNvCxnSpPr>
            <a:cxnSpLocks/>
          </p:cNvCxnSpPr>
          <p:nvPr userDrawn="1"/>
        </p:nvCxnSpPr>
        <p:spPr>
          <a:xfrm>
            <a:off x="504830" y="1046149"/>
            <a:ext cx="830046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873F54C1-1A57-44C8-86D9-A61E13D045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47463" y="5477092"/>
            <a:ext cx="396551"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mj-lt"/>
                <a:ea typeface="Raleway" charset="0"/>
                <a:cs typeface="Raleway" charset="0"/>
              </a:defRPr>
            </a:lvl1pPr>
          </a:lstStyle>
          <a:p>
            <a:fld id="{DA52DCD9-8769-4ED5-B8CC-B00FC588BA8C}" type="slidenum">
              <a:rPr lang="en-US" smtClean="0"/>
              <a:pPr/>
              <a:t>‹#›</a:t>
            </a:fld>
            <a:endParaRPr lang="en-US"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755288" y="2174855"/>
            <a:ext cx="4050000" cy="900000"/>
          </a:xfrm>
          <a:prstGeom prst="rect">
            <a:avLst/>
          </a:prstGeom>
        </p:spPr>
        <p:txBody>
          <a:bodyPr wrap="square" lIns="0" tIns="0" rIns="0" bIns="0">
            <a:noAutofit/>
          </a:bodyPr>
          <a:lstStyle>
            <a:lvl1pPr marL="0" indent="0">
              <a:lnSpc>
                <a:spcPct val="100000"/>
              </a:lnSpc>
              <a:spcBef>
                <a:spcPts val="0"/>
              </a:spcBef>
              <a:spcAft>
                <a:spcPts val="56"/>
              </a:spcAft>
              <a:buNone/>
              <a:defRPr sz="788" b="1" spc="-28" baseline="0">
                <a:solidFill>
                  <a:schemeClr val="accent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74">
                <a:solidFill>
                  <a:srgbClr val="071D49"/>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rgbClr val="071D49"/>
                </a:solidFill>
                <a:latin typeface="Raleway" panose="020B0503030101060003" pitchFamily="34" charset="0"/>
              </a:defRPr>
            </a:lvl3pPr>
            <a:lvl4pPr marL="141689" indent="-141689">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Table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504828" y="2174855"/>
            <a:ext cx="4050000" cy="900000"/>
          </a:xfrm>
          <a:prstGeom prst="rect">
            <a:avLst/>
          </a:prstGeom>
        </p:spPr>
        <p:txBody>
          <a:bodyPr wrap="square" lIns="0" tIns="0" rIns="0" bIns="0">
            <a:noAutofit/>
          </a:bodyPr>
          <a:lstStyle>
            <a:lvl1pPr marL="0" indent="0">
              <a:lnSpc>
                <a:spcPct val="100000"/>
              </a:lnSpc>
              <a:spcBef>
                <a:spcPts val="0"/>
              </a:spcBef>
              <a:spcAft>
                <a:spcPts val="56"/>
              </a:spcAft>
              <a:buNone/>
              <a:defRPr sz="788" b="1" spc="-28" baseline="0">
                <a:solidFill>
                  <a:schemeClr val="accent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74">
                <a:solidFill>
                  <a:srgbClr val="071D49"/>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rgbClr val="071D49"/>
                </a:solidFill>
                <a:latin typeface="Raleway" panose="020B0503030101060003" pitchFamily="34" charset="0"/>
              </a:defRPr>
            </a:lvl3pPr>
            <a:lvl4pPr marL="141689" indent="-141689">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Table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a:t>
            </a:r>
            <a:r>
              <a:rPr lang="en-GB" dirty="0"/>
              <a:t>.</a:t>
            </a:r>
          </a:p>
        </p:txBody>
      </p:sp>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6280829" y="6599261"/>
            <a:ext cx="2377407" cy="96951"/>
          </a:xfrm>
          <a:prstGeom prst="rect">
            <a:avLst/>
          </a:prstGeom>
        </p:spPr>
        <p:txBody>
          <a:bodyPr lIns="0" tIns="0" rIns="0" bIns="0">
            <a:noAutofit/>
          </a:bodyPr>
          <a:lstStyle>
            <a:lvl1pPr marL="0" indent="0" algn="r">
              <a:buNone/>
              <a:defRPr sz="394">
                <a:solidFill>
                  <a:srgbClr val="071D49"/>
                </a:solidFill>
                <a:latin typeface="+mj-lt"/>
              </a:defRPr>
            </a:lvl1pPr>
            <a:lvl2pPr marL="257060" indent="0">
              <a:buNone/>
              <a:defRPr/>
            </a:lvl2pPr>
            <a:lvl3pPr marL="514118" indent="0">
              <a:buNone/>
              <a:defRPr/>
            </a:lvl3pPr>
            <a:lvl4pPr marL="771176" indent="0">
              <a:buNone/>
              <a:defRPr/>
            </a:lvl4pPr>
            <a:lvl5pPr marL="1028234" indent="0">
              <a:buNone/>
              <a:defRPr/>
            </a:lvl5pPr>
          </a:lstStyle>
          <a:p>
            <a:pPr lvl="0"/>
            <a:r>
              <a:rPr lang="en-GB" dirty="0"/>
              <a:t>disclaimer place holder</a:t>
            </a:r>
          </a:p>
        </p:txBody>
      </p:sp>
      <p:sp>
        <p:nvSpPr>
          <p:cNvPr id="2" name="TextBox 1">
            <a:extLst>
              <a:ext uri="{FF2B5EF4-FFF2-40B4-BE49-F238E27FC236}">
                <a16:creationId xmlns:a16="http://schemas.microsoft.com/office/drawing/2014/main" id="{9C9A0790-2F6F-CA4F-ADE5-B249464E583C}"/>
              </a:ext>
            </a:extLst>
          </p:cNvPr>
          <p:cNvSpPr txBox="1"/>
          <p:nvPr/>
        </p:nvSpPr>
        <p:spPr>
          <a:xfrm>
            <a:off x="1681316" y="1386348"/>
            <a:ext cx="0" cy="0"/>
          </a:xfrm>
          <a:prstGeom prst="rect">
            <a:avLst/>
          </a:prstGeom>
          <a:noFill/>
        </p:spPr>
        <p:txBody>
          <a:bodyPr wrap="none" lIns="0" tIns="0" rIns="0" bIns="0" rtlCol="0">
            <a:noAutofit/>
          </a:bodyPr>
          <a:lstStyle/>
          <a:p>
            <a:pPr algn="l"/>
            <a:endParaRPr lang="en-US" sz="1013">
              <a:latin typeface="+mj-lt"/>
            </a:endParaRPr>
          </a:p>
        </p:txBody>
      </p:sp>
      <p:pic>
        <p:nvPicPr>
          <p:cNvPr id="18" name="Picture 17">
            <a:extLst>
              <a:ext uri="{FF2B5EF4-FFF2-40B4-BE49-F238E27FC236}">
                <a16:creationId xmlns:a16="http://schemas.microsoft.com/office/drawing/2014/main" id="{471D4582-D9EC-453E-B078-50EDD2FA64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 y="3"/>
            <a:ext cx="1406471" cy="1051301"/>
          </a:xfrm>
          <a:prstGeom prst="rect">
            <a:avLst/>
          </a:prstGeom>
        </p:spPr>
      </p:pic>
      <p:pic>
        <p:nvPicPr>
          <p:cNvPr id="19" name="Picture 18">
            <a:extLst>
              <a:ext uri="{FF2B5EF4-FFF2-40B4-BE49-F238E27FC236}">
                <a16:creationId xmlns:a16="http://schemas.microsoft.com/office/drawing/2014/main" id="{A9FC3C0F-F29C-4670-9E1C-310A455014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
        <p:nvSpPr>
          <p:cNvPr id="22" name="Text Placeholder 2">
            <a:extLst>
              <a:ext uri="{FF2B5EF4-FFF2-40B4-BE49-F238E27FC236}">
                <a16:creationId xmlns:a16="http://schemas.microsoft.com/office/drawing/2014/main" id="{E0587F0C-1379-4DF6-9E5E-C5C86B016BD7}"/>
              </a:ext>
            </a:extLst>
          </p:cNvPr>
          <p:cNvSpPr>
            <a:spLocks noGrp="1"/>
          </p:cNvSpPr>
          <p:nvPr>
            <p:ph type="body" sz="quarter" idx="16" hasCustomPrompt="1"/>
          </p:nvPr>
        </p:nvSpPr>
        <p:spPr>
          <a:xfrm>
            <a:off x="495305" y="1215159"/>
            <a:ext cx="8297467" cy="468980"/>
          </a:xfrm>
          <a:prstGeom prst="rect">
            <a:avLst/>
          </a:prstGeom>
        </p:spPr>
        <p:txBody>
          <a:bodyPr lIns="0" tIns="0" rIns="0" bIns="0"/>
          <a:lstStyle>
            <a:lvl1pPr marL="0" indent="0">
              <a:lnSpc>
                <a:spcPct val="75000"/>
              </a:lnSpc>
              <a:buFontTx/>
              <a:buNone/>
              <a:defRPr sz="1350" b="1" cap="all" baseline="0">
                <a:solidFill>
                  <a:srgbClr val="EB1852"/>
                </a:solidFill>
                <a:latin typeface="+mj-lt"/>
              </a:defRPr>
            </a:lvl1pPr>
            <a:lvl2pPr marL="257060" indent="0">
              <a:buNone/>
              <a:defRPr>
                <a:latin typeface="+mj-lt"/>
              </a:defRPr>
            </a:lvl2pPr>
            <a:lvl3pPr>
              <a:defRPr>
                <a:latin typeface="+mj-lt"/>
              </a:defRPr>
            </a:lvl3pPr>
            <a:lvl4pPr>
              <a:defRPr>
                <a:latin typeface="+mj-lt"/>
              </a:defRPr>
            </a:lvl4pPr>
            <a:lvl5pPr>
              <a:defRPr>
                <a:latin typeface="+mj-lt"/>
              </a:defRPr>
            </a:lvl5pPr>
          </a:lstStyle>
          <a:p>
            <a:pPr lvl="0"/>
            <a:r>
              <a:rPr lang="en-US" dirty="0"/>
              <a:t>slide heading breakthrough</a:t>
            </a:r>
          </a:p>
        </p:txBody>
      </p:sp>
    </p:spTree>
    <p:extLst>
      <p:ext uri="{BB962C8B-B14F-4D97-AF65-F5344CB8AC3E}">
        <p14:creationId xmlns:p14="http://schemas.microsoft.com/office/powerpoint/2010/main" val="41311216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6F3F2F77-D80F-4B57-99F1-EDDA4B359CA8}"/>
              </a:ext>
            </a:extLst>
          </p:cNvPr>
          <p:cNvCxnSpPr>
            <a:cxnSpLocks/>
          </p:cNvCxnSpPr>
          <p:nvPr userDrawn="1"/>
        </p:nvCxnSpPr>
        <p:spPr>
          <a:xfrm>
            <a:off x="504830" y="1046149"/>
            <a:ext cx="830046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873F54C1-1A57-44C8-86D9-A61E13D045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47463" y="5477092"/>
            <a:ext cx="396551"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mj-lt"/>
                <a:ea typeface="Raleway" charset="0"/>
                <a:cs typeface="Raleway" charset="0"/>
              </a:defRPr>
            </a:lvl1pPr>
          </a:lstStyle>
          <a:p>
            <a:fld id="{DA52DCD9-8769-4ED5-B8CC-B00FC588BA8C}" type="slidenum">
              <a:rPr lang="en-US" smtClean="0"/>
              <a:pPr/>
              <a:t>‹#›</a:t>
            </a:fld>
            <a:endParaRPr lang="en-US"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504825" y="2196952"/>
            <a:ext cx="2565000" cy="900000"/>
          </a:xfrm>
          <a:prstGeom prst="rect">
            <a:avLst/>
          </a:prstGeom>
        </p:spPr>
        <p:txBody>
          <a:bodyPr wrap="square" lIns="0" tIns="0" rIns="0" bIns="0">
            <a:noAutofit/>
          </a:bodyPr>
          <a:lstStyle>
            <a:lvl1pPr marL="0" indent="0">
              <a:lnSpc>
                <a:spcPct val="100000"/>
              </a:lnSpc>
              <a:spcBef>
                <a:spcPts val="0"/>
              </a:spcBef>
              <a:spcAft>
                <a:spcPts val="56"/>
              </a:spcAft>
              <a:buNone/>
              <a:defRPr sz="788" b="1" spc="-28" baseline="0">
                <a:solidFill>
                  <a:schemeClr val="accent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74">
                <a:solidFill>
                  <a:srgbClr val="071D49"/>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rgbClr val="071D49"/>
                </a:solidFill>
                <a:latin typeface="Raleway" panose="020B0503030101060003" pitchFamily="34" charset="0"/>
              </a:defRPr>
            </a:lvl3pPr>
            <a:lvl4pPr marL="141689" indent="-141689">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Chart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3370463" y="2196952"/>
            <a:ext cx="2565000" cy="900000"/>
          </a:xfrm>
          <a:prstGeom prst="rect">
            <a:avLst/>
          </a:prstGeom>
        </p:spPr>
        <p:txBody>
          <a:bodyPr wrap="square" lIns="0" tIns="0" rIns="0" bIns="0">
            <a:noAutofit/>
          </a:bodyPr>
          <a:lstStyle>
            <a:lvl1pPr marL="0" indent="0">
              <a:lnSpc>
                <a:spcPct val="100000"/>
              </a:lnSpc>
              <a:spcBef>
                <a:spcPts val="0"/>
              </a:spcBef>
              <a:spcAft>
                <a:spcPts val="56"/>
              </a:spcAft>
              <a:buNone/>
              <a:defRPr sz="788" b="1" spc="-28" baseline="0">
                <a:solidFill>
                  <a:schemeClr val="accent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74">
                <a:solidFill>
                  <a:srgbClr val="071D49"/>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rgbClr val="071D49"/>
                </a:solidFill>
                <a:latin typeface="Raleway" panose="020B0503030101060003" pitchFamily="34" charset="0"/>
              </a:defRPr>
            </a:lvl3pPr>
            <a:lvl4pPr marL="141689" indent="-141689">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Chart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6237291" y="2196952"/>
            <a:ext cx="2565000" cy="900000"/>
          </a:xfrm>
          <a:prstGeom prst="rect">
            <a:avLst/>
          </a:prstGeom>
        </p:spPr>
        <p:txBody>
          <a:bodyPr wrap="square" lIns="0" tIns="0" rIns="0" bIns="0">
            <a:noAutofit/>
          </a:bodyPr>
          <a:lstStyle>
            <a:lvl1pPr marL="0" indent="0">
              <a:lnSpc>
                <a:spcPct val="100000"/>
              </a:lnSpc>
              <a:spcBef>
                <a:spcPts val="0"/>
              </a:spcBef>
              <a:spcAft>
                <a:spcPts val="56"/>
              </a:spcAft>
              <a:buNone/>
              <a:defRPr sz="788" b="1" spc="-28" baseline="0">
                <a:solidFill>
                  <a:schemeClr val="accent1"/>
                </a:solidFill>
                <a:latin typeface="+mj-lt"/>
              </a:defRPr>
            </a:lvl1pPr>
            <a:lvl2pPr marL="0" indent="0">
              <a:lnSpc>
                <a:spcPct val="100000"/>
              </a:lnSpc>
              <a:spcBef>
                <a:spcPts val="0"/>
              </a:spcBef>
              <a:spcAft>
                <a:spcPts val="674"/>
              </a:spcAft>
              <a:buClr>
                <a:srgbClr val="EB1852"/>
              </a:buClr>
              <a:buFont typeface="Raleway" panose="020B0503030101060003" pitchFamily="34" charset="77"/>
              <a:buNone/>
              <a:defRPr sz="674">
                <a:solidFill>
                  <a:srgbClr val="071D49"/>
                </a:solidFill>
                <a:latin typeface="+mj-lt"/>
              </a:defRPr>
            </a:lvl2pPr>
            <a:lvl3pPr marL="0" indent="0">
              <a:lnSpc>
                <a:spcPct val="100000"/>
              </a:lnSpc>
              <a:spcBef>
                <a:spcPts val="0"/>
              </a:spcBef>
              <a:spcAft>
                <a:spcPts val="900"/>
              </a:spcAft>
              <a:buClr>
                <a:srgbClr val="EB1852"/>
              </a:buClr>
              <a:buFont typeface="Raleway" panose="020B0503030101060003" pitchFamily="34" charset="77"/>
              <a:buNone/>
              <a:defRPr sz="619" b="1">
                <a:solidFill>
                  <a:srgbClr val="071D49"/>
                </a:solidFill>
                <a:latin typeface="Raleway" panose="020B0503030101060003" pitchFamily="34" charset="0"/>
              </a:defRPr>
            </a:lvl3pPr>
            <a:lvl4pPr marL="141689" indent="-141689">
              <a:lnSpc>
                <a:spcPct val="100000"/>
              </a:lnSpc>
              <a:spcBef>
                <a:spcPts val="0"/>
              </a:spcBef>
              <a:spcAft>
                <a:spcPts val="169"/>
              </a:spcAft>
              <a:buClr>
                <a:srgbClr val="EB1852"/>
              </a:buClr>
              <a:buFont typeface="Raleway" panose="020B0503030101060003" pitchFamily="34" charset="77"/>
              <a:buChar char="/"/>
              <a:defRPr sz="619">
                <a:solidFill>
                  <a:srgbClr val="071D49"/>
                </a:solidFill>
                <a:latin typeface="Raleway" panose="020B0503030101060003" pitchFamily="34" charset="0"/>
              </a:defRPr>
            </a:lvl4pPr>
            <a:lvl5pPr marL="0" indent="0">
              <a:lnSpc>
                <a:spcPct val="100000"/>
              </a:lnSpc>
              <a:spcBef>
                <a:spcPts val="0"/>
              </a:spcBef>
              <a:spcAft>
                <a:spcPts val="113"/>
              </a:spcAft>
              <a:buNone/>
              <a:defRPr sz="479" b="1">
                <a:solidFill>
                  <a:srgbClr val="E40046"/>
                </a:solidFill>
                <a:latin typeface="Raleway" panose="020B0503030101060003" pitchFamily="34" charset="0"/>
              </a:defRPr>
            </a:lvl5pPr>
            <a:lvl6pPr marL="0" indent="0">
              <a:lnSpc>
                <a:spcPct val="100000"/>
              </a:lnSpc>
              <a:spcBef>
                <a:spcPts val="0"/>
              </a:spcBef>
              <a:buNone/>
              <a:defRPr sz="479">
                <a:solidFill>
                  <a:srgbClr val="071D49"/>
                </a:solidFill>
                <a:latin typeface="Raleway" panose="020B0503030101060003" pitchFamily="34" charset="0"/>
              </a:defRPr>
            </a:lvl6pPr>
          </a:lstStyle>
          <a:p>
            <a:pPr lvl="0"/>
            <a:r>
              <a:rPr lang="en-GB" dirty="0"/>
              <a:t>Chart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6280829" y="6599261"/>
            <a:ext cx="2377407" cy="96951"/>
          </a:xfrm>
          <a:prstGeom prst="rect">
            <a:avLst/>
          </a:prstGeom>
        </p:spPr>
        <p:txBody>
          <a:bodyPr lIns="0" tIns="0" rIns="0" bIns="0">
            <a:noAutofit/>
          </a:bodyPr>
          <a:lstStyle>
            <a:lvl1pPr marL="0" indent="0" algn="r">
              <a:buNone/>
              <a:defRPr sz="394">
                <a:solidFill>
                  <a:srgbClr val="071D49"/>
                </a:solidFill>
                <a:latin typeface="+mj-lt"/>
              </a:defRPr>
            </a:lvl1pPr>
            <a:lvl2pPr marL="257060" indent="0">
              <a:buNone/>
              <a:defRPr/>
            </a:lvl2pPr>
            <a:lvl3pPr marL="514118" indent="0">
              <a:buNone/>
              <a:defRPr/>
            </a:lvl3pPr>
            <a:lvl4pPr marL="771176" indent="0">
              <a:buNone/>
              <a:defRPr/>
            </a:lvl4pPr>
            <a:lvl5pPr marL="1028234" indent="0">
              <a:buNone/>
              <a:defRPr/>
            </a:lvl5pPr>
          </a:lstStyle>
          <a:p>
            <a:pPr lvl="0"/>
            <a:r>
              <a:rPr lang="en-GB" dirty="0"/>
              <a:t>disclaimer place holder</a:t>
            </a:r>
          </a:p>
        </p:txBody>
      </p:sp>
      <p:pic>
        <p:nvPicPr>
          <p:cNvPr id="18" name="Picture 17">
            <a:extLst>
              <a:ext uri="{FF2B5EF4-FFF2-40B4-BE49-F238E27FC236}">
                <a16:creationId xmlns:a16="http://schemas.microsoft.com/office/drawing/2014/main" id="{C3C55769-2C0B-4440-BF80-6C7C9465F4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 y="3"/>
            <a:ext cx="1406471" cy="1051301"/>
          </a:xfrm>
          <a:prstGeom prst="rect">
            <a:avLst/>
          </a:prstGeom>
        </p:spPr>
      </p:pic>
      <p:pic>
        <p:nvPicPr>
          <p:cNvPr id="20" name="Picture 19">
            <a:extLst>
              <a:ext uri="{FF2B5EF4-FFF2-40B4-BE49-F238E27FC236}">
                <a16:creationId xmlns:a16="http://schemas.microsoft.com/office/drawing/2014/main" id="{C7247651-DADC-4672-B312-3FCB2A5DE1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
        <p:nvSpPr>
          <p:cNvPr id="23" name="Text Placeholder 2">
            <a:extLst>
              <a:ext uri="{FF2B5EF4-FFF2-40B4-BE49-F238E27FC236}">
                <a16:creationId xmlns:a16="http://schemas.microsoft.com/office/drawing/2014/main" id="{3C11037A-5097-4435-93DB-AA7375007142}"/>
              </a:ext>
            </a:extLst>
          </p:cNvPr>
          <p:cNvSpPr>
            <a:spLocks noGrp="1"/>
          </p:cNvSpPr>
          <p:nvPr>
            <p:ph type="body" sz="quarter" idx="17" hasCustomPrompt="1"/>
          </p:nvPr>
        </p:nvSpPr>
        <p:spPr>
          <a:xfrm>
            <a:off x="495305" y="1208623"/>
            <a:ext cx="8297467" cy="468980"/>
          </a:xfrm>
          <a:prstGeom prst="rect">
            <a:avLst/>
          </a:prstGeom>
        </p:spPr>
        <p:txBody>
          <a:bodyPr lIns="0" tIns="0" rIns="0" bIns="0"/>
          <a:lstStyle>
            <a:lvl1pPr marL="0" indent="0">
              <a:lnSpc>
                <a:spcPct val="75000"/>
              </a:lnSpc>
              <a:buFontTx/>
              <a:buNone/>
              <a:defRPr sz="1350" b="1" cap="all" baseline="0">
                <a:solidFill>
                  <a:srgbClr val="EB1852"/>
                </a:solidFill>
                <a:latin typeface="+mj-lt"/>
              </a:defRPr>
            </a:lvl1pPr>
            <a:lvl2pPr marL="25706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r>
              <a:rPr lang="en-US" dirty="0"/>
              <a:t> BREAKTHROUGH</a:t>
            </a:r>
          </a:p>
        </p:txBody>
      </p:sp>
    </p:spTree>
    <p:extLst>
      <p:ext uri="{BB962C8B-B14F-4D97-AF65-F5344CB8AC3E}">
        <p14:creationId xmlns:p14="http://schemas.microsoft.com/office/powerpoint/2010/main" val="4218584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3187174"/>
            <a:ext cx="7659687" cy="1168401"/>
          </a:xfrm>
        </p:spPr>
        <p:txBody>
          <a:bodyPr anchor="t"/>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722318" y="1553633"/>
            <a:ext cx="6135687" cy="1633538"/>
          </a:xfrm>
        </p:spPr>
        <p:txBody>
          <a:bodyPr anchor="b"/>
          <a:lstStyle>
            <a:lvl1pPr marL="0" indent="0">
              <a:buNone/>
              <a:defRPr sz="1500">
                <a:solidFill>
                  <a:srgbClr val="222222"/>
                </a:solidFill>
              </a:defRPr>
            </a:lvl1pPr>
            <a:lvl2pPr marL="342337" indent="0">
              <a:buNone/>
              <a:defRPr sz="1350">
                <a:solidFill>
                  <a:schemeClr val="tx1">
                    <a:tint val="75000"/>
                  </a:schemeClr>
                </a:solidFill>
              </a:defRPr>
            </a:lvl2pPr>
            <a:lvl3pPr marL="684674" indent="0">
              <a:buNone/>
              <a:defRPr sz="1200">
                <a:solidFill>
                  <a:schemeClr val="tx1">
                    <a:tint val="75000"/>
                  </a:schemeClr>
                </a:solidFill>
              </a:defRPr>
            </a:lvl3pPr>
            <a:lvl4pPr marL="1027012" indent="0">
              <a:buNone/>
              <a:defRPr sz="1050">
                <a:solidFill>
                  <a:schemeClr val="tx1">
                    <a:tint val="75000"/>
                  </a:schemeClr>
                </a:solidFill>
              </a:defRPr>
            </a:lvl4pPr>
            <a:lvl5pPr marL="1369349" indent="0">
              <a:buNone/>
              <a:defRPr sz="1050">
                <a:solidFill>
                  <a:schemeClr val="tx1">
                    <a:tint val="75000"/>
                  </a:schemeClr>
                </a:solidFill>
              </a:defRPr>
            </a:lvl5pPr>
            <a:lvl6pPr marL="1711686" indent="0">
              <a:buNone/>
              <a:defRPr sz="1050">
                <a:solidFill>
                  <a:schemeClr val="tx1">
                    <a:tint val="75000"/>
                  </a:schemeClr>
                </a:solidFill>
              </a:defRPr>
            </a:lvl6pPr>
            <a:lvl7pPr marL="2054023" indent="0">
              <a:buNone/>
              <a:defRPr sz="1050">
                <a:solidFill>
                  <a:schemeClr val="tx1">
                    <a:tint val="75000"/>
                  </a:schemeClr>
                </a:solidFill>
              </a:defRPr>
            </a:lvl7pPr>
            <a:lvl8pPr marL="2396360" indent="0">
              <a:buNone/>
              <a:defRPr sz="1050">
                <a:solidFill>
                  <a:schemeClr val="tx1">
                    <a:tint val="75000"/>
                  </a:schemeClr>
                </a:solidFill>
              </a:defRPr>
            </a:lvl8pPr>
            <a:lvl9pPr marL="2738698"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2528750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F3F2F77-D80F-4B57-99F1-EDDA4B359CA8}"/>
              </a:ext>
            </a:extLst>
          </p:cNvPr>
          <p:cNvCxnSpPr>
            <a:cxnSpLocks/>
          </p:cNvCxnSpPr>
          <p:nvPr userDrawn="1"/>
        </p:nvCxnSpPr>
        <p:spPr>
          <a:xfrm>
            <a:off x="504830" y="1046149"/>
            <a:ext cx="830046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47463" y="5477092"/>
            <a:ext cx="396551"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504836" y="2300335"/>
            <a:ext cx="8306991" cy="4113528"/>
          </a:xfrm>
          <a:prstGeom prst="rect">
            <a:avLst/>
          </a:prstGeom>
        </p:spPr>
        <p:txBody>
          <a:bodyPr wrap="square" lIns="0" tIns="0" rIns="0" bIns="0">
            <a:noAutofit/>
          </a:bodyPr>
          <a:lstStyle>
            <a:lvl1pPr marL="160664" marR="0" indent="-160664" algn="l" defTabSz="514118" rtl="0" eaLnBrk="1" fontAlgn="auto" latinLnBrk="0" hangingPunct="1">
              <a:lnSpc>
                <a:spcPct val="100000"/>
              </a:lnSpc>
              <a:spcBef>
                <a:spcPts val="0"/>
              </a:spcBef>
              <a:spcAft>
                <a:spcPts val="169"/>
              </a:spcAft>
              <a:buClrTx/>
              <a:buSzTx/>
              <a:buFont typeface="Arial" panose="020B0604020202020204" pitchFamily="34" charset="0"/>
              <a:buChar char="•"/>
              <a:tabLst/>
              <a:defRPr sz="1350" spc="-28" baseline="0">
                <a:solidFill>
                  <a:srgbClr val="071D49"/>
                </a:solidFill>
                <a:latin typeface="Raleway" panose="020B0503030101060003" pitchFamily="34" charset="0"/>
              </a:defRPr>
            </a:lvl1pPr>
            <a:lvl2pPr marL="101206" indent="-101206">
              <a:lnSpc>
                <a:spcPct val="100000"/>
              </a:lnSpc>
              <a:spcBef>
                <a:spcPts val="0"/>
              </a:spcBef>
              <a:spcAft>
                <a:spcPts val="169"/>
              </a:spcAft>
              <a:buClr>
                <a:srgbClr val="EB1852"/>
              </a:buClr>
              <a:buFont typeface="Arial" panose="020B0604020202020204" pitchFamily="34" charset="0"/>
              <a:buChar char="•"/>
              <a:defRPr sz="788">
                <a:solidFill>
                  <a:srgbClr val="071D49"/>
                </a:solidFill>
                <a:latin typeface="Raleway" panose="020B0503030101060003" pitchFamily="34" charset="0"/>
              </a:defRPr>
            </a:lvl2pPr>
            <a:lvl3pPr marL="101206" indent="-101206">
              <a:lnSpc>
                <a:spcPct val="100000"/>
              </a:lnSpc>
              <a:spcBef>
                <a:spcPts val="0"/>
              </a:spcBef>
              <a:spcAft>
                <a:spcPts val="169"/>
              </a:spcAft>
              <a:buClr>
                <a:srgbClr val="EB1852"/>
              </a:buClr>
              <a:buFont typeface="Arial" panose="020B0604020202020204" pitchFamily="34" charset="0"/>
              <a:buChar char="•"/>
              <a:defRPr sz="619">
                <a:solidFill>
                  <a:srgbClr val="071D49"/>
                </a:solidFill>
                <a:latin typeface="Raleway" panose="020B0503030101060003" pitchFamily="34" charset="0"/>
              </a:defRPr>
            </a:lvl3pPr>
            <a:lvl4pPr marL="101206" indent="-101206">
              <a:lnSpc>
                <a:spcPct val="100000"/>
              </a:lnSpc>
              <a:spcBef>
                <a:spcPts val="0"/>
              </a:spcBef>
              <a:spcAft>
                <a:spcPts val="169"/>
              </a:spcAft>
              <a:buClr>
                <a:srgbClr val="EB1852"/>
              </a:buClr>
              <a:buFont typeface="Arial" panose="020B0604020202020204" pitchFamily="34" charset="0"/>
              <a:buChar char="•"/>
              <a:defRPr sz="479">
                <a:solidFill>
                  <a:srgbClr val="071D49"/>
                </a:solidFill>
                <a:latin typeface="Raleway" panose="020B0503030101060003" pitchFamily="34" charset="0"/>
              </a:defRPr>
            </a:lvl4pPr>
            <a:lvl5pPr marL="0" indent="0">
              <a:lnSpc>
                <a:spcPct val="100000"/>
              </a:lnSpc>
              <a:spcBef>
                <a:spcPts val="0"/>
              </a:spcBef>
              <a:spcAft>
                <a:spcPts val="113"/>
              </a:spcAft>
              <a:buNone/>
              <a:defRPr sz="619" b="1">
                <a:solidFill>
                  <a:srgbClr val="E40046"/>
                </a:solidFill>
                <a:latin typeface="Raleway" panose="020B0503030101060003" pitchFamily="34" charset="0"/>
              </a:defRPr>
            </a:lvl5pPr>
            <a:lvl6pPr marL="0" indent="0">
              <a:lnSpc>
                <a:spcPct val="100000"/>
              </a:lnSpc>
              <a:spcBef>
                <a:spcPts val="0"/>
              </a:spcBef>
              <a:buNone/>
              <a:defRPr sz="619">
                <a:solidFill>
                  <a:srgbClr val="071D49"/>
                </a:solidFill>
                <a:latin typeface="Raleway" panose="020B0503030101060003" pitchFamily="34" charset="0"/>
              </a:defRPr>
            </a:lvl6pPr>
          </a:lstStyle>
          <a:p>
            <a:pPr lvl="0"/>
            <a:r>
              <a:rPr lang="en-GB" dirty="0"/>
              <a:t>The quick brown fox jumps over the lazy dog</a:t>
            </a:r>
          </a:p>
          <a:p>
            <a:pPr lvl="0"/>
            <a:r>
              <a:rPr lang="en-GB" dirty="0"/>
              <a:t>The quick brown fox jumps over the lazy dog</a:t>
            </a:r>
          </a:p>
          <a:p>
            <a:pPr marL="160664" marR="0" lvl="0" indent="-160664" algn="l" defTabSz="514118" rtl="0" eaLnBrk="1" fontAlgn="auto" latinLnBrk="0" hangingPunct="1">
              <a:lnSpc>
                <a:spcPct val="100000"/>
              </a:lnSpc>
              <a:spcBef>
                <a:spcPts val="0"/>
              </a:spcBef>
              <a:spcAft>
                <a:spcPts val="169"/>
              </a:spcAft>
              <a:buClrTx/>
              <a:buSzTx/>
              <a:buFont typeface="Arial" panose="020B0604020202020204" pitchFamily="34" charset="0"/>
              <a:buChar char="•"/>
              <a:tabLst/>
              <a:defRPr/>
            </a:pPr>
            <a:r>
              <a:rPr lang="en-GB" dirty="0"/>
              <a:t>The quick brown fox jumps over the lazy dog</a:t>
            </a:r>
          </a:p>
          <a:p>
            <a:pPr marL="160664" marR="0" lvl="0" indent="-160664" algn="l" defTabSz="514118" rtl="0" eaLnBrk="1" fontAlgn="auto" latinLnBrk="0" hangingPunct="1">
              <a:lnSpc>
                <a:spcPct val="100000"/>
              </a:lnSpc>
              <a:spcBef>
                <a:spcPts val="0"/>
              </a:spcBef>
              <a:spcAft>
                <a:spcPts val="169"/>
              </a:spcAft>
              <a:buClrTx/>
              <a:buSzTx/>
              <a:buFont typeface="Arial" panose="020B0604020202020204" pitchFamily="34" charset="0"/>
              <a:buChar char="•"/>
              <a:tabLst/>
              <a:defRPr/>
            </a:pPr>
            <a:endParaRPr lang="en-GB" dirty="0"/>
          </a:p>
          <a:p>
            <a:pPr lvl="0"/>
            <a:endParaRPr lang="en-GB" dirty="0"/>
          </a:p>
          <a:p>
            <a:pPr lvl="0"/>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7101000" y="6518371"/>
            <a:ext cx="1971000" cy="203109"/>
          </a:xfrm>
          <a:prstGeom prst="rect">
            <a:avLst/>
          </a:prstGeom>
        </p:spPr>
        <p:txBody>
          <a:bodyPr vert="horz" lIns="0" tIns="0" rIns="0" bIns="0" rtlCol="0" anchor="ctr"/>
          <a:lstStyle>
            <a:lvl1pPr algn="r">
              <a:defRPr sz="674"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1" name="Footer Placeholder 4">
            <a:extLst>
              <a:ext uri="{FF2B5EF4-FFF2-40B4-BE49-F238E27FC236}">
                <a16:creationId xmlns:a16="http://schemas.microsoft.com/office/drawing/2014/main" id="{CE761B18-C432-4D9D-AFBC-23FB98288959}"/>
              </a:ext>
            </a:extLst>
          </p:cNvPr>
          <p:cNvSpPr>
            <a:spLocks noGrp="1"/>
          </p:cNvSpPr>
          <p:nvPr>
            <p:ph type="ftr" sz="quarter" idx="3"/>
          </p:nvPr>
        </p:nvSpPr>
        <p:spPr>
          <a:xfrm>
            <a:off x="1406475" y="370996"/>
            <a:ext cx="3086100" cy="187573"/>
          </a:xfrm>
          <a:prstGeom prst="rect">
            <a:avLst/>
          </a:prstGeom>
        </p:spPr>
        <p:txBody>
          <a:bodyPr vert="horz" lIns="0" tIns="0" rIns="0" bIns="0" rtlCol="0" anchor="t" anchorCtr="0"/>
          <a:lstStyle>
            <a:lvl1pPr algn="l">
              <a:defRPr sz="563">
                <a:solidFill>
                  <a:srgbClr val="071D49"/>
                </a:solidFill>
                <a:latin typeface="Arial" panose="020B0604020202020204" pitchFamily="34" charset="0"/>
                <a:cs typeface="Arial" panose="020B0604020202020204" pitchFamily="34" charset="0"/>
              </a:defRPr>
            </a:lvl1pPr>
          </a:lstStyle>
          <a:p>
            <a:endParaRPr lang="en-GB" dirty="0"/>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6280829" y="6599261"/>
            <a:ext cx="2377407" cy="96951"/>
          </a:xfrm>
          <a:prstGeom prst="rect">
            <a:avLst/>
          </a:prstGeom>
        </p:spPr>
        <p:txBody>
          <a:bodyPr lIns="0" tIns="0" rIns="0" bIns="0">
            <a:noAutofit/>
          </a:bodyPr>
          <a:lstStyle>
            <a:lvl1pPr marL="0" indent="0" algn="r">
              <a:buNone/>
              <a:defRPr sz="394">
                <a:solidFill>
                  <a:srgbClr val="071D49"/>
                </a:solidFill>
                <a:latin typeface="Raleway" panose="020B0503030101060003" pitchFamily="34" charset="0"/>
              </a:defRPr>
            </a:lvl1pPr>
            <a:lvl2pPr marL="257060" indent="0">
              <a:buNone/>
              <a:defRPr/>
            </a:lvl2pPr>
            <a:lvl3pPr marL="514118" indent="0">
              <a:buNone/>
              <a:defRPr/>
            </a:lvl3pPr>
            <a:lvl4pPr marL="771176" indent="0">
              <a:buNone/>
              <a:defRPr/>
            </a:lvl4pPr>
            <a:lvl5pPr marL="1028234"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495305" y="1467035"/>
            <a:ext cx="8297467" cy="468980"/>
          </a:xfrm>
          <a:prstGeom prst="rect">
            <a:avLst/>
          </a:prstGeom>
        </p:spPr>
        <p:txBody>
          <a:bodyPr lIns="0" tIns="0" rIns="0" bIns="0"/>
          <a:lstStyle>
            <a:lvl1pPr marL="0" indent="0">
              <a:lnSpc>
                <a:spcPct val="75000"/>
              </a:lnSpc>
              <a:buFontTx/>
              <a:buNone/>
              <a:defRPr sz="2025" b="0">
                <a:solidFill>
                  <a:srgbClr val="EB1852"/>
                </a:solidFill>
                <a:latin typeface="Breakthrough" panose="02060603040202040303" pitchFamily="18" charset="0"/>
              </a:defRPr>
            </a:lvl1pPr>
            <a:lvl2pPr marL="25706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r>
              <a:rPr lang="en-US" dirty="0"/>
              <a:t> BREAKTHROUGH</a:t>
            </a:r>
          </a:p>
        </p:txBody>
      </p:sp>
      <p:pic>
        <p:nvPicPr>
          <p:cNvPr id="10" name="Picture 9">
            <a:extLst>
              <a:ext uri="{FF2B5EF4-FFF2-40B4-BE49-F238E27FC236}">
                <a16:creationId xmlns:a16="http://schemas.microsoft.com/office/drawing/2014/main" id="{AA7A1403-448A-419C-87F1-4E27D1603D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 y="3"/>
            <a:ext cx="1406471" cy="1051301"/>
          </a:xfrm>
          <a:prstGeom prst="rect">
            <a:avLst/>
          </a:prstGeom>
        </p:spPr>
      </p:pic>
      <p:pic>
        <p:nvPicPr>
          <p:cNvPr id="15" name="Picture 14">
            <a:extLst>
              <a:ext uri="{FF2B5EF4-FFF2-40B4-BE49-F238E27FC236}">
                <a16:creationId xmlns:a16="http://schemas.microsoft.com/office/drawing/2014/main" id="{D8869D24-5C96-4880-9BD5-E00940AD10E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770" y="120663"/>
            <a:ext cx="993327" cy="844812"/>
          </a:xfrm>
          <a:prstGeom prst="rect">
            <a:avLst/>
          </a:prstGeom>
        </p:spPr>
      </p:pic>
    </p:spTree>
    <p:extLst>
      <p:ext uri="{BB962C8B-B14F-4D97-AF65-F5344CB8AC3E}">
        <p14:creationId xmlns:p14="http://schemas.microsoft.com/office/powerpoint/2010/main" val="140352358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467048"/>
            <a:ext cx="9144000" cy="390955"/>
          </a:xfrm>
          <a:prstGeom prst="rect">
            <a:avLst/>
          </a:prstGeom>
        </p:spPr>
      </p:pic>
      <p:sp>
        <p:nvSpPr>
          <p:cNvPr id="8" name="Rectangle 2"/>
          <p:cNvSpPr>
            <a:spLocks noGrp="1" noChangeArrowheads="1"/>
          </p:cNvSpPr>
          <p:nvPr>
            <p:ph type="title"/>
          </p:nvPr>
        </p:nvSpPr>
        <p:spPr bwMode="auto">
          <a:xfrm>
            <a:off x="488682" y="404664"/>
            <a:ext cx="8630545" cy="512704"/>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noAutofit/>
          </a:bodyPr>
          <a:lstStyle>
            <a:lvl1pPr>
              <a:defRPr sz="2400">
                <a:latin typeface="Arial"/>
                <a:cs typeface="Arial"/>
              </a:defRPr>
            </a:lvl1pPr>
          </a:lstStyle>
          <a:p>
            <a:pPr lvl="0"/>
            <a:r>
              <a:rPr lang="en-US" dirty="0"/>
              <a:t>Click to edit Master title style</a:t>
            </a:r>
            <a:endParaRPr lang="en-GB" dirty="0"/>
          </a:p>
        </p:txBody>
      </p:sp>
      <p:cxnSp>
        <p:nvCxnSpPr>
          <p:cNvPr id="9" name="Straight Connector 8"/>
          <p:cNvCxnSpPr/>
          <p:nvPr userDrawn="1"/>
        </p:nvCxnSpPr>
        <p:spPr>
          <a:xfrm>
            <a:off x="467544" y="1061384"/>
            <a:ext cx="867645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8427" y="260652"/>
            <a:ext cx="504056" cy="584307"/>
          </a:xfrm>
          <a:prstGeom prst="rect">
            <a:avLst/>
          </a:prstGeom>
        </p:spPr>
      </p:pic>
    </p:spTree>
    <p:extLst>
      <p:ext uri="{BB962C8B-B14F-4D97-AF65-F5344CB8AC3E}">
        <p14:creationId xmlns:p14="http://schemas.microsoft.com/office/powerpoint/2010/main" val="41377618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32 and Content">
    <p:spTree>
      <p:nvGrpSpPr>
        <p:cNvPr id="1" name=""/>
        <p:cNvGrpSpPr/>
        <p:nvPr/>
      </p:nvGrpSpPr>
      <p:grpSpPr>
        <a:xfrm>
          <a:off x="0" y="0"/>
          <a:ext cx="0" cy="0"/>
          <a:chOff x="0" y="0"/>
          <a:chExt cx="0" cy="0"/>
        </a:xfrm>
      </p:grpSpPr>
      <p:grpSp>
        <p:nvGrpSpPr>
          <p:cNvPr id="10" name="Group 9"/>
          <p:cNvGrpSpPr/>
          <p:nvPr userDrawn="1"/>
        </p:nvGrpSpPr>
        <p:grpSpPr>
          <a:xfrm>
            <a:off x="0" y="-993"/>
            <a:ext cx="9144000" cy="6858993"/>
            <a:chOff x="0" y="-993"/>
            <a:chExt cx="9144000" cy="6858993"/>
          </a:xfrm>
        </p:grpSpPr>
        <p:sp>
          <p:nvSpPr>
            <p:cNvPr id="11" name="Rectangle 10"/>
            <p:cNvSpPr/>
            <p:nvPr userDrawn="1"/>
          </p:nvSpPr>
          <p:spPr>
            <a:xfrm>
              <a:off x="0" y="0"/>
              <a:ext cx="9144000" cy="6858000"/>
            </a:xfrm>
            <a:prstGeom prst="rect">
              <a:avLst/>
            </a:prstGeom>
            <a:gradFill>
              <a:gsLst>
                <a:gs pos="0">
                  <a:schemeClr val="accent3">
                    <a:lumMod val="20000"/>
                    <a:lumOff val="80000"/>
                  </a:schemeClr>
                </a:gs>
                <a:gs pos="32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06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93"/>
              <a:ext cx="9144000" cy="4834759"/>
            </a:xfrm>
            <a:prstGeom prst="rect">
              <a:avLst/>
            </a:prstGeom>
            <a:gradFill>
              <a:gsLst>
                <a:gs pos="0">
                  <a:srgbClr val="919194">
                    <a:lumMod val="20000"/>
                    <a:lumOff val="80000"/>
                  </a:srgbClr>
                </a:gs>
                <a:gs pos="32000">
                  <a:srgbClr val="FFFFFF"/>
                </a:gs>
              </a:gsLst>
              <a:lin ang="5400000" scaled="1"/>
            </a:gradFill>
            <a:ln w="25400" cap="flat" cmpd="sng" algn="ctr">
              <a:noFill/>
              <a:prstDash val="solid"/>
            </a:ln>
            <a:effectLst/>
          </p:spPr>
        </p:pic>
      </p:grpSp>
      <p:sp>
        <p:nvSpPr>
          <p:cNvPr id="19" name="Rectangle 2"/>
          <p:cNvSpPr>
            <a:spLocks noGrp="1" noChangeArrowheads="1"/>
          </p:cNvSpPr>
          <p:nvPr>
            <p:ph type="title"/>
          </p:nvPr>
        </p:nvSpPr>
        <p:spPr bwMode="auto">
          <a:xfrm>
            <a:off x="250840" y="191072"/>
            <a:ext cx="8630545" cy="723763"/>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noAutofit/>
          </a:bodyPr>
          <a:lstStyle>
            <a:lvl1pPr>
              <a:lnSpc>
                <a:spcPct val="90000"/>
              </a:lnSpc>
              <a:defRPr sz="1463"/>
            </a:lvl1pPr>
          </a:lstStyle>
          <a:p>
            <a:pPr lvl="0"/>
            <a:r>
              <a:rPr lang="en-US" dirty="0"/>
              <a:t>Click to edit Master title style</a:t>
            </a:r>
            <a:endParaRPr lang="en-GB" dirty="0"/>
          </a:p>
        </p:txBody>
      </p:sp>
      <p:sp>
        <p:nvSpPr>
          <p:cNvPr id="3" name="Content Placeholder 2"/>
          <p:cNvSpPr>
            <a:spLocks noGrp="1"/>
          </p:cNvSpPr>
          <p:nvPr>
            <p:ph sz="quarter" idx="10"/>
          </p:nvPr>
        </p:nvSpPr>
        <p:spPr>
          <a:xfrm>
            <a:off x="250827" y="1052760"/>
            <a:ext cx="8605840" cy="46339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56162" y="332659"/>
            <a:ext cx="520305" cy="450829"/>
          </a:xfrm>
          <a:prstGeom prst="rect">
            <a:avLst/>
          </a:prstGeom>
        </p:spPr>
      </p:pic>
      <p:cxnSp>
        <p:nvCxnSpPr>
          <p:cNvPr id="9" name="Straight Connector 8"/>
          <p:cNvCxnSpPr/>
          <p:nvPr userDrawn="1"/>
        </p:nvCxnSpPr>
        <p:spPr>
          <a:xfrm>
            <a:off x="250840" y="908720"/>
            <a:ext cx="889317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quarter" idx="12" hasCustomPrompt="1"/>
          </p:nvPr>
        </p:nvSpPr>
        <p:spPr>
          <a:xfrm>
            <a:off x="250838" y="6278216"/>
            <a:ext cx="4177159" cy="287337"/>
          </a:xfrm>
          <a:prstGeom prst="rect">
            <a:avLst/>
          </a:prstGeom>
        </p:spPr>
        <p:txBody>
          <a:bodyPr anchor="b" anchorCtr="0"/>
          <a:lstStyle>
            <a:lvl1pPr marL="0" indent="0">
              <a:spcAft>
                <a:spcPts val="0"/>
              </a:spcAft>
              <a:buNone/>
              <a:defRPr sz="619">
                <a:solidFill>
                  <a:schemeClr val="tx1"/>
                </a:solidFill>
              </a:defRPr>
            </a:lvl1pPr>
            <a:lvl2pPr marL="0" indent="0">
              <a:buNone/>
              <a:defRPr sz="619">
                <a:solidFill>
                  <a:schemeClr val="tx1"/>
                </a:solidFill>
              </a:defRPr>
            </a:lvl2pPr>
            <a:lvl3pPr marL="0" indent="0">
              <a:buNone/>
              <a:defRPr sz="619">
                <a:solidFill>
                  <a:schemeClr val="tx1"/>
                </a:solidFill>
              </a:defRPr>
            </a:lvl3pPr>
            <a:lvl4pPr marL="0" indent="0">
              <a:buNone/>
              <a:defRPr sz="619">
                <a:solidFill>
                  <a:schemeClr val="tx1"/>
                </a:solidFill>
              </a:defRPr>
            </a:lvl4pPr>
            <a:lvl5pPr marL="0" indent="0">
              <a:buNone/>
              <a:defRPr sz="619">
                <a:solidFill>
                  <a:schemeClr val="tx1"/>
                </a:solidFill>
              </a:defRPr>
            </a:lvl5pPr>
          </a:lstStyle>
          <a:p>
            <a:pPr lvl="0"/>
            <a:r>
              <a:rPr lang="en-US" dirty="0"/>
              <a:t>References</a:t>
            </a:r>
            <a:endParaRPr lang="en-GB" dirty="0"/>
          </a:p>
        </p:txBody>
      </p:sp>
      <p:sp>
        <p:nvSpPr>
          <p:cNvPr id="21" name="Text Placeholder 3"/>
          <p:cNvSpPr>
            <a:spLocks noGrp="1"/>
          </p:cNvSpPr>
          <p:nvPr>
            <p:ph type="body" sz="quarter" idx="13" hasCustomPrompt="1"/>
          </p:nvPr>
        </p:nvSpPr>
        <p:spPr>
          <a:xfrm>
            <a:off x="4714937" y="6278216"/>
            <a:ext cx="4177159" cy="287337"/>
          </a:xfrm>
          <a:prstGeom prst="rect">
            <a:avLst/>
          </a:prstGeom>
        </p:spPr>
        <p:txBody>
          <a:bodyPr anchor="b" anchorCtr="0"/>
          <a:lstStyle>
            <a:lvl1pPr marL="0" indent="0" algn="r">
              <a:spcAft>
                <a:spcPts val="0"/>
              </a:spcAft>
              <a:buNone/>
              <a:defRPr sz="619">
                <a:solidFill>
                  <a:schemeClr val="tx1"/>
                </a:solidFill>
              </a:defRPr>
            </a:lvl1pPr>
            <a:lvl2pPr marL="0" indent="0">
              <a:buNone/>
              <a:defRPr sz="619">
                <a:solidFill>
                  <a:schemeClr val="tx1"/>
                </a:solidFill>
              </a:defRPr>
            </a:lvl2pPr>
            <a:lvl3pPr marL="0" indent="0">
              <a:buNone/>
              <a:defRPr sz="619">
                <a:solidFill>
                  <a:schemeClr val="tx1"/>
                </a:solidFill>
              </a:defRPr>
            </a:lvl3pPr>
            <a:lvl4pPr marL="0" indent="0">
              <a:buNone/>
              <a:defRPr sz="619">
                <a:solidFill>
                  <a:schemeClr val="tx1"/>
                </a:solidFill>
              </a:defRPr>
            </a:lvl4pPr>
            <a:lvl5pPr marL="0" indent="0">
              <a:buNone/>
              <a:defRPr sz="619">
                <a:solidFill>
                  <a:schemeClr val="tx1"/>
                </a:solidFill>
              </a:defRPr>
            </a:lvl5pPr>
          </a:lstStyle>
          <a:p>
            <a:pPr lvl="0"/>
            <a:r>
              <a:rPr lang="en-US" dirty="0"/>
              <a:t>References</a:t>
            </a:r>
            <a:endParaRPr lang="en-GB" dirty="0"/>
          </a:p>
        </p:txBody>
      </p:sp>
      <p:sp>
        <p:nvSpPr>
          <p:cNvPr id="14" name="Rectangle 13"/>
          <p:cNvSpPr/>
          <p:nvPr userDrawn="1"/>
        </p:nvSpPr>
        <p:spPr>
          <a:xfrm>
            <a:off x="15" y="0"/>
            <a:ext cx="9143999" cy="116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06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FFFFFF"/>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B2322CEB-B499-4191-905B-03DFA26FFB4D}"/>
              </a:ext>
            </a:extLst>
          </p:cNvPr>
          <p:cNvSpPr txBox="1"/>
          <p:nvPr userDrawn="1"/>
        </p:nvSpPr>
        <p:spPr>
          <a:xfrm>
            <a:off x="0" y="6642561"/>
            <a:ext cx="9144000" cy="161583"/>
          </a:xfrm>
          <a:prstGeom prst="rect">
            <a:avLst/>
          </a:prstGeom>
          <a:noFill/>
        </p:spPr>
        <p:txBody>
          <a:bodyPr wrap="square" rtlCol="0">
            <a:spAutoFit/>
          </a:bodyPr>
          <a:lstStyle/>
          <a:p>
            <a:pPr marL="0" marR="0" lvl="0" indent="0" algn="l" defTabSz="25706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uLnTx/>
                <a:uFillTx/>
                <a:latin typeface="Calibri"/>
                <a:ea typeface="+mn-ea"/>
                <a:cs typeface="+mn-cs"/>
              </a:rPr>
              <a:t>Confidential and proprietary – internal use only  				                                                        	 					Date of preparation: January 2019</a:t>
            </a:r>
          </a:p>
        </p:txBody>
      </p:sp>
    </p:spTree>
    <p:extLst>
      <p:ext uri="{BB962C8B-B14F-4D97-AF65-F5344CB8AC3E}">
        <p14:creationId xmlns:p14="http://schemas.microsoft.com/office/powerpoint/2010/main" val="14964762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22 ONLY">
    <p:spTree>
      <p:nvGrpSpPr>
        <p:cNvPr id="1" name=""/>
        <p:cNvGrpSpPr/>
        <p:nvPr/>
      </p:nvGrpSpPr>
      <p:grpSpPr>
        <a:xfrm>
          <a:off x="0" y="0"/>
          <a:ext cx="0" cy="0"/>
          <a:chOff x="0" y="0"/>
          <a:chExt cx="0" cy="0"/>
        </a:xfrm>
      </p:grpSpPr>
      <p:sp>
        <p:nvSpPr>
          <p:cNvPr id="19" name="Rectangle 2"/>
          <p:cNvSpPr>
            <a:spLocks noGrp="1" noChangeArrowheads="1"/>
          </p:cNvSpPr>
          <p:nvPr>
            <p:ph type="title"/>
          </p:nvPr>
        </p:nvSpPr>
        <p:spPr bwMode="auto">
          <a:xfrm>
            <a:off x="1404010" y="404689"/>
            <a:ext cx="7478017" cy="718919"/>
          </a:xfrm>
          <a:prstGeom prst="rect">
            <a:avLst/>
          </a:prstGeom>
          <a:noFill/>
          <a:ln w="9525" algn="ctr">
            <a:noFill/>
            <a:miter lim="800000"/>
            <a:headEnd/>
            <a:tailEnd/>
          </a:ln>
          <a:effectLst/>
        </p:spPr>
        <p:txBody>
          <a:bodyPr>
            <a:noAutofit/>
          </a:bodyPr>
          <a:lstStyle>
            <a:lvl1pPr>
              <a:defRPr sz="2400"/>
            </a:lvl1pPr>
          </a:lstStyle>
          <a:p>
            <a:pPr lvl="0"/>
            <a:r>
              <a:rPr lang="en-US"/>
              <a:t>Click to edit Master title style</a:t>
            </a:r>
            <a:endParaRPr lang="en-GB" dirty="0"/>
          </a:p>
        </p:txBody>
      </p:sp>
    </p:spTree>
    <p:extLst>
      <p:ext uri="{BB962C8B-B14F-4D97-AF65-F5344CB8AC3E}">
        <p14:creationId xmlns:p14="http://schemas.microsoft.com/office/powerpoint/2010/main" val="18533977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Default Cover Option 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46300"/>
            <a:ext cx="9144000" cy="2548128"/>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8427" y="260652"/>
            <a:ext cx="504056" cy="584307"/>
          </a:xfrm>
          <a:prstGeom prst="rect">
            <a:avLst/>
          </a:prstGeom>
        </p:spPr>
      </p:pic>
      <p:sp>
        <p:nvSpPr>
          <p:cNvPr id="6" name="Title 1"/>
          <p:cNvSpPr>
            <a:spLocks noGrp="1"/>
          </p:cNvSpPr>
          <p:nvPr>
            <p:ph type="ctrTitle"/>
          </p:nvPr>
        </p:nvSpPr>
        <p:spPr>
          <a:xfrm>
            <a:off x="838200" y="2694010"/>
            <a:ext cx="8001000" cy="1470025"/>
          </a:xfrm>
          <a:prstGeom prst="rect">
            <a:avLst/>
          </a:prstGeom>
        </p:spPr>
        <p:txBody>
          <a:bodyPr>
            <a:normAutofit/>
          </a:bodyPr>
          <a:lstStyle>
            <a:lvl1pPr algn="l">
              <a:defRPr sz="2549">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838200" y="4648200"/>
            <a:ext cx="6553200" cy="685800"/>
          </a:xfrm>
          <a:prstGeom prst="rect">
            <a:avLst/>
          </a:prstGeom>
        </p:spPr>
        <p:txBody>
          <a:bodyPr>
            <a:normAutofit/>
          </a:bodyPr>
          <a:lstStyle>
            <a:lvl1pPr marL="0" indent="0" algn="l">
              <a:buNone/>
              <a:defRPr sz="1200" i="1">
                <a:solidFill>
                  <a:schemeClr val="tx1">
                    <a:lumMod val="65000"/>
                    <a:lumOff val="35000"/>
                  </a:schemeClr>
                </a:solidFill>
                <a:effectLst/>
                <a:latin typeface="Arial"/>
                <a:cs typeface="Arial"/>
              </a:defRPr>
            </a:lvl1pPr>
            <a:lvl2pPr marL="342744" indent="0" algn="ctr">
              <a:buNone/>
              <a:defRPr>
                <a:solidFill>
                  <a:schemeClr val="tx1">
                    <a:tint val="75000"/>
                  </a:schemeClr>
                </a:solidFill>
              </a:defRPr>
            </a:lvl2pPr>
            <a:lvl3pPr marL="685491" indent="0" algn="ctr">
              <a:buNone/>
              <a:defRPr>
                <a:solidFill>
                  <a:schemeClr val="tx1">
                    <a:tint val="75000"/>
                  </a:schemeClr>
                </a:solidFill>
              </a:defRPr>
            </a:lvl3pPr>
            <a:lvl4pPr marL="1028234" indent="0" algn="ctr">
              <a:buNone/>
              <a:defRPr>
                <a:solidFill>
                  <a:schemeClr val="tx1">
                    <a:tint val="75000"/>
                  </a:schemeClr>
                </a:solidFill>
              </a:defRPr>
            </a:lvl4pPr>
            <a:lvl5pPr marL="1370978" indent="0" algn="ctr">
              <a:buNone/>
              <a:defRPr>
                <a:solidFill>
                  <a:schemeClr val="tx1">
                    <a:tint val="75000"/>
                  </a:schemeClr>
                </a:solidFill>
              </a:defRPr>
            </a:lvl5pPr>
            <a:lvl6pPr marL="1713724" indent="0" algn="ctr">
              <a:buNone/>
              <a:defRPr>
                <a:solidFill>
                  <a:schemeClr val="tx1">
                    <a:tint val="75000"/>
                  </a:schemeClr>
                </a:solidFill>
              </a:defRPr>
            </a:lvl6pPr>
            <a:lvl7pPr marL="2056466" indent="0" algn="ctr">
              <a:buNone/>
              <a:defRPr>
                <a:solidFill>
                  <a:schemeClr val="tx1">
                    <a:tint val="75000"/>
                  </a:schemeClr>
                </a:solidFill>
              </a:defRPr>
            </a:lvl7pPr>
            <a:lvl8pPr marL="2399210" indent="0" algn="ctr">
              <a:buNone/>
              <a:defRPr>
                <a:solidFill>
                  <a:schemeClr val="tx1">
                    <a:tint val="75000"/>
                  </a:schemeClr>
                </a:solidFill>
              </a:defRPr>
            </a:lvl8pPr>
            <a:lvl9pPr marL="2741953" indent="0" algn="ctr">
              <a:buNone/>
              <a:defRPr>
                <a:solidFill>
                  <a:schemeClr val="tx1">
                    <a:tint val="75000"/>
                  </a:schemeClr>
                </a:solidFill>
              </a:defRPr>
            </a:lvl9pPr>
          </a:lstStyle>
          <a:p>
            <a:r>
              <a:rPr lang="en-US" dirty="0"/>
              <a:t>Click to edit Master subtitle style</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6467048"/>
            <a:ext cx="9144000" cy="390955"/>
          </a:xfrm>
          <a:prstGeom prst="rect">
            <a:avLst/>
          </a:prstGeom>
        </p:spPr>
      </p:pic>
    </p:spTree>
    <p:extLst>
      <p:ext uri="{BB962C8B-B14F-4D97-AF65-F5344CB8AC3E}">
        <p14:creationId xmlns:p14="http://schemas.microsoft.com/office/powerpoint/2010/main" val="3122228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146304"/>
            <a:ext cx="9144000" cy="2548467"/>
          </a:xfrm>
          <a:prstGeom prst="rect">
            <a:avLst/>
          </a:prstGeom>
          <a:noFill/>
          <a:ln w="9525">
            <a:noFill/>
            <a:miter lim="800000"/>
            <a:headEnd/>
            <a:tailEnd/>
          </a:ln>
        </p:spPr>
      </p:pic>
      <p:sp>
        <p:nvSpPr>
          <p:cNvPr id="4" name="Text Placeholder 19"/>
          <p:cNvSpPr>
            <a:spLocks noGrp="1"/>
          </p:cNvSpPr>
          <p:nvPr>
            <p:ph type="body" sz="quarter" idx="11"/>
          </p:nvPr>
        </p:nvSpPr>
        <p:spPr>
          <a:xfrm>
            <a:off x="838201" y="5574792"/>
            <a:ext cx="6473952" cy="859536"/>
          </a:xfrm>
          <a:prstGeom prst="rect">
            <a:avLst/>
          </a:prstGeom>
        </p:spPr>
        <p:txBody>
          <a:bodyPr/>
          <a:lstStyle>
            <a:lvl1pPr marL="0" indent="0">
              <a:buNone/>
              <a:defRPr sz="900" i="1">
                <a:solidFill>
                  <a:schemeClr val="tx1"/>
                </a:solidFill>
              </a:defRPr>
            </a:lvl1pPr>
            <a:lvl2pPr marL="139241" indent="0">
              <a:buNone/>
              <a:defRPr/>
            </a:lvl2pPr>
            <a:lvl3pPr marL="285623" indent="0">
              <a:buNone/>
              <a:defRPr/>
            </a:lvl3pPr>
            <a:lvl4pPr marL="414152" indent="0">
              <a:buNone/>
              <a:defRPr/>
            </a:lvl4pPr>
            <a:lvl5pPr marL="536727" indent="0">
              <a:buNone/>
              <a:defRPr/>
            </a:lvl5pPr>
          </a:lstStyle>
          <a:p>
            <a:pPr lvl="0"/>
            <a:r>
              <a:rPr lang="en-US" dirty="0"/>
              <a:t>Click to edit Master text styles</a:t>
            </a:r>
          </a:p>
        </p:txBody>
      </p:sp>
      <p:sp>
        <p:nvSpPr>
          <p:cNvPr id="5" name="Title 1"/>
          <p:cNvSpPr>
            <a:spLocks noGrp="1"/>
          </p:cNvSpPr>
          <p:nvPr>
            <p:ph type="ctrTitle"/>
          </p:nvPr>
        </p:nvSpPr>
        <p:spPr>
          <a:xfrm>
            <a:off x="838200" y="2694010"/>
            <a:ext cx="6477000" cy="1470025"/>
          </a:xfrm>
          <a:prstGeom prst="rect">
            <a:avLst/>
          </a:prstGeom>
        </p:spPr>
        <p:txBody>
          <a:bodyPr anchor="t">
            <a:normAutofit/>
          </a:bodyPr>
          <a:lstStyle>
            <a:lvl1pPr algn="l">
              <a:defRPr sz="2549">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838201" y="4509584"/>
            <a:ext cx="6473952" cy="1046923"/>
          </a:xfrm>
          <a:prstGeom prst="rect">
            <a:avLst/>
          </a:prstGeom>
        </p:spPr>
        <p:txBody>
          <a:bodyPr>
            <a:normAutofit/>
          </a:bodyPr>
          <a:lstStyle>
            <a:lvl1pPr marL="0" indent="0" algn="l">
              <a:buNone/>
              <a:defRPr sz="1200" b="1" i="0">
                <a:solidFill>
                  <a:schemeClr val="tx1"/>
                </a:solidFill>
                <a:effectLst/>
                <a:latin typeface="Arial"/>
                <a:cs typeface="Arial"/>
              </a:defRPr>
            </a:lvl1pPr>
            <a:lvl2pPr marL="342744" indent="0" algn="ctr">
              <a:buNone/>
              <a:defRPr>
                <a:solidFill>
                  <a:schemeClr val="tx1">
                    <a:tint val="75000"/>
                  </a:schemeClr>
                </a:solidFill>
              </a:defRPr>
            </a:lvl2pPr>
            <a:lvl3pPr marL="685491" indent="0" algn="ctr">
              <a:buNone/>
              <a:defRPr>
                <a:solidFill>
                  <a:schemeClr val="tx1">
                    <a:tint val="75000"/>
                  </a:schemeClr>
                </a:solidFill>
              </a:defRPr>
            </a:lvl3pPr>
            <a:lvl4pPr marL="1028234" indent="0" algn="ctr">
              <a:buNone/>
              <a:defRPr>
                <a:solidFill>
                  <a:schemeClr val="tx1">
                    <a:tint val="75000"/>
                  </a:schemeClr>
                </a:solidFill>
              </a:defRPr>
            </a:lvl4pPr>
            <a:lvl5pPr marL="1370978" indent="0" algn="ctr">
              <a:buNone/>
              <a:defRPr>
                <a:solidFill>
                  <a:schemeClr val="tx1">
                    <a:tint val="75000"/>
                  </a:schemeClr>
                </a:solidFill>
              </a:defRPr>
            </a:lvl5pPr>
            <a:lvl6pPr marL="1713724" indent="0" algn="ctr">
              <a:buNone/>
              <a:defRPr>
                <a:solidFill>
                  <a:schemeClr val="tx1">
                    <a:tint val="75000"/>
                  </a:schemeClr>
                </a:solidFill>
              </a:defRPr>
            </a:lvl6pPr>
            <a:lvl7pPr marL="2056466" indent="0" algn="ctr">
              <a:buNone/>
              <a:defRPr>
                <a:solidFill>
                  <a:schemeClr val="tx1">
                    <a:tint val="75000"/>
                  </a:schemeClr>
                </a:solidFill>
              </a:defRPr>
            </a:lvl7pPr>
            <a:lvl8pPr marL="2399210" indent="0" algn="ctr">
              <a:buNone/>
              <a:defRPr>
                <a:solidFill>
                  <a:schemeClr val="tx1">
                    <a:tint val="75000"/>
                  </a:schemeClr>
                </a:solidFill>
              </a:defRPr>
            </a:lvl8pPr>
            <a:lvl9pPr marL="2741953"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601089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ody page option 1">
    <p:spTree>
      <p:nvGrpSpPr>
        <p:cNvPr id="1" name=""/>
        <p:cNvGrpSpPr/>
        <p:nvPr/>
      </p:nvGrpSpPr>
      <p:grpSpPr>
        <a:xfrm>
          <a:off x="0" y="0"/>
          <a:ext cx="0" cy="0"/>
          <a:chOff x="0" y="0"/>
          <a:chExt cx="0" cy="0"/>
        </a:xfrm>
      </p:grpSpPr>
      <p:sp>
        <p:nvSpPr>
          <p:cNvPr id="19" name="Rectangle 2"/>
          <p:cNvSpPr>
            <a:spLocks noGrp="1" noChangeArrowheads="1"/>
          </p:cNvSpPr>
          <p:nvPr>
            <p:ph type="title"/>
          </p:nvPr>
        </p:nvSpPr>
        <p:spPr bwMode="auto">
          <a:xfrm>
            <a:off x="488682" y="404664"/>
            <a:ext cx="8630545" cy="512704"/>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noAutofit/>
          </a:bodyPr>
          <a:lstStyle>
            <a:lvl1pPr>
              <a:defRPr sz="2400">
                <a:latin typeface="Arial"/>
                <a:cs typeface="Arial"/>
              </a:defRPr>
            </a:lvl1pPr>
          </a:lstStyle>
          <a:p>
            <a:pPr lvl="0"/>
            <a:r>
              <a:rPr lang="en-US" dirty="0"/>
              <a:t>Click to edit Master title style</a:t>
            </a:r>
            <a:endParaRPr lang="en-GB" dirty="0"/>
          </a:p>
        </p:txBody>
      </p:sp>
      <p:sp>
        <p:nvSpPr>
          <p:cNvPr id="3" name="Content Placeholder 2"/>
          <p:cNvSpPr>
            <a:spLocks noGrp="1"/>
          </p:cNvSpPr>
          <p:nvPr>
            <p:ph sz="quarter" idx="10"/>
          </p:nvPr>
        </p:nvSpPr>
        <p:spPr>
          <a:xfrm>
            <a:off x="488670" y="1772817"/>
            <a:ext cx="8605840" cy="3384376"/>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467544" y="1061384"/>
            <a:ext cx="867645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467048"/>
            <a:ext cx="9144000" cy="390955"/>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8427" y="260652"/>
            <a:ext cx="504056" cy="584307"/>
          </a:xfrm>
          <a:prstGeom prst="rect">
            <a:avLst/>
          </a:prstGeom>
        </p:spPr>
      </p:pic>
    </p:spTree>
    <p:extLst>
      <p:ext uri="{BB962C8B-B14F-4D97-AF65-F5344CB8AC3E}">
        <p14:creationId xmlns:p14="http://schemas.microsoft.com/office/powerpoint/2010/main" val="21375392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_Content">
    <p:spTree>
      <p:nvGrpSpPr>
        <p:cNvPr id="1" name=""/>
        <p:cNvGrpSpPr/>
        <p:nvPr/>
      </p:nvGrpSpPr>
      <p:grpSpPr>
        <a:xfrm>
          <a:off x="0" y="0"/>
          <a:ext cx="0" cy="0"/>
          <a:chOff x="0" y="0"/>
          <a:chExt cx="0" cy="0"/>
        </a:xfrm>
      </p:grpSpPr>
      <p:cxnSp>
        <p:nvCxnSpPr>
          <p:cNvPr id="6" name="Straight Connector 5"/>
          <p:cNvCxnSpPr/>
          <p:nvPr userDrawn="1"/>
        </p:nvCxnSpPr>
        <p:spPr>
          <a:xfrm>
            <a:off x="468328" y="1062039"/>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533404" y="1350963"/>
            <a:ext cx="8358188" cy="4498848"/>
          </a:xfrm>
          <a:prstGeom prst="rect">
            <a:avLst/>
          </a:prstGeom>
          <a:noFill/>
          <a:ln>
            <a:noFill/>
          </a:ln>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533415" y="152401"/>
            <a:ext cx="7543799" cy="838200"/>
          </a:xfrm>
          <a:prstGeom prst="rect">
            <a:avLst/>
          </a:prstGeom>
          <a:noFill/>
          <a:ln>
            <a:noFill/>
          </a:ln>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533400" y="6294120"/>
            <a:ext cx="8357616" cy="182880"/>
          </a:xfrm>
          <a:prstGeom prst="rect">
            <a:avLst/>
          </a:prstGeom>
        </p:spPr>
        <p:txBody>
          <a:bodyPr/>
          <a:lstStyle>
            <a:lvl1pPr marL="0" indent="0" algn="r">
              <a:buNone/>
              <a:defRPr sz="563"/>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a:prstGeom prst="rect">
            <a:avLst/>
          </a:prstGeom>
        </p:spPr>
        <p:txBody>
          <a:bodyPr anchor="b"/>
          <a:lstStyle>
            <a:lvl1pPr marL="0" indent="0">
              <a:buNone/>
              <a:defRPr sz="674" baseline="0"/>
            </a:lvl1pPr>
          </a:lstStyle>
          <a:p>
            <a:pPr lvl="0"/>
            <a:r>
              <a:rPr lang="en-US"/>
              <a:t>Click to edit Master text styles</a:t>
            </a:r>
          </a:p>
        </p:txBody>
      </p:sp>
    </p:spTree>
    <p:extLst>
      <p:ext uri="{BB962C8B-B14F-4D97-AF65-F5344CB8AC3E}">
        <p14:creationId xmlns:p14="http://schemas.microsoft.com/office/powerpoint/2010/main" val="16303012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_Title_Content">
    <p:spTree>
      <p:nvGrpSpPr>
        <p:cNvPr id="1" name=""/>
        <p:cNvGrpSpPr/>
        <p:nvPr/>
      </p:nvGrpSpPr>
      <p:grpSpPr>
        <a:xfrm>
          <a:off x="0" y="0"/>
          <a:ext cx="0" cy="0"/>
          <a:chOff x="0" y="0"/>
          <a:chExt cx="0" cy="0"/>
        </a:xfrm>
      </p:grpSpPr>
      <p:sp>
        <p:nvSpPr>
          <p:cNvPr id="11" name="Rectangle 3"/>
          <p:cNvSpPr>
            <a:spLocks noGrp="1" noChangeArrowheads="1"/>
          </p:cNvSpPr>
          <p:nvPr>
            <p:ph idx="1"/>
          </p:nvPr>
        </p:nvSpPr>
        <p:spPr bwMode="auto">
          <a:xfrm>
            <a:off x="633415" y="1350963"/>
            <a:ext cx="8358188"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US" altLang="en-US" noProof="0" dirty="0"/>
          </a:p>
        </p:txBody>
      </p:sp>
      <p:sp>
        <p:nvSpPr>
          <p:cNvPr id="12" name="Rectangle 2"/>
          <p:cNvSpPr>
            <a:spLocks noGrp="1" noChangeArrowheads="1"/>
          </p:cNvSpPr>
          <p:nvPr>
            <p:ph type="title"/>
          </p:nvPr>
        </p:nvSpPr>
        <p:spPr bwMode="auto">
          <a:xfrm>
            <a:off x="633428"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a:t>Click to edit Master title style</a:t>
            </a:r>
            <a:endParaRPr lang="en-GB" altLang="en-US" dirty="0"/>
          </a:p>
        </p:txBody>
      </p:sp>
      <p:sp>
        <p:nvSpPr>
          <p:cNvPr id="13" name="Text Placeholder 4"/>
          <p:cNvSpPr>
            <a:spLocks noGrp="1"/>
          </p:cNvSpPr>
          <p:nvPr>
            <p:ph type="body" sz="quarter" idx="11"/>
          </p:nvPr>
        </p:nvSpPr>
        <p:spPr>
          <a:xfrm>
            <a:off x="533401" y="6294120"/>
            <a:ext cx="8229600" cy="182880"/>
          </a:xfrm>
          <a:prstGeom prst="rect">
            <a:avLst/>
          </a:prstGeom>
        </p:spPr>
        <p:txBody>
          <a:bodyPr/>
          <a:lstStyle>
            <a:lvl1pPr marL="0" indent="0" algn="r">
              <a:buNone/>
              <a:defRPr sz="563"/>
            </a:lvl1pPr>
          </a:lstStyle>
          <a:p>
            <a:pPr lvl="0"/>
            <a:r>
              <a:rPr lang="en-US"/>
              <a:t>Click to edit Master text styles</a:t>
            </a:r>
          </a:p>
        </p:txBody>
      </p:sp>
      <p:sp>
        <p:nvSpPr>
          <p:cNvPr id="14" name="Text Placeholder 6"/>
          <p:cNvSpPr>
            <a:spLocks noGrp="1"/>
          </p:cNvSpPr>
          <p:nvPr>
            <p:ph type="body" sz="quarter" idx="13"/>
          </p:nvPr>
        </p:nvSpPr>
        <p:spPr>
          <a:xfrm>
            <a:off x="633984" y="5862320"/>
            <a:ext cx="8357616" cy="365760"/>
          </a:xfrm>
          <a:prstGeom prst="rect">
            <a:avLst/>
          </a:prstGeom>
        </p:spPr>
        <p:txBody>
          <a:bodyPr anchor="b"/>
          <a:lstStyle>
            <a:lvl1pPr marL="0" indent="0">
              <a:buNone/>
              <a:defRPr sz="674" baseline="0"/>
            </a:lvl1pPr>
          </a:lstStyle>
          <a:p>
            <a:pPr lvl="0"/>
            <a:r>
              <a:rPr lang="en-US"/>
              <a:t>Click to edit Master text styles</a:t>
            </a:r>
          </a:p>
        </p:txBody>
      </p:sp>
      <p:sp>
        <p:nvSpPr>
          <p:cNvPr id="8" name="Slide Number Placeholder 5">
            <a:extLst>
              <a:ext uri="{FF2B5EF4-FFF2-40B4-BE49-F238E27FC236}">
                <a16:creationId xmlns:a16="http://schemas.microsoft.com/office/drawing/2014/main" id="{DF84940D-39D8-41C0-8BD8-1DC66B076B0E}"/>
              </a:ext>
            </a:extLst>
          </p:cNvPr>
          <p:cNvSpPr>
            <a:spLocks noGrp="1"/>
          </p:cNvSpPr>
          <p:nvPr>
            <p:ph type="sldNum" sz="quarter" idx="4"/>
          </p:nvPr>
        </p:nvSpPr>
        <p:spPr>
          <a:xfrm>
            <a:off x="8427028" y="6542833"/>
            <a:ext cx="608648" cy="169279"/>
          </a:xfrm>
          <a:prstGeom prst="rect">
            <a:avLst/>
          </a:prstGeom>
        </p:spPr>
        <p:txBody>
          <a:bodyPr vert="horz" lIns="0" tIns="0" rIns="0" bIns="0" rtlCol="0" anchor="ctr"/>
          <a:lstStyle>
            <a:lvl1pPr algn="r">
              <a:defRPr sz="674" b="1">
                <a:solidFill>
                  <a:schemeClr val="bg1"/>
                </a:solidFill>
                <a:latin typeface="Raleway" charset="0"/>
                <a:ea typeface="Raleway" charset="0"/>
                <a:cs typeface="Raleway" charset="0"/>
              </a:defRPr>
            </a:lvl1pPr>
          </a:lstStyle>
          <a:p>
            <a:pPr defTabSz="514118" eaLnBrk="0" fontAlgn="base" hangingPunct="0">
              <a:spcBef>
                <a:spcPct val="0"/>
              </a:spcBef>
              <a:spcAft>
                <a:spcPct val="0"/>
              </a:spcAft>
            </a:pPr>
            <a:fld id="{2A4924F2-D2C6-4E44-94BF-16121116D9F5}" type="slidenum">
              <a:rPr lang="en-GB" smtClean="0">
                <a:solidFill>
                  <a:srgbClr val="FFFFFF"/>
                </a:solidFill>
              </a:rPr>
              <a:pPr defTabSz="514118" eaLnBrk="0" fontAlgn="base" hangingPunct="0">
                <a:spcBef>
                  <a:spcPct val="0"/>
                </a:spcBef>
                <a:spcAft>
                  <a:spcPct val="0"/>
                </a:spcAft>
              </a:pPr>
              <a:t>‹#›</a:t>
            </a:fld>
            <a:endParaRPr lang="en-GB" dirty="0">
              <a:solidFill>
                <a:srgbClr val="FFFFFF"/>
              </a:solidFill>
            </a:endParaRPr>
          </a:p>
        </p:txBody>
      </p:sp>
    </p:spTree>
    <p:extLst>
      <p:ext uri="{BB962C8B-B14F-4D97-AF65-F5344CB8AC3E}">
        <p14:creationId xmlns:p14="http://schemas.microsoft.com/office/powerpoint/2010/main" val="20246045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Presentation Title - Grey">
    <p:bg>
      <p:bgPr>
        <a:solidFill>
          <a:srgbClr val="D0D3D3"/>
        </a:solidFill>
        <a:effectLst/>
      </p:bgPr>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EFCFACB-866A-455B-8F69-93CD9F3D3D6E}"/>
              </a:ext>
            </a:extLst>
          </p:cNvPr>
          <p:cNvSpPr>
            <a:spLocks noChangeAspect="1"/>
          </p:cNvSpPr>
          <p:nvPr userDrawn="1"/>
        </p:nvSpPr>
        <p:spPr>
          <a:xfrm rot="10800000" flipH="1">
            <a:off x="8" y="0"/>
            <a:ext cx="1112469" cy="42672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118"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 Placeholder 4">
            <a:extLst>
              <a:ext uri="{FF2B5EF4-FFF2-40B4-BE49-F238E27FC236}">
                <a16:creationId xmlns:a16="http://schemas.microsoft.com/office/drawing/2014/main" id="{6F645C7C-F0D4-4F5C-8D68-FB851D5670AC}"/>
              </a:ext>
            </a:extLst>
          </p:cNvPr>
          <p:cNvSpPr txBox="1">
            <a:spLocks/>
          </p:cNvSpPr>
          <p:nvPr userDrawn="1"/>
        </p:nvSpPr>
        <p:spPr>
          <a:xfrm>
            <a:off x="524387" y="6417392"/>
            <a:ext cx="8124825" cy="149375"/>
          </a:xfrm>
          <a:prstGeom prst="rect">
            <a:avLst/>
          </a:prstGeom>
        </p:spPr>
        <p:txBody>
          <a:bodyPr lIns="0" tIns="0" rIns="0" bIns="0"/>
          <a:lstStyle>
            <a:lvl1pPr marL="0" indent="0" algn="r" rtl="0" eaLnBrk="0" fontAlgn="base" hangingPunct="0">
              <a:spcBef>
                <a:spcPct val="0"/>
              </a:spcBef>
              <a:spcAft>
                <a:spcPts val="400"/>
              </a:spcAft>
              <a:buClr>
                <a:srgbClr val="E31836"/>
              </a:buClr>
              <a:buSzPct val="115000"/>
              <a:buFont typeface="Arial" panose="020B0604020202020204" pitchFamily="34" charset="0"/>
              <a:buNone/>
              <a:defRPr sz="900">
                <a:solidFill>
                  <a:schemeClr val="accent2"/>
                </a:solidFill>
                <a:latin typeface="Arial" panose="020B0604020202020204" pitchFamily="34" charset="0"/>
                <a:ea typeface="+mn-ea"/>
                <a:cs typeface="Arial" panose="020B0604020202020204" pitchFamily="34" charset="0"/>
              </a:defRPr>
            </a:lvl1pPr>
            <a:lvl2pPr marL="176213" indent="-176213" algn="l" rtl="0" eaLnBrk="0" fontAlgn="base" hangingPunct="0">
              <a:spcBef>
                <a:spcPct val="0"/>
              </a:spcBef>
              <a:spcAft>
                <a:spcPts val="400"/>
              </a:spcAft>
              <a:buClr>
                <a:srgbClr val="E31836"/>
              </a:buClr>
              <a:buSzPct val="115000"/>
              <a:buFont typeface="Arial" panose="020B0604020202020204" pitchFamily="34" charset="0"/>
              <a:buChar char="•"/>
              <a:defRPr sz="1700">
                <a:solidFill>
                  <a:schemeClr val="accent2"/>
                </a:solidFill>
                <a:latin typeface="Arial" panose="020B0604020202020204" pitchFamily="34" charset="0"/>
                <a:cs typeface="Arial" panose="020B0604020202020204" pitchFamily="34" charset="0"/>
              </a:defRPr>
            </a:lvl2pPr>
            <a:lvl3pPr marL="568325" indent="-173038" algn="l" rtl="0" eaLnBrk="0" fontAlgn="base" hangingPunct="0">
              <a:spcBef>
                <a:spcPct val="0"/>
              </a:spcBef>
              <a:spcAft>
                <a:spcPts val="400"/>
              </a:spcAft>
              <a:buClr>
                <a:srgbClr val="E31836"/>
              </a:buClr>
              <a:buSzPct val="115000"/>
              <a:buFont typeface="Arial" panose="020B0604020202020204" pitchFamily="34" charset="0"/>
              <a:buChar char="•"/>
              <a:defRPr lang="en-US" sz="1500" dirty="0">
                <a:solidFill>
                  <a:schemeClr val="accent2"/>
                </a:solidFill>
                <a:latin typeface="Arial" panose="020B0604020202020204" pitchFamily="34" charset="0"/>
                <a:cs typeface="Arial" panose="020B0604020202020204" pitchFamily="34" charset="0"/>
              </a:defRPr>
            </a:lvl3pPr>
            <a:lvl4pPr marL="976313" indent="-188913" algn="l" rtl="0" eaLnBrk="0" fontAlgn="base" hangingPunct="0">
              <a:spcBef>
                <a:spcPct val="0"/>
              </a:spcBef>
              <a:spcAft>
                <a:spcPts val="400"/>
              </a:spcAft>
              <a:buClr>
                <a:srgbClr val="E31836"/>
              </a:buClr>
              <a:buSzPct val="115000"/>
              <a:buFont typeface="Arial" panose="020B0604020202020204" pitchFamily="34" charset="0"/>
              <a:buChar char="•"/>
              <a:defRPr lang="en-US" sz="1300" dirty="0">
                <a:solidFill>
                  <a:schemeClr val="accent2"/>
                </a:solidFill>
                <a:latin typeface="Arial" panose="020B0604020202020204" pitchFamily="34" charset="0"/>
                <a:cs typeface="Arial" panose="020B0604020202020204" pitchFamily="34" charset="0"/>
              </a:defRPr>
            </a:lvl4pPr>
            <a:lvl5pPr marL="1229753" indent="-152396" algn="l" defTabSz="1231869" rtl="0" eaLnBrk="0" fontAlgn="base" hangingPunct="0">
              <a:spcBef>
                <a:spcPct val="0"/>
              </a:spcBef>
              <a:spcAft>
                <a:spcPts val="400"/>
              </a:spcAft>
              <a:buClr>
                <a:srgbClr val="E31836"/>
              </a:buClr>
              <a:buSzPct val="115000"/>
              <a:buFont typeface="Arial" panose="020B0604020202020204" pitchFamily="34" charset="0"/>
              <a:buChar char="•"/>
              <a:defRPr lang="en-GB" sz="1467" dirty="0">
                <a:solidFill>
                  <a:schemeClr val="accent2"/>
                </a:solidFill>
                <a:latin typeface="Arial" panose="020B0604020202020204" pitchFamily="34" charset="0"/>
                <a:cs typeface="Arial" panose="020B0604020202020204" pitchFamily="34" charset="0"/>
              </a:defRPr>
            </a:lvl5pPr>
            <a:lvl6pPr marL="891095" indent="0" algn="l" rtl="0" eaLnBrk="1" fontAlgn="base" hangingPunct="1">
              <a:spcBef>
                <a:spcPct val="20000"/>
              </a:spcBef>
              <a:spcAft>
                <a:spcPct val="0"/>
              </a:spcAft>
              <a:buClr>
                <a:srgbClr val="B61229"/>
              </a:buClr>
              <a:buSzPct val="115000"/>
              <a:buFont typeface="Arial" charset="0"/>
              <a:buNone/>
              <a:defRPr sz="1333">
                <a:solidFill>
                  <a:schemeClr val="bg2"/>
                </a:solidFill>
                <a:latin typeface="+mn-lt"/>
                <a:cs typeface="+mn-cs"/>
              </a:defRPr>
            </a:lvl6pPr>
            <a:lvl7pPr marL="1930352" indent="-251878" algn="l" rtl="0" eaLnBrk="1" fontAlgn="base" hangingPunct="1">
              <a:spcBef>
                <a:spcPct val="20000"/>
              </a:spcBef>
              <a:spcAft>
                <a:spcPct val="0"/>
              </a:spcAft>
              <a:buClr>
                <a:srgbClr val="B61229"/>
              </a:buClr>
              <a:buSzPct val="115000"/>
              <a:buFont typeface="Arial" charset="0"/>
              <a:buChar char="•"/>
              <a:defRPr sz="1333">
                <a:solidFill>
                  <a:schemeClr val="bg2"/>
                </a:solidFill>
                <a:latin typeface="+mn-lt"/>
                <a:cs typeface="+mn-cs"/>
              </a:defRPr>
            </a:lvl7pPr>
            <a:lvl8pPr marL="2539937" indent="-251878" algn="l" rtl="0" eaLnBrk="1" fontAlgn="base" hangingPunct="1">
              <a:spcBef>
                <a:spcPct val="20000"/>
              </a:spcBef>
              <a:spcAft>
                <a:spcPct val="0"/>
              </a:spcAft>
              <a:buClr>
                <a:srgbClr val="B61229"/>
              </a:buClr>
              <a:buSzPct val="115000"/>
              <a:buFont typeface="Arial" charset="0"/>
              <a:buChar char="•"/>
              <a:defRPr sz="1333">
                <a:solidFill>
                  <a:schemeClr val="bg2"/>
                </a:solidFill>
                <a:latin typeface="+mn-lt"/>
                <a:cs typeface="+mn-cs"/>
              </a:defRPr>
            </a:lvl8pPr>
            <a:lvl9pPr marL="3149521" indent="-251878" algn="l" rtl="0" eaLnBrk="1" fontAlgn="base" hangingPunct="1">
              <a:spcBef>
                <a:spcPct val="20000"/>
              </a:spcBef>
              <a:spcAft>
                <a:spcPct val="0"/>
              </a:spcAft>
              <a:buClr>
                <a:srgbClr val="B61229"/>
              </a:buClr>
              <a:buSzPct val="115000"/>
              <a:buFont typeface="Arial" charset="0"/>
              <a:buChar char="•"/>
              <a:defRPr sz="1333">
                <a:solidFill>
                  <a:schemeClr val="bg2"/>
                </a:solidFill>
                <a:latin typeface="+mn-lt"/>
                <a:cs typeface="+mn-cs"/>
              </a:defRPr>
            </a:lvl9pPr>
          </a:lstStyle>
          <a:p>
            <a:pPr marL="0" marR="0" lvl="0" indent="0" algn="l" defTabSz="514118" rtl="0" eaLnBrk="0" fontAlgn="base" latinLnBrk="0" hangingPunct="0">
              <a:lnSpc>
                <a:spcPct val="100000"/>
              </a:lnSpc>
              <a:spcBef>
                <a:spcPct val="0"/>
              </a:spcBef>
              <a:spcAft>
                <a:spcPts val="225"/>
              </a:spcAft>
              <a:buClr>
                <a:srgbClr val="E31836"/>
              </a:buClr>
              <a:buSzPct val="115000"/>
              <a:buFont typeface="Arial" panose="020B0604020202020204" pitchFamily="34" charset="0"/>
              <a:buNone/>
              <a:tabLst/>
              <a:defRPr/>
            </a:pPr>
            <a:r>
              <a:rPr kumimoji="0" lang="en-US" sz="450" b="1" i="0" u="none" strike="noStrike" kern="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rPr>
              <a:t>Conference on Retroviruses and Opportunistic Infections; March 8–11, 2020; Boston, Massachusetts</a:t>
            </a:r>
          </a:p>
          <a:p>
            <a:pPr marL="0" marR="0" lvl="0" indent="0" algn="l" defTabSz="514118" rtl="0" eaLnBrk="0" fontAlgn="base" latinLnBrk="0" hangingPunct="0">
              <a:lnSpc>
                <a:spcPct val="100000"/>
              </a:lnSpc>
              <a:spcBef>
                <a:spcPct val="0"/>
              </a:spcBef>
              <a:spcAft>
                <a:spcPts val="225"/>
              </a:spcAft>
              <a:buClr>
                <a:srgbClr val="E31836"/>
              </a:buClr>
              <a:buSzPct val="115000"/>
              <a:buFont typeface="Arial" panose="020B0604020202020204" pitchFamily="34" charset="0"/>
              <a:buNone/>
              <a:tabLst/>
              <a:defRPr/>
            </a:pPr>
            <a:endParaRPr kumimoji="0" lang="en-US" sz="450" b="1" i="0" u="none" strike="noStrike" kern="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1A5A9598-132B-4791-AA81-8424EC568A8B}"/>
              </a:ext>
            </a:extLst>
          </p:cNvPr>
          <p:cNvCxnSpPr/>
          <p:nvPr userDrawn="1"/>
        </p:nvCxnSpPr>
        <p:spPr>
          <a:xfrm>
            <a:off x="522875" y="6249600"/>
            <a:ext cx="391500" cy="0"/>
          </a:xfrm>
          <a:prstGeom prst="line">
            <a:avLst/>
          </a:prstGeom>
          <a:ln w="3175">
            <a:solidFill>
              <a:srgbClr val="071D49"/>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951345F-605B-4B05-8202-DE3B46F9CDEE}"/>
              </a:ext>
            </a:extLst>
          </p:cNvPr>
          <p:cNvSpPr>
            <a:spLocks noGrp="1"/>
          </p:cNvSpPr>
          <p:nvPr>
            <p:ph type="ctrTitle" hasCustomPrompt="1"/>
          </p:nvPr>
        </p:nvSpPr>
        <p:spPr>
          <a:xfrm>
            <a:off x="826073" y="1378451"/>
            <a:ext cx="6473952" cy="1954213"/>
          </a:xfrm>
          <a:prstGeom prst="rect">
            <a:avLst/>
          </a:prstGeom>
        </p:spPr>
        <p:txBody>
          <a:bodyPr anchor="t">
            <a:normAutofit/>
          </a:bodyPr>
          <a:lstStyle>
            <a:lvl1pPr algn="l">
              <a:defRPr sz="2250" b="1">
                <a:solidFill>
                  <a:schemeClr val="tx1"/>
                </a:solidFill>
                <a:effectLst/>
                <a:latin typeface="+mj-lt"/>
                <a:cs typeface="Arial"/>
              </a:defRPr>
            </a:lvl1pPr>
          </a:lstStyle>
          <a:p>
            <a:r>
              <a:rPr lang="en-US" dirty="0"/>
              <a:t>Click to Edit Master Title Style</a:t>
            </a:r>
          </a:p>
        </p:txBody>
      </p:sp>
      <p:sp>
        <p:nvSpPr>
          <p:cNvPr id="19" name="Subtitle 2">
            <a:extLst>
              <a:ext uri="{FF2B5EF4-FFF2-40B4-BE49-F238E27FC236}">
                <a16:creationId xmlns:a16="http://schemas.microsoft.com/office/drawing/2014/main" id="{79680979-CC01-4E77-8530-905039B45F0A}"/>
              </a:ext>
            </a:extLst>
          </p:cNvPr>
          <p:cNvSpPr>
            <a:spLocks noGrp="1"/>
          </p:cNvSpPr>
          <p:nvPr>
            <p:ph type="subTitle" idx="1" hasCustomPrompt="1"/>
          </p:nvPr>
        </p:nvSpPr>
        <p:spPr>
          <a:xfrm>
            <a:off x="826073" y="3625372"/>
            <a:ext cx="6473952" cy="908304"/>
          </a:xfrm>
          <a:prstGeom prst="rect">
            <a:avLst/>
          </a:prstGeom>
        </p:spPr>
        <p:txBody>
          <a:bodyPr>
            <a:normAutofit/>
          </a:bodyPr>
          <a:lstStyle>
            <a:lvl1pPr marL="0" indent="0" algn="l">
              <a:buNone/>
              <a:defRPr sz="844" b="1" i="0">
                <a:solidFill>
                  <a:schemeClr val="tx2"/>
                </a:solidFill>
                <a:effectLst/>
                <a:latin typeface="Arial"/>
                <a:cs typeface="Arial"/>
              </a:defRPr>
            </a:lvl1pPr>
            <a:lvl2pPr marL="342737" indent="0" algn="ctr">
              <a:buNone/>
              <a:defRPr>
                <a:solidFill>
                  <a:schemeClr val="tx1">
                    <a:tint val="75000"/>
                  </a:schemeClr>
                </a:solidFill>
              </a:defRPr>
            </a:lvl2pPr>
            <a:lvl3pPr marL="685475" indent="0" algn="ctr">
              <a:buNone/>
              <a:defRPr>
                <a:solidFill>
                  <a:schemeClr val="tx1">
                    <a:tint val="75000"/>
                  </a:schemeClr>
                </a:solidFill>
              </a:defRPr>
            </a:lvl3pPr>
            <a:lvl4pPr marL="1028209" indent="0" algn="ctr">
              <a:buNone/>
              <a:defRPr>
                <a:solidFill>
                  <a:schemeClr val="tx1">
                    <a:tint val="75000"/>
                  </a:schemeClr>
                </a:solidFill>
              </a:defRPr>
            </a:lvl4pPr>
            <a:lvl5pPr marL="1370942" indent="0" algn="ctr">
              <a:buNone/>
              <a:defRPr>
                <a:solidFill>
                  <a:schemeClr val="tx1">
                    <a:tint val="75000"/>
                  </a:schemeClr>
                </a:solidFill>
              </a:defRPr>
            </a:lvl5pPr>
            <a:lvl6pPr marL="1713682" indent="0" algn="ctr">
              <a:buNone/>
              <a:defRPr>
                <a:solidFill>
                  <a:schemeClr val="tx1">
                    <a:tint val="75000"/>
                  </a:schemeClr>
                </a:solidFill>
              </a:defRPr>
            </a:lvl6pPr>
            <a:lvl7pPr marL="2056418" indent="0" algn="ctr">
              <a:buNone/>
              <a:defRPr>
                <a:solidFill>
                  <a:schemeClr val="tx1">
                    <a:tint val="75000"/>
                  </a:schemeClr>
                </a:solidFill>
              </a:defRPr>
            </a:lvl7pPr>
            <a:lvl8pPr marL="2399150" indent="0" algn="ctr">
              <a:buNone/>
              <a:defRPr>
                <a:solidFill>
                  <a:schemeClr val="tx1">
                    <a:tint val="75000"/>
                  </a:schemeClr>
                </a:solidFill>
              </a:defRPr>
            </a:lvl8pPr>
            <a:lvl9pPr marL="2741885" indent="0" algn="ctr">
              <a:buNone/>
              <a:defRPr>
                <a:solidFill>
                  <a:schemeClr val="tx1">
                    <a:tint val="75000"/>
                  </a:schemeClr>
                </a:solidFill>
              </a:defRPr>
            </a:lvl9pPr>
          </a:lstStyle>
          <a:p>
            <a:r>
              <a:rPr lang="en-US" dirty="0"/>
              <a:t>Click to Edit Master Subtitle Style</a:t>
            </a:r>
          </a:p>
        </p:txBody>
      </p:sp>
      <p:sp>
        <p:nvSpPr>
          <p:cNvPr id="20" name="Text Placeholder 19">
            <a:extLst>
              <a:ext uri="{FF2B5EF4-FFF2-40B4-BE49-F238E27FC236}">
                <a16:creationId xmlns:a16="http://schemas.microsoft.com/office/drawing/2014/main" id="{E0F6C3D1-ED36-45A1-94EC-A543584321B2}"/>
              </a:ext>
            </a:extLst>
          </p:cNvPr>
          <p:cNvSpPr>
            <a:spLocks noGrp="1"/>
          </p:cNvSpPr>
          <p:nvPr>
            <p:ph type="body" sz="quarter" idx="11" hasCustomPrompt="1"/>
          </p:nvPr>
        </p:nvSpPr>
        <p:spPr>
          <a:xfrm>
            <a:off x="826073" y="4551964"/>
            <a:ext cx="6473952" cy="859536"/>
          </a:xfrm>
          <a:prstGeom prst="rect">
            <a:avLst/>
          </a:prstGeom>
        </p:spPr>
        <p:txBody>
          <a:bodyPr/>
          <a:lstStyle>
            <a:lvl1pPr marL="0" indent="0">
              <a:buNone/>
              <a:defRPr sz="646" i="1">
                <a:solidFill>
                  <a:schemeClr val="tx1"/>
                </a:solidFill>
              </a:defRPr>
            </a:lvl1pPr>
            <a:lvl2pPr marL="139238" indent="0">
              <a:buNone/>
              <a:defRPr/>
            </a:lvl2pPr>
            <a:lvl3pPr marL="285616" indent="0">
              <a:buNone/>
              <a:defRPr/>
            </a:lvl3pPr>
            <a:lvl4pPr marL="414141" indent="0">
              <a:buNone/>
              <a:defRPr/>
            </a:lvl4pPr>
            <a:lvl5pPr marL="536714" indent="0">
              <a:buNone/>
              <a:defRPr/>
            </a:lvl5pPr>
          </a:lstStyle>
          <a:p>
            <a:pPr lvl="0"/>
            <a:r>
              <a:rPr lang="en-US" dirty="0"/>
              <a:t>Click to Edit Master Text Styles</a:t>
            </a:r>
          </a:p>
        </p:txBody>
      </p:sp>
    </p:spTree>
    <p:extLst>
      <p:ext uri="{BB962C8B-B14F-4D97-AF65-F5344CB8AC3E}">
        <p14:creationId xmlns:p14="http://schemas.microsoft.com/office/powerpoint/2010/main" val="3667679815"/>
      </p:ext>
    </p:extLst>
  </p:cSld>
  <p:clrMapOvr>
    <a:masterClrMapping/>
  </p:clrMapOvr>
  <p:extLst>
    <p:ext uri="{DCECCB84-F9BA-43D5-87BE-67443E8EF086}">
      <p15:sldGuideLst xmlns:p15="http://schemas.microsoft.com/office/powerpoint/2012/main">
        <p15:guide id="1" orient="horz" pos="2880">
          <p15:clr>
            <a:srgbClr val="FBAE40"/>
          </p15:clr>
        </p15:guide>
        <p15:guide id="2" pos="6828">
          <p15:clr>
            <a:srgbClr val="FBAE40"/>
          </p15:clr>
        </p15:guide>
        <p15:guide id="3" pos="1232">
          <p15:clr>
            <a:srgbClr val="FBAE40"/>
          </p15:clr>
        </p15:guide>
        <p15:guide id="4" pos="997">
          <p15:clr>
            <a:srgbClr val="FBAE40"/>
          </p15:clr>
        </p15:guide>
        <p15:guide id="5" orient="horz" pos="5376">
          <p15:clr>
            <a:srgbClr val="FBAE40"/>
          </p15:clr>
        </p15:guide>
        <p15:guide id="6" orient="horz" pos="5545">
          <p15:clr>
            <a:srgbClr val="FBAE40"/>
          </p15:clr>
        </p15:guide>
        <p15:guide id="7" orient="horz" pos="12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3" y="1536192"/>
            <a:ext cx="4038599" cy="44313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596417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Title_Content">
    <p:spTree>
      <p:nvGrpSpPr>
        <p:cNvPr id="1" name=""/>
        <p:cNvGrpSpPr/>
        <p:nvPr/>
      </p:nvGrpSpPr>
      <p:grpSpPr>
        <a:xfrm>
          <a:off x="0" y="0"/>
          <a:ext cx="0" cy="0"/>
          <a:chOff x="0" y="0"/>
          <a:chExt cx="0" cy="0"/>
        </a:xfrm>
      </p:grpSpPr>
      <p:sp>
        <p:nvSpPr>
          <p:cNvPr id="11" name="Rectangle 3"/>
          <p:cNvSpPr>
            <a:spLocks noGrp="1" noChangeArrowheads="1"/>
          </p:cNvSpPr>
          <p:nvPr>
            <p:ph idx="1"/>
          </p:nvPr>
        </p:nvSpPr>
        <p:spPr bwMode="auto">
          <a:xfrm>
            <a:off x="533404" y="1350964"/>
            <a:ext cx="83581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5pPr>
              <a:defRPr/>
            </a:lvl5p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a:p>
            <a:pPr lvl="4"/>
            <a:endParaRPr lang="en-US" altLang="en-US" noProof="0" dirty="0"/>
          </a:p>
        </p:txBody>
      </p:sp>
      <p:pic>
        <p:nvPicPr>
          <p:cNvPr id="7" name="Picture 6">
            <a:extLst>
              <a:ext uri="{FF2B5EF4-FFF2-40B4-BE49-F238E27FC236}">
                <a16:creationId xmlns:a16="http://schemas.microsoft.com/office/drawing/2014/main" id="{8FCAB574-D00F-404B-99A4-2638A1E73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47463" y="5477092"/>
            <a:ext cx="396551" cy="1379057"/>
          </a:xfrm>
          <a:prstGeom prst="rect">
            <a:avLst/>
          </a:prstGeom>
        </p:spPr>
      </p:pic>
      <p:sp>
        <p:nvSpPr>
          <p:cNvPr id="17" name="Slide Number Placeholder 1">
            <a:extLst>
              <a:ext uri="{FF2B5EF4-FFF2-40B4-BE49-F238E27FC236}">
                <a16:creationId xmlns:a16="http://schemas.microsoft.com/office/drawing/2014/main" id="{5E20FFAB-DF01-48B8-AAF8-D9E9981965AD}"/>
              </a:ext>
            </a:extLst>
          </p:cNvPr>
          <p:cNvSpPr>
            <a:spLocks noGrp="1"/>
          </p:cNvSpPr>
          <p:nvPr>
            <p:ph type="sldNum" sz="quarter" idx="4"/>
          </p:nvPr>
        </p:nvSpPr>
        <p:spPr>
          <a:xfrm>
            <a:off x="8802292" y="6519603"/>
            <a:ext cx="341708" cy="336525"/>
          </a:xfrm>
          <a:prstGeom prst="rect">
            <a:avLst/>
          </a:prstGeom>
        </p:spPr>
        <p:txBody>
          <a:bodyPr/>
          <a:lstStyle>
            <a:lvl1pPr algn="r">
              <a:defRPr sz="674" b="1">
                <a:solidFill>
                  <a:schemeClr val="bg1"/>
                </a:solidFill>
              </a:defRPr>
            </a:lvl1pPr>
          </a:lstStyle>
          <a:p>
            <a:pPr defTabSz="514118" eaLnBrk="0" fontAlgn="base" hangingPunct="0">
              <a:spcBef>
                <a:spcPct val="0"/>
              </a:spcBef>
              <a:spcAft>
                <a:spcPct val="0"/>
              </a:spcAft>
            </a:pPr>
            <a:fld id="{724AC3FD-09E3-4FF5-A0F9-A72F20D7F301}" type="slidenum">
              <a:rPr lang="en-GB" smtClean="0">
                <a:solidFill>
                  <a:srgbClr val="FFFFFF"/>
                </a:solidFill>
                <a:cs typeface="Arial" panose="020B0604020202020204" pitchFamily="34" charset="0"/>
              </a:rPr>
              <a:pPr defTabSz="514118" eaLnBrk="0" fontAlgn="base" hangingPunct="0">
                <a:spcBef>
                  <a:spcPct val="0"/>
                </a:spcBef>
                <a:spcAft>
                  <a:spcPct val="0"/>
                </a:spcAft>
              </a:pPr>
              <a:t>‹#›</a:t>
            </a:fld>
            <a:endParaRPr lang="en-GB" dirty="0">
              <a:solidFill>
                <a:srgbClr val="FFFFFF"/>
              </a:solidFill>
              <a:cs typeface="Arial" panose="020B0604020202020204" pitchFamily="34" charset="0"/>
            </a:endParaRPr>
          </a:p>
        </p:txBody>
      </p:sp>
      <p:sp>
        <p:nvSpPr>
          <p:cNvPr id="8" name="Rectangle 2">
            <a:extLst>
              <a:ext uri="{FF2B5EF4-FFF2-40B4-BE49-F238E27FC236}">
                <a16:creationId xmlns:a16="http://schemas.microsoft.com/office/drawing/2014/main" id="{B269CE4D-2347-44B5-ABE1-5082EFF06F2D}"/>
              </a:ext>
            </a:extLst>
          </p:cNvPr>
          <p:cNvSpPr>
            <a:spLocks noGrp="1" noChangeArrowheads="1"/>
          </p:cNvSpPr>
          <p:nvPr>
            <p:ph type="title"/>
          </p:nvPr>
        </p:nvSpPr>
        <p:spPr bwMode="auto">
          <a:xfrm>
            <a:off x="533404" y="152400"/>
            <a:ext cx="8358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9" name="Text Placeholder 2">
            <a:extLst>
              <a:ext uri="{FF2B5EF4-FFF2-40B4-BE49-F238E27FC236}">
                <a16:creationId xmlns:a16="http://schemas.microsoft.com/office/drawing/2014/main" id="{F6A834DD-6116-4B73-BBE9-851C2D5E28BF}"/>
              </a:ext>
            </a:extLst>
          </p:cNvPr>
          <p:cNvSpPr>
            <a:spLocks noGrp="1"/>
          </p:cNvSpPr>
          <p:nvPr>
            <p:ph type="body" sz="quarter" idx="18"/>
          </p:nvPr>
        </p:nvSpPr>
        <p:spPr>
          <a:xfrm>
            <a:off x="533973" y="5943624"/>
            <a:ext cx="8357616" cy="304769"/>
          </a:xfrm>
          <a:prstGeom prst="rect">
            <a:avLst/>
          </a:prstGeom>
        </p:spPr>
        <p:txBody>
          <a:bodyPr anchor="b"/>
          <a:lstStyle>
            <a:lvl1pPr marL="0" indent="0" algn="l" rtl="0" eaLnBrk="0" fontAlgn="base" hangingPunct="0">
              <a:spcBef>
                <a:spcPct val="0"/>
              </a:spcBef>
              <a:spcAft>
                <a:spcPts val="225"/>
              </a:spcAft>
              <a:buClr>
                <a:srgbClr val="E31836"/>
              </a:buClr>
              <a:buSzPct val="115000"/>
              <a:buFont typeface="Arial" panose="020B0604020202020204" pitchFamily="34" charset="0"/>
              <a:buNone/>
              <a:defRPr lang="en-US" sz="450" kern="0" baseline="0" dirty="0" smtClean="0">
                <a:solidFill>
                  <a:schemeClr val="tx1"/>
                </a:solidFill>
                <a:latin typeface="Arial" panose="020B0604020202020204" pitchFamily="34" charset="0"/>
                <a:ea typeface="+mn-ea"/>
                <a:cs typeface="Arial" panose="020B0604020202020204" pitchFamily="34" charset="0"/>
              </a:defRPr>
            </a:lvl1pPr>
            <a:lvl2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smtClean="0">
                <a:solidFill>
                  <a:schemeClr val="accent2"/>
                </a:solidFill>
                <a:latin typeface="Arial" panose="020B0604020202020204" pitchFamily="34" charset="0"/>
                <a:ea typeface="+mn-ea"/>
                <a:cs typeface="Arial" panose="020B0604020202020204" pitchFamily="34" charset="0"/>
              </a:defRPr>
            </a:lvl2pPr>
            <a:lvl3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smtClean="0">
                <a:solidFill>
                  <a:schemeClr val="accent2"/>
                </a:solidFill>
                <a:latin typeface="Arial" panose="020B0604020202020204" pitchFamily="34" charset="0"/>
                <a:ea typeface="+mn-ea"/>
                <a:cs typeface="Arial" panose="020B0604020202020204" pitchFamily="34" charset="0"/>
              </a:defRPr>
            </a:lvl3pPr>
            <a:lvl4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smtClean="0">
                <a:solidFill>
                  <a:schemeClr val="accent2"/>
                </a:solidFill>
                <a:latin typeface="Arial" panose="020B0604020202020204" pitchFamily="34" charset="0"/>
                <a:ea typeface="+mn-ea"/>
                <a:cs typeface="Arial" panose="020B0604020202020204" pitchFamily="34" charset="0"/>
              </a:defRPr>
            </a:lvl4pPr>
            <a:lvl5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a:solidFill>
                  <a:schemeClr val="accent2"/>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57277895"/>
      </p:ext>
    </p:extLst>
  </p:cSld>
  <p:clrMapOvr>
    <a:masterClrMapping/>
  </p:clrMapOvr>
  <p:extLst>
    <p:ext uri="{DCECCB84-F9BA-43D5-87BE-67443E8EF086}">
      <p15:sldGuideLst xmlns:p15="http://schemas.microsoft.com/office/powerpoint/2012/main">
        <p15:guide id="1" orient="horz" pos="2880">
          <p15:clr>
            <a:srgbClr val="FBAE40"/>
          </p15:clr>
        </p15:guide>
        <p15:guide id="2" pos="6828">
          <p15:clr>
            <a:srgbClr val="FBAE40"/>
          </p15:clr>
        </p15:guide>
        <p15:guide id="3" orient="horz" pos="537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Content Slide_Title Only">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683A308-5D3A-4CA6-AC20-9C72DA27D845}"/>
              </a:ext>
            </a:extLst>
          </p:cNvPr>
          <p:cNvSpPr>
            <a:spLocks noGrp="1"/>
          </p:cNvSpPr>
          <p:nvPr>
            <p:ph type="sldNum" sz="quarter" idx="4"/>
          </p:nvPr>
        </p:nvSpPr>
        <p:spPr>
          <a:xfrm>
            <a:off x="8802292" y="6519603"/>
            <a:ext cx="341708" cy="336525"/>
          </a:xfrm>
          <a:prstGeom prst="rect">
            <a:avLst/>
          </a:prstGeom>
        </p:spPr>
        <p:txBody>
          <a:bodyPr/>
          <a:lstStyle>
            <a:lvl1pPr algn="r">
              <a:defRPr sz="674" b="1">
                <a:solidFill>
                  <a:schemeClr val="bg1"/>
                </a:solidFill>
              </a:defRPr>
            </a:lvl1pPr>
          </a:lstStyle>
          <a:p>
            <a:pPr defTabSz="514118" eaLnBrk="0" fontAlgn="base" hangingPunct="0">
              <a:spcBef>
                <a:spcPct val="0"/>
              </a:spcBef>
              <a:spcAft>
                <a:spcPct val="0"/>
              </a:spcAft>
            </a:pPr>
            <a:fld id="{724AC3FD-09E3-4FF5-A0F9-A72F20D7F301}" type="slidenum">
              <a:rPr lang="en-GB" smtClean="0">
                <a:solidFill>
                  <a:srgbClr val="FFFFFF"/>
                </a:solidFill>
                <a:cs typeface="Arial" panose="020B0604020202020204" pitchFamily="34" charset="0"/>
              </a:rPr>
              <a:pPr defTabSz="514118" eaLnBrk="0" fontAlgn="base" hangingPunct="0">
                <a:spcBef>
                  <a:spcPct val="0"/>
                </a:spcBef>
                <a:spcAft>
                  <a:spcPct val="0"/>
                </a:spcAft>
              </a:pPr>
              <a:t>‹#›</a:t>
            </a:fld>
            <a:endParaRPr lang="en-GB" dirty="0">
              <a:solidFill>
                <a:srgbClr val="FFFFFF"/>
              </a:solidFill>
              <a:cs typeface="Arial" panose="020B0604020202020204" pitchFamily="34" charset="0"/>
            </a:endParaRPr>
          </a:p>
        </p:txBody>
      </p:sp>
      <p:sp>
        <p:nvSpPr>
          <p:cNvPr id="14" name="Text Placeholder 2">
            <a:extLst>
              <a:ext uri="{FF2B5EF4-FFF2-40B4-BE49-F238E27FC236}">
                <a16:creationId xmlns:a16="http://schemas.microsoft.com/office/drawing/2014/main" id="{7D1BDFE1-7D83-4C75-AB1F-B7E84E75F7E2}"/>
              </a:ext>
            </a:extLst>
          </p:cNvPr>
          <p:cNvSpPr>
            <a:spLocks noGrp="1"/>
          </p:cNvSpPr>
          <p:nvPr>
            <p:ph type="body" sz="quarter" idx="18"/>
          </p:nvPr>
        </p:nvSpPr>
        <p:spPr>
          <a:xfrm>
            <a:off x="523875" y="5943624"/>
            <a:ext cx="8357616" cy="304769"/>
          </a:xfrm>
          <a:prstGeom prst="rect">
            <a:avLst/>
          </a:prstGeom>
        </p:spPr>
        <p:txBody>
          <a:bodyPr anchor="b"/>
          <a:lstStyle>
            <a:lvl1pPr marL="0" indent="0" algn="l" rtl="0" eaLnBrk="0" fontAlgn="base" hangingPunct="0">
              <a:spcBef>
                <a:spcPct val="0"/>
              </a:spcBef>
              <a:spcAft>
                <a:spcPts val="225"/>
              </a:spcAft>
              <a:buClr>
                <a:srgbClr val="E31836"/>
              </a:buClr>
              <a:buSzPct val="115000"/>
              <a:buFont typeface="Arial" panose="020B0604020202020204" pitchFamily="34" charset="0"/>
              <a:buNone/>
              <a:defRPr lang="en-US" sz="450" kern="0" baseline="0" dirty="0" smtClean="0">
                <a:solidFill>
                  <a:schemeClr val="tx1"/>
                </a:solidFill>
                <a:latin typeface="Arial" panose="020B0604020202020204" pitchFamily="34" charset="0"/>
                <a:ea typeface="+mn-ea"/>
                <a:cs typeface="Arial" panose="020B0604020202020204" pitchFamily="34" charset="0"/>
              </a:defRPr>
            </a:lvl1pPr>
            <a:lvl2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smtClean="0">
                <a:solidFill>
                  <a:schemeClr val="accent2"/>
                </a:solidFill>
                <a:latin typeface="Arial" panose="020B0604020202020204" pitchFamily="34" charset="0"/>
                <a:ea typeface="+mn-ea"/>
                <a:cs typeface="Arial" panose="020B0604020202020204" pitchFamily="34" charset="0"/>
              </a:defRPr>
            </a:lvl2pPr>
            <a:lvl3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smtClean="0">
                <a:solidFill>
                  <a:schemeClr val="accent2"/>
                </a:solidFill>
                <a:latin typeface="Arial" panose="020B0604020202020204" pitchFamily="34" charset="0"/>
                <a:ea typeface="+mn-ea"/>
                <a:cs typeface="Arial" panose="020B0604020202020204" pitchFamily="34" charset="0"/>
              </a:defRPr>
            </a:lvl3pPr>
            <a:lvl4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smtClean="0">
                <a:solidFill>
                  <a:schemeClr val="accent2"/>
                </a:solidFill>
                <a:latin typeface="Arial" panose="020B0604020202020204" pitchFamily="34" charset="0"/>
                <a:ea typeface="+mn-ea"/>
                <a:cs typeface="Arial" panose="020B0604020202020204" pitchFamily="34" charset="0"/>
              </a:defRPr>
            </a:lvl4pPr>
            <a:lvl5pPr marL="0" indent="0" algn="l" rtl="0" eaLnBrk="0" fontAlgn="base" hangingPunct="0">
              <a:spcBef>
                <a:spcPct val="0"/>
              </a:spcBef>
              <a:spcAft>
                <a:spcPts val="225"/>
              </a:spcAft>
              <a:buClr>
                <a:srgbClr val="E31836"/>
              </a:buClr>
              <a:buSzPct val="115000"/>
              <a:buFont typeface="Arial" panose="020B0604020202020204" pitchFamily="34" charset="0"/>
              <a:buNone/>
              <a:defRPr lang="en-US" sz="506" kern="0" baseline="0" dirty="0">
                <a:solidFill>
                  <a:schemeClr val="accent2"/>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5" name="Rectangle 2">
            <a:extLst>
              <a:ext uri="{FF2B5EF4-FFF2-40B4-BE49-F238E27FC236}">
                <a16:creationId xmlns:a16="http://schemas.microsoft.com/office/drawing/2014/main" id="{999A2E9C-1C03-427F-9B0F-714F67A738CE}"/>
              </a:ext>
            </a:extLst>
          </p:cNvPr>
          <p:cNvSpPr>
            <a:spLocks noGrp="1" noChangeArrowheads="1"/>
          </p:cNvSpPr>
          <p:nvPr>
            <p:ph type="title"/>
          </p:nvPr>
        </p:nvSpPr>
        <p:spPr bwMode="auto">
          <a:xfrm>
            <a:off x="533404" y="152400"/>
            <a:ext cx="8358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15761311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947" y="2268538"/>
            <a:ext cx="4844344"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4246036" y="2268542"/>
            <a:ext cx="2547055" cy="2147887"/>
          </a:xfrm>
          <a:prstGeom prst="rect">
            <a:avLst/>
          </a:prstGeom>
        </p:spPr>
        <p:txBody>
          <a:bodyPr lIns="43399" tIns="21699" rIns="43399" bIns="21699" anchor="ctr"/>
          <a:lstStyle>
            <a:lvl1pPr algn="l" defTabSz="914400" rtl="0" eaLnBrk="1" latinLnBrk="0" hangingPunct="1">
              <a:spcBef>
                <a:spcPct val="0"/>
              </a:spcBef>
              <a:buNone/>
              <a:defRPr sz="2800" b="1" kern="1200">
                <a:solidFill>
                  <a:schemeClr val="bg1"/>
                </a:solidFill>
                <a:latin typeface="Montserrat" panose="00000500000000000000" pitchFamily="2" charset="0"/>
                <a:ea typeface="+mj-ea"/>
                <a:cs typeface="Arial" panose="020B0604020202020204" pitchFamily="34" charset="0"/>
              </a:defRPr>
            </a:lvl1pPr>
          </a:lstStyle>
          <a:p>
            <a:pPr>
              <a:defRPr/>
            </a:pPr>
            <a:endParaRPr lang="en-GB" sz="1329" dirty="0"/>
          </a:p>
        </p:txBody>
      </p:sp>
    </p:spTree>
    <p:extLst>
      <p:ext uri="{BB962C8B-B14F-4D97-AF65-F5344CB8AC3E}">
        <p14:creationId xmlns:p14="http://schemas.microsoft.com/office/powerpoint/2010/main" val="9683663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lang="en-GB" dirty="0">
                <a:latin typeface="Century Gothic" panose="020B0502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sz="949">
                <a:solidFill>
                  <a:srgbClr val="292929"/>
                </a:solidFill>
                <a:latin typeface="+mn-lt"/>
              </a:defRPr>
            </a:lvl1pPr>
            <a:lvl2pPr>
              <a:defRPr sz="949">
                <a:solidFill>
                  <a:srgbClr val="292929"/>
                </a:solidFill>
                <a:latin typeface="+mn-lt"/>
              </a:defRPr>
            </a:lvl2pPr>
            <a:lvl3pPr>
              <a:defRPr sz="949">
                <a:solidFill>
                  <a:srgbClr val="292929"/>
                </a:solidFill>
                <a:latin typeface="+mn-lt"/>
              </a:defRPr>
            </a:lvl3pPr>
            <a:lvl4pPr>
              <a:defRPr sz="949">
                <a:solidFill>
                  <a:srgbClr val="292929"/>
                </a:solidFill>
                <a:latin typeface="+mn-lt"/>
              </a:defRPr>
            </a:lvl4pPr>
            <a:lvl5pPr>
              <a:defRPr sz="949">
                <a:solidFill>
                  <a:srgbClr val="29292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82374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8"/>
            <a:ext cx="7772400" cy="1362075"/>
          </a:xfrm>
        </p:spPr>
        <p:txBody>
          <a:bodyPr anchor="t"/>
          <a:lstStyle>
            <a:lvl1pPr algn="l">
              <a:defRPr sz="1329" b="1" cap="all">
                <a:solidFill>
                  <a:srgbClr val="E40C3A"/>
                </a:solidFill>
                <a:latin typeface="Century Gothic" panose="020B0502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949">
                <a:solidFill>
                  <a:schemeClr val="tx1">
                    <a:tint val="75000"/>
                  </a:schemeClr>
                </a:solidFill>
              </a:defRPr>
            </a:lvl1pPr>
            <a:lvl2pPr marL="217004" indent="0">
              <a:buNone/>
              <a:defRPr sz="854">
                <a:solidFill>
                  <a:schemeClr val="tx1">
                    <a:tint val="75000"/>
                  </a:schemeClr>
                </a:solidFill>
              </a:defRPr>
            </a:lvl2pPr>
            <a:lvl3pPr marL="434009" indent="0">
              <a:buNone/>
              <a:defRPr sz="760">
                <a:solidFill>
                  <a:schemeClr val="tx1">
                    <a:tint val="75000"/>
                  </a:schemeClr>
                </a:solidFill>
              </a:defRPr>
            </a:lvl3pPr>
            <a:lvl4pPr marL="651013" indent="0">
              <a:buNone/>
              <a:defRPr sz="665">
                <a:solidFill>
                  <a:schemeClr val="tx1">
                    <a:tint val="75000"/>
                  </a:schemeClr>
                </a:solidFill>
              </a:defRPr>
            </a:lvl4pPr>
            <a:lvl5pPr marL="868017" indent="0">
              <a:buNone/>
              <a:defRPr sz="665">
                <a:solidFill>
                  <a:schemeClr val="tx1">
                    <a:tint val="75000"/>
                  </a:schemeClr>
                </a:solidFill>
              </a:defRPr>
            </a:lvl5pPr>
            <a:lvl6pPr marL="1085021" indent="0">
              <a:buNone/>
              <a:defRPr sz="665">
                <a:solidFill>
                  <a:schemeClr val="tx1">
                    <a:tint val="75000"/>
                  </a:schemeClr>
                </a:solidFill>
              </a:defRPr>
            </a:lvl6pPr>
            <a:lvl7pPr marL="1302026" indent="0">
              <a:buNone/>
              <a:defRPr sz="665">
                <a:solidFill>
                  <a:schemeClr val="tx1">
                    <a:tint val="75000"/>
                  </a:schemeClr>
                </a:solidFill>
              </a:defRPr>
            </a:lvl7pPr>
            <a:lvl8pPr marL="1519031" indent="0">
              <a:buNone/>
              <a:defRPr sz="665">
                <a:solidFill>
                  <a:schemeClr val="tx1">
                    <a:tint val="75000"/>
                  </a:schemeClr>
                </a:solidFill>
              </a:defRPr>
            </a:lvl8pPr>
            <a:lvl9pPr marL="1736034" indent="0">
              <a:buNone/>
              <a:defRPr sz="665">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41966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E40C3A"/>
                </a:solidFill>
                <a:latin typeface="Century Gothic" panose="020B0502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1" y="1600206"/>
            <a:ext cx="4038600" cy="4525963"/>
          </a:xfrm>
        </p:spPr>
        <p:txBody>
          <a:bodyPr/>
          <a:lstStyle>
            <a:lvl1pPr>
              <a:defRPr sz="854">
                <a:solidFill>
                  <a:srgbClr val="292929"/>
                </a:solidFill>
              </a:defRPr>
            </a:lvl1pPr>
            <a:lvl2pPr>
              <a:defRPr sz="760"/>
            </a:lvl2pPr>
            <a:lvl3pPr>
              <a:defRPr sz="760"/>
            </a:lvl3pPr>
            <a:lvl4pPr>
              <a:defRPr sz="760"/>
            </a:lvl4pPr>
            <a:lvl5pPr>
              <a:defRPr sz="760"/>
            </a:lvl5pPr>
            <a:lvl6pPr>
              <a:defRPr sz="854"/>
            </a:lvl6pPr>
            <a:lvl7pPr>
              <a:defRPr sz="854"/>
            </a:lvl7pPr>
            <a:lvl8pPr>
              <a:defRPr sz="854"/>
            </a:lvl8pPr>
            <a:lvl9pPr>
              <a:defRPr sz="85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1" y="1600206"/>
            <a:ext cx="4038600" cy="4525963"/>
          </a:xfrm>
        </p:spPr>
        <p:txBody>
          <a:bodyPr/>
          <a:lstStyle>
            <a:lvl1pPr>
              <a:defRPr sz="854">
                <a:solidFill>
                  <a:srgbClr val="292929"/>
                </a:solidFill>
              </a:defRPr>
            </a:lvl1pPr>
            <a:lvl2pPr>
              <a:defRPr sz="760"/>
            </a:lvl2pPr>
            <a:lvl3pPr>
              <a:defRPr sz="760"/>
            </a:lvl3pPr>
            <a:lvl4pPr>
              <a:defRPr sz="760"/>
            </a:lvl4pPr>
            <a:lvl5pPr>
              <a:defRPr sz="760"/>
            </a:lvl5pPr>
            <a:lvl6pPr>
              <a:defRPr sz="854"/>
            </a:lvl6pPr>
            <a:lvl7pPr>
              <a:defRPr sz="854"/>
            </a:lvl7pPr>
            <a:lvl8pPr>
              <a:defRPr sz="854"/>
            </a:lvl8pPr>
            <a:lvl9pPr>
              <a:defRPr sz="85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85311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88640"/>
            <a:ext cx="8229600" cy="1143000"/>
          </a:xfrm>
        </p:spPr>
        <p:txBody>
          <a:bodyPr/>
          <a:lstStyle>
            <a:lvl1pPr>
              <a:defRPr>
                <a:solidFill>
                  <a:srgbClr val="E40C3A"/>
                </a:solidFill>
                <a:latin typeface="Century Gothic" panose="020B0502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457203" y="1535113"/>
            <a:ext cx="4040188" cy="639762"/>
          </a:xfrm>
        </p:spPr>
        <p:txBody>
          <a:bodyPr anchor="b">
            <a:noAutofit/>
          </a:bodyPr>
          <a:lstStyle>
            <a:lvl1pPr marL="0" indent="0">
              <a:buNone/>
              <a:defRPr sz="854" b="1">
                <a:latin typeface="Century Gothic" panose="020B0502020202020204" pitchFamily="34" charset="0"/>
              </a:defRPr>
            </a:lvl1pPr>
            <a:lvl2pPr marL="217004" indent="0">
              <a:buNone/>
              <a:defRPr sz="949" b="1"/>
            </a:lvl2pPr>
            <a:lvl3pPr marL="434009" indent="0">
              <a:buNone/>
              <a:defRPr sz="854" b="1"/>
            </a:lvl3pPr>
            <a:lvl4pPr marL="651013" indent="0">
              <a:buNone/>
              <a:defRPr sz="760" b="1"/>
            </a:lvl4pPr>
            <a:lvl5pPr marL="868017" indent="0">
              <a:buNone/>
              <a:defRPr sz="760" b="1"/>
            </a:lvl5pPr>
            <a:lvl6pPr marL="1085021" indent="0">
              <a:buNone/>
              <a:defRPr sz="760" b="1"/>
            </a:lvl6pPr>
            <a:lvl7pPr marL="1302026" indent="0">
              <a:buNone/>
              <a:defRPr sz="760" b="1"/>
            </a:lvl7pPr>
            <a:lvl8pPr marL="1519031" indent="0">
              <a:buNone/>
              <a:defRPr sz="760" b="1"/>
            </a:lvl8pPr>
            <a:lvl9pPr marL="1736034" indent="0">
              <a:buNone/>
              <a:defRPr sz="760" b="1"/>
            </a:lvl9pPr>
          </a:lstStyle>
          <a:p>
            <a:pPr lvl="0"/>
            <a:r>
              <a:rPr lang="en-US" dirty="0"/>
              <a:t>Click to edit Master text styles</a:t>
            </a:r>
          </a:p>
        </p:txBody>
      </p:sp>
      <p:sp>
        <p:nvSpPr>
          <p:cNvPr id="4" name="Content Placeholder 3"/>
          <p:cNvSpPr>
            <a:spLocks noGrp="1"/>
          </p:cNvSpPr>
          <p:nvPr>
            <p:ph sz="half" idx="2"/>
          </p:nvPr>
        </p:nvSpPr>
        <p:spPr>
          <a:xfrm>
            <a:off x="457203" y="2174875"/>
            <a:ext cx="4040188" cy="3467918"/>
          </a:xfrm>
        </p:spPr>
        <p:txBody>
          <a:bodyPr/>
          <a:lstStyle>
            <a:lvl1pPr>
              <a:defRPr sz="1139">
                <a:solidFill>
                  <a:srgbClr val="292929"/>
                </a:solidFill>
              </a:defRPr>
            </a:lvl1pPr>
            <a:lvl2pPr>
              <a:defRPr sz="949"/>
            </a:lvl2pPr>
            <a:lvl3pPr>
              <a:defRPr sz="854"/>
            </a:lvl3pPr>
            <a:lvl4pPr>
              <a:defRPr sz="760"/>
            </a:lvl4pPr>
            <a:lvl5pPr>
              <a:defRPr sz="760"/>
            </a:lvl5pPr>
            <a:lvl6pPr>
              <a:defRPr sz="760"/>
            </a:lvl6pPr>
            <a:lvl7pPr>
              <a:defRPr sz="760"/>
            </a:lvl7pPr>
            <a:lvl8pPr>
              <a:defRPr sz="760"/>
            </a:lvl8pPr>
            <a:lvl9pPr>
              <a:defRPr sz="7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9" y="1535113"/>
            <a:ext cx="4041775" cy="639762"/>
          </a:xfrm>
        </p:spPr>
        <p:txBody>
          <a:bodyPr anchor="b">
            <a:noAutofit/>
          </a:bodyPr>
          <a:lstStyle>
            <a:lvl1pPr marL="0" indent="0">
              <a:buNone/>
              <a:defRPr sz="854" b="1">
                <a:latin typeface="Century Gothic" panose="020B0502020202020204" pitchFamily="34" charset="0"/>
              </a:defRPr>
            </a:lvl1pPr>
            <a:lvl2pPr marL="217004" indent="0">
              <a:buNone/>
              <a:defRPr sz="949" b="1"/>
            </a:lvl2pPr>
            <a:lvl3pPr marL="434009" indent="0">
              <a:buNone/>
              <a:defRPr sz="854" b="1"/>
            </a:lvl3pPr>
            <a:lvl4pPr marL="651013" indent="0">
              <a:buNone/>
              <a:defRPr sz="760" b="1"/>
            </a:lvl4pPr>
            <a:lvl5pPr marL="868017" indent="0">
              <a:buNone/>
              <a:defRPr sz="760" b="1"/>
            </a:lvl5pPr>
            <a:lvl6pPr marL="1085021" indent="0">
              <a:buNone/>
              <a:defRPr sz="760" b="1"/>
            </a:lvl6pPr>
            <a:lvl7pPr marL="1302026" indent="0">
              <a:buNone/>
              <a:defRPr sz="760" b="1"/>
            </a:lvl7pPr>
            <a:lvl8pPr marL="1519031" indent="0">
              <a:buNone/>
              <a:defRPr sz="760" b="1"/>
            </a:lvl8pPr>
            <a:lvl9pPr marL="1736034" indent="0">
              <a:buNone/>
              <a:defRPr sz="76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467918"/>
          </a:xfrm>
        </p:spPr>
        <p:txBody>
          <a:bodyPr/>
          <a:lstStyle>
            <a:lvl1pPr>
              <a:defRPr sz="1139">
                <a:solidFill>
                  <a:srgbClr val="292929"/>
                </a:solidFill>
              </a:defRPr>
            </a:lvl1pPr>
            <a:lvl2pPr>
              <a:defRPr sz="949"/>
            </a:lvl2pPr>
            <a:lvl3pPr>
              <a:defRPr sz="854"/>
            </a:lvl3pPr>
            <a:lvl4pPr>
              <a:defRPr sz="760"/>
            </a:lvl4pPr>
            <a:lvl5pPr>
              <a:defRPr sz="760"/>
            </a:lvl5pPr>
            <a:lvl6pPr>
              <a:defRPr sz="760"/>
            </a:lvl6pPr>
            <a:lvl7pPr>
              <a:defRPr sz="760"/>
            </a:lvl7pPr>
            <a:lvl8pPr>
              <a:defRPr sz="760"/>
            </a:lvl8pPr>
            <a:lvl9pPr>
              <a:defRPr sz="7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903930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4833" y="188640"/>
            <a:ext cx="7961971" cy="1143000"/>
          </a:xfrm>
        </p:spPr>
        <p:txBody>
          <a:bodyPr/>
          <a:lstStyle/>
          <a:p>
            <a:r>
              <a:rPr lang="en-US"/>
              <a:t>Click to edit Master title style</a:t>
            </a:r>
            <a:endParaRPr lang="en-GB" dirty="0"/>
          </a:p>
        </p:txBody>
      </p:sp>
    </p:spTree>
    <p:extLst>
      <p:ext uri="{BB962C8B-B14F-4D97-AF65-F5344CB8AC3E}">
        <p14:creationId xmlns:p14="http://schemas.microsoft.com/office/powerpoint/2010/main" val="11540172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575052" y="273051"/>
            <a:ext cx="5111750" cy="5388198"/>
          </a:xfrm>
        </p:spPr>
        <p:txBody>
          <a:bodyPr/>
          <a:lstStyle>
            <a:lvl1pPr>
              <a:defRPr sz="1329">
                <a:latin typeface="+mj-lt"/>
              </a:defRPr>
            </a:lvl1pPr>
            <a:lvl2pPr>
              <a:defRPr sz="1329"/>
            </a:lvl2pPr>
            <a:lvl3pPr>
              <a:defRPr sz="1139"/>
            </a:lvl3pPr>
            <a:lvl4pPr>
              <a:defRPr sz="949"/>
            </a:lvl4pPr>
            <a:lvl5pPr>
              <a:defRPr sz="949"/>
            </a:lvl5pPr>
            <a:lvl6pPr>
              <a:defRPr sz="949"/>
            </a:lvl6pPr>
            <a:lvl7pPr>
              <a:defRPr sz="949"/>
            </a:lvl7pPr>
            <a:lvl8pPr>
              <a:defRPr sz="949"/>
            </a:lvl8pPr>
            <a:lvl9pPr>
              <a:defRPr sz="9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2" y="1435101"/>
            <a:ext cx="3008313" cy="4226148"/>
          </a:xfrm>
        </p:spPr>
        <p:txBody>
          <a:bodyPr/>
          <a:lstStyle>
            <a:lvl1pPr marL="0" indent="0">
              <a:buNone/>
              <a:defRPr sz="665" b="1">
                <a:latin typeface="Century Gothic" panose="020B0502020202020204" pitchFamily="34" charset="0"/>
              </a:defRPr>
            </a:lvl1pPr>
            <a:lvl2pPr marL="217004" indent="0">
              <a:buNone/>
              <a:defRPr sz="570"/>
            </a:lvl2pPr>
            <a:lvl3pPr marL="434009" indent="0">
              <a:buNone/>
              <a:defRPr sz="475"/>
            </a:lvl3pPr>
            <a:lvl4pPr marL="651013" indent="0">
              <a:buNone/>
              <a:defRPr sz="427"/>
            </a:lvl4pPr>
            <a:lvl5pPr marL="868017" indent="0">
              <a:buNone/>
              <a:defRPr sz="427"/>
            </a:lvl5pPr>
            <a:lvl6pPr marL="1085021" indent="0">
              <a:buNone/>
              <a:defRPr sz="427"/>
            </a:lvl6pPr>
            <a:lvl7pPr marL="1302026" indent="0">
              <a:buNone/>
              <a:defRPr sz="427"/>
            </a:lvl7pPr>
            <a:lvl8pPr marL="1519031" indent="0">
              <a:buNone/>
              <a:defRPr sz="427"/>
            </a:lvl8pPr>
            <a:lvl9pPr marL="1736034" indent="0">
              <a:buNone/>
              <a:defRPr sz="427"/>
            </a:lvl9pPr>
          </a:lstStyle>
          <a:p>
            <a:pPr lvl="0"/>
            <a:r>
              <a:rPr lang="en-US" dirty="0"/>
              <a:t>Click to edit Master text styles</a:t>
            </a:r>
          </a:p>
        </p:txBody>
      </p:sp>
    </p:spTree>
    <p:extLst>
      <p:ext uri="{BB962C8B-B14F-4D97-AF65-F5344CB8AC3E}">
        <p14:creationId xmlns:p14="http://schemas.microsoft.com/office/powerpoint/2010/main" val="13349799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352329"/>
            <a:ext cx="5486400" cy="566738"/>
          </a:xfrm>
        </p:spPr>
        <p:txBody>
          <a:bodyPr anchor="b"/>
          <a:lstStyle>
            <a:lvl1pPr algn="l">
              <a:defRPr sz="949" b="1">
                <a:latin typeface="Century Gothic" panose="020B0502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1792288" y="612775"/>
            <a:ext cx="5486400" cy="3739554"/>
          </a:xfrm>
        </p:spPr>
        <p:txBody>
          <a:bodyPr rtlCol="0">
            <a:normAutofit/>
          </a:bodyPr>
          <a:lstStyle>
            <a:lvl1pPr marL="0" indent="0">
              <a:buNone/>
              <a:defRPr sz="1519"/>
            </a:lvl1pPr>
            <a:lvl2pPr marL="217004" indent="0">
              <a:buNone/>
              <a:defRPr sz="1329"/>
            </a:lvl2pPr>
            <a:lvl3pPr marL="434009" indent="0">
              <a:buNone/>
              <a:defRPr sz="1139"/>
            </a:lvl3pPr>
            <a:lvl4pPr marL="651013" indent="0">
              <a:buNone/>
              <a:defRPr sz="949"/>
            </a:lvl4pPr>
            <a:lvl5pPr marL="868017" indent="0">
              <a:buNone/>
              <a:defRPr sz="949"/>
            </a:lvl5pPr>
            <a:lvl6pPr marL="1085021" indent="0">
              <a:buNone/>
              <a:defRPr sz="949"/>
            </a:lvl6pPr>
            <a:lvl7pPr marL="1302026" indent="0">
              <a:buNone/>
              <a:defRPr sz="949"/>
            </a:lvl7pPr>
            <a:lvl8pPr marL="1519031" indent="0">
              <a:buNone/>
              <a:defRPr sz="949"/>
            </a:lvl8pPr>
            <a:lvl9pPr marL="1736034" indent="0">
              <a:buNone/>
              <a:defRPr sz="949"/>
            </a:lvl9pPr>
          </a:lstStyle>
          <a:p>
            <a:pPr lvl="0"/>
            <a:endParaRPr lang="en-GB" noProof="0" dirty="0"/>
          </a:p>
        </p:txBody>
      </p:sp>
      <p:sp>
        <p:nvSpPr>
          <p:cNvPr id="4" name="Text Placeholder 3"/>
          <p:cNvSpPr>
            <a:spLocks noGrp="1"/>
          </p:cNvSpPr>
          <p:nvPr>
            <p:ph type="body" sz="half" idx="2"/>
          </p:nvPr>
        </p:nvSpPr>
        <p:spPr>
          <a:xfrm>
            <a:off x="1792288" y="4919067"/>
            <a:ext cx="5486400" cy="804862"/>
          </a:xfrm>
        </p:spPr>
        <p:txBody>
          <a:bodyPr/>
          <a:lstStyle>
            <a:lvl1pPr marL="0" indent="0">
              <a:buNone/>
              <a:defRPr sz="665">
                <a:solidFill>
                  <a:srgbClr val="777777"/>
                </a:solidFill>
              </a:defRPr>
            </a:lvl1pPr>
            <a:lvl2pPr marL="217004" indent="0">
              <a:buNone/>
              <a:defRPr sz="570"/>
            </a:lvl2pPr>
            <a:lvl3pPr marL="434009" indent="0">
              <a:buNone/>
              <a:defRPr sz="475"/>
            </a:lvl3pPr>
            <a:lvl4pPr marL="651013" indent="0">
              <a:buNone/>
              <a:defRPr sz="427"/>
            </a:lvl4pPr>
            <a:lvl5pPr marL="868017" indent="0">
              <a:buNone/>
              <a:defRPr sz="427"/>
            </a:lvl5pPr>
            <a:lvl6pPr marL="1085021" indent="0">
              <a:buNone/>
              <a:defRPr sz="427"/>
            </a:lvl6pPr>
            <a:lvl7pPr marL="1302026" indent="0">
              <a:buNone/>
              <a:defRPr sz="427"/>
            </a:lvl7pPr>
            <a:lvl8pPr marL="1519031" indent="0">
              <a:buNone/>
              <a:defRPr sz="427"/>
            </a:lvl8pPr>
            <a:lvl9pPr marL="1736034" indent="0">
              <a:buNone/>
              <a:defRPr sz="427"/>
            </a:lvl9pPr>
          </a:lstStyle>
          <a:p>
            <a:pPr lvl="0"/>
            <a:r>
              <a:rPr lang="en-US"/>
              <a:t>Click to edit Master text styles</a:t>
            </a:r>
          </a:p>
        </p:txBody>
      </p:sp>
    </p:spTree>
    <p:extLst>
      <p:ext uri="{BB962C8B-B14F-4D97-AF65-F5344CB8AC3E}">
        <p14:creationId xmlns:p14="http://schemas.microsoft.com/office/powerpoint/2010/main" val="103327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1" y="1644605"/>
            <a:ext cx="3890108"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408723"/>
            <a:ext cx="3890108"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1" y="1644605"/>
            <a:ext cx="4038599"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32211" y="2408723"/>
            <a:ext cx="4038599"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37907275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280" y="6075367"/>
            <a:ext cx="9158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solidFill>
                  <a:srgbClr val="E40C3A"/>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54347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0" y="6075367"/>
            <a:ext cx="98777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1" y="274646"/>
            <a:ext cx="2057400" cy="5851525"/>
          </a:xfrm>
        </p:spPr>
        <p:txBody>
          <a:bodyPr vert="eaVert"/>
          <a:lstStyle>
            <a:lvl1pPr>
              <a:defRPr>
                <a:solidFill>
                  <a:srgbClr val="E40C3A"/>
                </a:solidFill>
                <a:latin typeface="Century Gothic" panose="020B0502020202020204" pitchFamily="34" charset="0"/>
              </a:defRPr>
            </a:lvl1pPr>
          </a:lstStyle>
          <a:p>
            <a:r>
              <a:rPr lang="en-US"/>
              <a:t>Click to edit Master title style</a:t>
            </a:r>
            <a:endParaRPr lang="en-GB" dirty="0"/>
          </a:p>
        </p:txBody>
      </p:sp>
      <p:sp>
        <p:nvSpPr>
          <p:cNvPr id="3" name="Vertical Text Placeholder 2"/>
          <p:cNvSpPr>
            <a:spLocks noGrp="1"/>
          </p:cNvSpPr>
          <p:nvPr>
            <p:ph type="body" orient="vert" idx="1"/>
          </p:nvPr>
        </p:nvSpPr>
        <p:spPr>
          <a:xfrm>
            <a:off x="457201" y="274646"/>
            <a:ext cx="6019800" cy="5851525"/>
          </a:xfrm>
        </p:spPr>
        <p:txBody>
          <a:bodyPr vert="eaVert"/>
          <a:lstStyle>
            <a:lvl1pPr>
              <a:defRPr>
                <a:solidFill>
                  <a:srgbClr val="E3000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23686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16999" indent="0" algn="ctr">
              <a:buNone/>
              <a:defRPr>
                <a:solidFill>
                  <a:schemeClr val="tx1">
                    <a:tint val="75000"/>
                  </a:schemeClr>
                </a:solidFill>
              </a:defRPr>
            </a:lvl2pPr>
            <a:lvl3pPr marL="433997" indent="0" algn="ctr">
              <a:buNone/>
              <a:defRPr>
                <a:solidFill>
                  <a:schemeClr val="tx1">
                    <a:tint val="75000"/>
                  </a:schemeClr>
                </a:solidFill>
              </a:defRPr>
            </a:lvl3pPr>
            <a:lvl4pPr marL="650996" indent="0" algn="ctr">
              <a:buNone/>
              <a:defRPr>
                <a:solidFill>
                  <a:schemeClr val="tx1">
                    <a:tint val="75000"/>
                  </a:schemeClr>
                </a:solidFill>
              </a:defRPr>
            </a:lvl4pPr>
            <a:lvl5pPr marL="867995" indent="0" algn="ctr">
              <a:buNone/>
              <a:defRPr>
                <a:solidFill>
                  <a:schemeClr val="tx1">
                    <a:tint val="75000"/>
                  </a:schemeClr>
                </a:solidFill>
              </a:defRPr>
            </a:lvl5pPr>
            <a:lvl6pPr marL="1084994" indent="0" algn="ctr">
              <a:buNone/>
              <a:defRPr>
                <a:solidFill>
                  <a:schemeClr val="tx1">
                    <a:tint val="75000"/>
                  </a:schemeClr>
                </a:solidFill>
              </a:defRPr>
            </a:lvl6pPr>
            <a:lvl7pPr marL="1301993" indent="0" algn="ctr">
              <a:buNone/>
              <a:defRPr>
                <a:solidFill>
                  <a:schemeClr val="tx1">
                    <a:tint val="75000"/>
                  </a:schemeClr>
                </a:solidFill>
              </a:defRPr>
            </a:lvl7pPr>
            <a:lvl8pPr marL="1518992" indent="0" algn="ctr">
              <a:buNone/>
              <a:defRPr>
                <a:solidFill>
                  <a:schemeClr val="tx1">
                    <a:tint val="75000"/>
                  </a:schemeClr>
                </a:solidFill>
              </a:defRPr>
            </a:lvl8pPr>
            <a:lvl9pPr marL="1735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0" y="0"/>
            <a:ext cx="0" cy="0"/>
          </a:xfrm>
        </p:spPr>
        <p:txBody>
          <a:bodyPr/>
          <a:lstStyle>
            <a:lvl1pPr>
              <a:defRPr/>
            </a:lvl1pPr>
          </a:lstStyle>
          <a:p>
            <a:pPr>
              <a:defRPr/>
            </a:pPr>
            <a:fld id="{68D72C84-B78F-4B4E-981B-AC17D6D7522F}" type="datetime1">
              <a:rPr lang="en-US"/>
              <a:pPr>
                <a:defRPr/>
              </a:pPr>
              <a:t>7/15/2021</a:t>
            </a:fld>
            <a:endParaRPr lang="en-US" dirty="0"/>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a:defRPr/>
            </a:lvl1pPr>
          </a:lstStyle>
          <a:p>
            <a:pPr>
              <a:defRPr/>
            </a:pPr>
            <a:fld id="{43299273-74F3-4BB4-B3D5-7B94E85556C9}" type="slidenum">
              <a:rPr lang="en-US"/>
              <a:pPr>
                <a:defRPr/>
              </a:pPr>
              <a:t>‹#›</a:t>
            </a:fld>
            <a:endParaRPr lang="en-US"/>
          </a:p>
        </p:txBody>
      </p:sp>
    </p:spTree>
    <p:extLst>
      <p:ext uri="{BB962C8B-B14F-4D97-AF65-F5344CB8AC3E}">
        <p14:creationId xmlns:p14="http://schemas.microsoft.com/office/powerpoint/2010/main" val="7820105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 column left l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6163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6"/>
            <a:ext cx="8229600" cy="752475"/>
          </a:xfrm>
        </p:spPr>
        <p:txBody>
          <a:bodyPr lIns="0" rIns="0"/>
          <a:lstStyle>
            <a:lvl1pPr>
              <a:defRPr sz="1329"/>
            </a:lvl1pPr>
          </a:lstStyle>
          <a:p>
            <a:r>
              <a:rPr lang="en-US" dirty="0"/>
              <a:t>Click to edit Master title style</a:t>
            </a:r>
          </a:p>
        </p:txBody>
      </p:sp>
      <p:sp>
        <p:nvSpPr>
          <p:cNvPr id="3" name="Content Placeholder 2"/>
          <p:cNvSpPr>
            <a:spLocks noGrp="1"/>
          </p:cNvSpPr>
          <p:nvPr>
            <p:ph idx="1"/>
          </p:nvPr>
        </p:nvSpPr>
        <p:spPr>
          <a:xfrm>
            <a:off x="457200" y="1295400"/>
            <a:ext cx="8229600" cy="4951396"/>
          </a:xfrm>
        </p:spPr>
        <p:txBody>
          <a:bodyPr lIns="0" rIns="0">
            <a:noAutofit/>
          </a:bodyPr>
          <a:lstStyle>
            <a:lvl1pPr marL="162753" indent="-162753">
              <a:defRPr sz="1139">
                <a:latin typeface="Arial" panose="020B0604020202020204" pitchFamily="34" charset="0"/>
                <a:cs typeface="Arial" panose="020B0604020202020204" pitchFamily="34" charset="0"/>
              </a:defRPr>
            </a:lvl1pPr>
            <a:lvl2pPr marL="379757" indent="-162753">
              <a:defRPr sz="949">
                <a:latin typeface="Arial" panose="020B0604020202020204" pitchFamily="34" charset="0"/>
                <a:cs typeface="Arial" panose="020B0604020202020204" pitchFamily="34" charset="0"/>
              </a:defRPr>
            </a:lvl2pPr>
            <a:lvl3pPr marL="623888" indent="-162753">
              <a:defRPr sz="854">
                <a:latin typeface="Arial" panose="020B0604020202020204" pitchFamily="34" charset="0"/>
                <a:cs typeface="Arial" panose="020B0604020202020204" pitchFamily="34" charset="0"/>
              </a:defRPr>
            </a:lvl3pPr>
            <a:lvl4pPr marL="868017" indent="-162753">
              <a:defRPr sz="854">
                <a:latin typeface="Arial" panose="020B0604020202020204" pitchFamily="34" charset="0"/>
                <a:cs typeface="Arial" panose="020B0604020202020204" pitchFamily="34" charset="0"/>
              </a:defRPr>
            </a:lvl4pPr>
            <a:lvl5pPr>
              <a:defRPr sz="854">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4B83F4C-97F1-4558-8ED0-BA73BF6C4604}"/>
              </a:ext>
            </a:extLst>
          </p:cNvPr>
          <p:cNvSpPr>
            <a:spLocks noGrp="1"/>
          </p:cNvSpPr>
          <p:nvPr>
            <p:ph type="body" sz="quarter" idx="10"/>
          </p:nvPr>
        </p:nvSpPr>
        <p:spPr>
          <a:xfrm>
            <a:off x="457202" y="6423731"/>
            <a:ext cx="8229599" cy="365125"/>
          </a:xfrm>
        </p:spPr>
        <p:txBody>
          <a:bodyPr lIns="0" rIns="0" anchor="b">
            <a:noAutofit/>
          </a:bodyPr>
          <a:lstStyle>
            <a:lvl1pPr marL="0" indent="0">
              <a:spcBef>
                <a:spcPts val="0"/>
              </a:spcBef>
              <a:buNone/>
              <a:defRPr sz="522"/>
            </a:lvl1pPr>
            <a:lvl2pPr>
              <a:defRPr sz="570"/>
            </a:lvl2pPr>
            <a:lvl3pPr>
              <a:defRPr sz="570"/>
            </a:lvl3pPr>
            <a:lvl4pPr>
              <a:defRPr sz="570"/>
            </a:lvl4pPr>
            <a:lvl5pPr>
              <a:defRPr sz="570"/>
            </a:lvl5pPr>
          </a:lstStyle>
          <a:p>
            <a:pPr lvl="0"/>
            <a:r>
              <a:rPr lang="en-US" dirty="0"/>
              <a:t>Edit Master text styles</a:t>
            </a:r>
          </a:p>
        </p:txBody>
      </p:sp>
      <p:sp>
        <p:nvSpPr>
          <p:cNvPr id="6" name="Slide Number Placeholder 5"/>
          <p:cNvSpPr>
            <a:spLocks noGrp="1"/>
          </p:cNvSpPr>
          <p:nvPr>
            <p:ph type="sldNum" sz="quarter" idx="11"/>
          </p:nvPr>
        </p:nvSpPr>
        <p:spPr>
          <a:xfrm>
            <a:off x="8778525" y="6423029"/>
            <a:ext cx="279400" cy="365125"/>
          </a:xfrm>
          <a:prstGeom prst="rect">
            <a:avLst/>
          </a:prstGeom>
        </p:spPr>
        <p:txBody>
          <a:bodyPr vert="horz" lIns="91438" tIns="45719" rIns="91438" bIns="45719" rtlCol="0" anchor="b"/>
          <a:lstStyle>
            <a:lvl1pPr algn="ctr">
              <a:defRPr sz="522">
                <a:solidFill>
                  <a:schemeClr val="tx1">
                    <a:tint val="75000"/>
                  </a:schemeClr>
                </a:solidFill>
              </a:defRPr>
            </a:lvl1pPr>
          </a:lstStyle>
          <a:p>
            <a:pPr>
              <a:defRPr/>
            </a:pPr>
            <a:fld id="{63EFB03B-9052-4A6C-8CDB-67E1399A1890}" type="slidenum">
              <a:rPr lang="en-US"/>
              <a:pPr>
                <a:defRPr/>
              </a:pPr>
              <a:t>‹#›</a:t>
            </a:fld>
            <a:endParaRPr lang="en-US" dirty="0"/>
          </a:p>
        </p:txBody>
      </p:sp>
    </p:spTree>
    <p:extLst>
      <p:ext uri="{BB962C8B-B14F-4D97-AF65-F5344CB8AC3E}">
        <p14:creationId xmlns:p14="http://schemas.microsoft.com/office/powerpoint/2010/main" val="39787604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14400" y="2133600"/>
            <a:ext cx="73914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028700" indent="0">
              <a:buFont typeface="Arial" pitchFamily="34" charset="0"/>
              <a:buNone/>
              <a:defRPr baseline="0">
                <a:solidFill>
                  <a:schemeClr val="tx1"/>
                </a:solidFill>
              </a:defRPr>
            </a:lvl5pPr>
          </a:lstStyle>
          <a:p>
            <a:pPr lvl="0"/>
            <a:r>
              <a:rPr lang="en-US" dirty="0"/>
              <a:t>Click to edit text and use Arial font</a:t>
            </a:r>
          </a:p>
          <a:p>
            <a:pPr lvl="1"/>
            <a:r>
              <a:rPr lang="en-US" dirty="0"/>
              <a:t>Tips</a:t>
            </a:r>
          </a:p>
          <a:p>
            <a:pPr lvl="2"/>
            <a:r>
              <a:rPr lang="en-US" dirty="0"/>
              <a:t>Proofread for spelling and grammar</a:t>
            </a:r>
          </a:p>
          <a:p>
            <a:pPr lvl="2"/>
            <a:r>
              <a:rPr lang="en-US" dirty="0"/>
              <a:t>Keep it simple</a:t>
            </a:r>
          </a:p>
          <a:p>
            <a:pPr lvl="2"/>
            <a:r>
              <a:rPr lang="en-US" dirty="0"/>
              <a:t>Avoid reading from your slides</a:t>
            </a:r>
          </a:p>
          <a:p>
            <a:pPr lvl="2"/>
            <a:r>
              <a:rPr lang="en-US" dirty="0"/>
              <a:t>Use visuals. Don’t just tell them. Show them too.</a:t>
            </a:r>
          </a:p>
          <a:p>
            <a:pPr lvl="2"/>
            <a:r>
              <a:rPr lang="en-US" dirty="0"/>
              <a:t>Please do not cover up the top blue banner with the HPTN logo</a:t>
            </a:r>
          </a:p>
          <a:p>
            <a:pPr lvl="2"/>
            <a:r>
              <a:rPr lang="en-US" dirty="0"/>
              <a:t>Remember: LESS IS ALWAYS MORE</a:t>
            </a:r>
          </a:p>
          <a:p>
            <a:pPr lvl="2"/>
            <a:endParaRPr lang="en-US" dirty="0"/>
          </a:p>
        </p:txBody>
      </p:sp>
      <p:sp>
        <p:nvSpPr>
          <p:cNvPr id="4" name="Title 3"/>
          <p:cNvSpPr>
            <a:spLocks noGrp="1"/>
          </p:cNvSpPr>
          <p:nvPr>
            <p:ph type="title" hasCustomPrompt="1"/>
          </p:nvPr>
        </p:nvSpPr>
        <p:spPr>
          <a:xfrm>
            <a:off x="838200" y="960438"/>
            <a:ext cx="7467600" cy="944562"/>
          </a:xfrm>
        </p:spPr>
        <p:txBody>
          <a:bodyPr/>
          <a:lstStyle>
            <a:lvl1pPr>
              <a:defRPr>
                <a:solidFill>
                  <a:srgbClr val="0E99C0"/>
                </a:solidFill>
              </a:defRPr>
            </a:lvl1pPr>
          </a:lstStyle>
          <a:p>
            <a:r>
              <a:rPr lang="en-US" dirty="0"/>
              <a:t>Header</a:t>
            </a:r>
          </a:p>
        </p:txBody>
      </p:sp>
      <p:pic>
        <p:nvPicPr>
          <p:cNvPr id="9" name="Picture 8" descr="navyHPTNPPT headere_purple only.png">
            <a:extLst>
              <a:ext uri="{FF2B5EF4-FFF2-40B4-BE49-F238E27FC236}">
                <a16:creationId xmlns:a16="http://schemas.microsoft.com/office/drawing/2014/main" id="{572AD4F5-4385-4615-BEC1-CC3DC4DF78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11" name="Picture 10" descr="navy-background.png">
            <a:extLst>
              <a:ext uri="{FF2B5EF4-FFF2-40B4-BE49-F238E27FC236}">
                <a16:creationId xmlns:a16="http://schemas.microsoft.com/office/drawing/2014/main" id="{AD30F61A-279F-4F2D-AC70-3F022BACE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6" name="Picture 5">
            <a:extLst>
              <a:ext uri="{FF2B5EF4-FFF2-40B4-BE49-F238E27FC236}">
                <a16:creationId xmlns:a16="http://schemas.microsoft.com/office/drawing/2014/main" id="{BFD31BFF-4504-41A1-A34C-473C4C169E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4016448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irst slide-TITLE">
    <p:spTree>
      <p:nvGrpSpPr>
        <p:cNvPr id="1" name=""/>
        <p:cNvGrpSpPr/>
        <p:nvPr/>
      </p:nvGrpSpPr>
      <p:grpSpPr>
        <a:xfrm>
          <a:off x="0" y="0"/>
          <a:ext cx="0" cy="0"/>
          <a:chOff x="0" y="0"/>
          <a:chExt cx="0" cy="0"/>
        </a:xfrm>
      </p:grpSpPr>
      <p:pic>
        <p:nvPicPr>
          <p:cNvPr id="23" name="Picture 22" descr="hptn_ppt_gradient-mediumblue_v1.png"/>
          <p:cNvPicPr>
            <a:picLocks noChangeAspect="1"/>
          </p:cNvPicPr>
          <p:nvPr userDrawn="1"/>
        </p:nvPicPr>
        <p:blipFill>
          <a:blip r:embed="rId2"/>
          <a:stretch>
            <a:fillRect/>
          </a:stretch>
        </p:blipFill>
        <p:spPr>
          <a:xfrm>
            <a:off x="0" y="1371600"/>
            <a:ext cx="9144000" cy="5486400"/>
          </a:xfrm>
          <a:prstGeom prst="rect">
            <a:avLst/>
          </a:prstGeom>
          <a:solidFill>
            <a:srgbClr val="0D7294"/>
          </a:solidFill>
        </p:spPr>
      </p:pic>
      <p:sp>
        <p:nvSpPr>
          <p:cNvPr id="10" name="Title 1"/>
          <p:cNvSpPr>
            <a:spLocks noGrp="1"/>
          </p:cNvSpPr>
          <p:nvPr>
            <p:ph type="title" hasCustomPrompt="1"/>
          </p:nvPr>
        </p:nvSpPr>
        <p:spPr>
          <a:xfrm>
            <a:off x="457200" y="2070100"/>
            <a:ext cx="8229600" cy="1676400"/>
          </a:xfrm>
          <a:prstGeom prst="rect">
            <a:avLst/>
          </a:prstGeom>
        </p:spPr>
        <p:txBody>
          <a:bodyPr>
            <a:noAutofit/>
          </a:bodyPr>
          <a:lstStyle>
            <a:lvl1pPr algn="ctr">
              <a:defRPr sz="2531" b="1" i="0" baseline="0">
                <a:solidFill>
                  <a:schemeClr val="bg1"/>
                </a:solidFill>
                <a:latin typeface="Arial"/>
                <a:cs typeface="Arial"/>
              </a:defRPr>
            </a:lvl1pPr>
          </a:lstStyle>
          <a:p>
            <a:r>
              <a:rPr lang="en-US"/>
              <a:t>Compelling Presentation Title Goes Here</a:t>
            </a:r>
          </a:p>
        </p:txBody>
      </p:sp>
      <p:sp>
        <p:nvSpPr>
          <p:cNvPr id="6" name="Text Placeholder 5"/>
          <p:cNvSpPr>
            <a:spLocks noGrp="1"/>
          </p:cNvSpPr>
          <p:nvPr>
            <p:ph type="body" sz="quarter" idx="10" hasCustomPrompt="1"/>
          </p:nvPr>
        </p:nvSpPr>
        <p:spPr>
          <a:xfrm>
            <a:off x="990601" y="3873500"/>
            <a:ext cx="6959600" cy="698500"/>
          </a:xfrm>
        </p:spPr>
        <p:txBody>
          <a:bodyPr/>
          <a:lstStyle>
            <a:lvl1pPr marL="0" indent="0" algn="ctr">
              <a:buNone/>
              <a:defRPr b="1" baseline="0"/>
            </a:lvl1pPr>
          </a:lstStyle>
          <a:p>
            <a:pPr lvl="0"/>
            <a:r>
              <a:rPr lang="en-US"/>
              <a:t>Subtitle or HPTN XXX study</a:t>
            </a:r>
          </a:p>
        </p:txBody>
      </p:sp>
      <p:sp>
        <p:nvSpPr>
          <p:cNvPr id="3" name="Text Placeholder 2"/>
          <p:cNvSpPr>
            <a:spLocks noGrp="1"/>
          </p:cNvSpPr>
          <p:nvPr>
            <p:ph type="body" sz="quarter" idx="11" hasCustomPrompt="1"/>
          </p:nvPr>
        </p:nvSpPr>
        <p:spPr>
          <a:xfrm>
            <a:off x="933451" y="5067300"/>
            <a:ext cx="7073900" cy="1397000"/>
          </a:xfrm>
        </p:spPr>
        <p:txBody>
          <a:bodyPr/>
          <a:lstStyle>
            <a:lvl1pPr marL="0" indent="0" algn="ctr">
              <a:buNone/>
              <a:defRPr sz="1125" b="1"/>
            </a:lvl1pPr>
          </a:lstStyle>
          <a:p>
            <a:pPr lvl="0"/>
            <a:r>
              <a:rPr lang="en-US"/>
              <a:t>First and Last Name, PhD, MD</a:t>
            </a:r>
            <a:br>
              <a:rPr lang="en-US"/>
            </a:br>
            <a:r>
              <a:rPr lang="en-US"/>
              <a:t>Institution</a:t>
            </a:r>
            <a:br>
              <a:rPr lang="en-US"/>
            </a:br>
            <a:r>
              <a:rPr lang="en-US"/>
              <a:t>City/State, Country</a:t>
            </a:r>
            <a:br>
              <a:rPr lang="en-US"/>
            </a:br>
            <a:r>
              <a:rPr lang="en-US"/>
              <a:t>Date</a:t>
            </a:r>
          </a:p>
          <a:p>
            <a:pPr lvl="0"/>
            <a:endParaRPr lang="en-US"/>
          </a:p>
        </p:txBody>
      </p:sp>
      <p:pic>
        <p:nvPicPr>
          <p:cNvPr id="11" name="Picture 10" descr="navyHPTNPPT headere_purple onl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5427" y="0"/>
            <a:ext cx="6828575" cy="1371600"/>
          </a:xfrm>
          <a:prstGeom prst="rect">
            <a:avLst/>
          </a:prstGeom>
        </p:spPr>
      </p:pic>
      <p:pic>
        <p:nvPicPr>
          <p:cNvPr id="12" name="Picture 11" descr="navy-background_lar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2315424" cy="1371600"/>
          </a:xfrm>
          <a:prstGeom prst="rect">
            <a:avLst/>
          </a:prstGeom>
        </p:spPr>
      </p:pic>
      <p:pic>
        <p:nvPicPr>
          <p:cNvPr id="8" name="Picture 7">
            <a:extLst>
              <a:ext uri="{FF2B5EF4-FFF2-40B4-BE49-F238E27FC236}">
                <a16:creationId xmlns:a16="http://schemas.microsoft.com/office/drawing/2014/main" id="{B2FD809B-A46C-4AFD-8538-D262E9ACA2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07350" y="52748"/>
            <a:ext cx="989139" cy="1318852"/>
          </a:xfrm>
          <a:prstGeom prst="rect">
            <a:avLst/>
          </a:prstGeom>
        </p:spPr>
      </p:pic>
    </p:spTree>
    <p:extLst>
      <p:ext uri="{BB962C8B-B14F-4D97-AF65-F5344CB8AC3E}">
        <p14:creationId xmlns:p14="http://schemas.microsoft.com/office/powerpoint/2010/main" val="19875562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14400" y="2133600"/>
            <a:ext cx="73914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028700" indent="0">
              <a:buFont typeface="Arial" pitchFamily="34" charset="0"/>
              <a:buNone/>
              <a:defRPr baseline="0">
                <a:solidFill>
                  <a:schemeClr val="tx1"/>
                </a:solidFill>
              </a:defRPr>
            </a:lvl5pPr>
          </a:lstStyle>
          <a:p>
            <a:pPr lvl="0"/>
            <a:r>
              <a:rPr lang="en-US"/>
              <a:t>Click to edit text and use Arial font</a:t>
            </a:r>
          </a:p>
          <a:p>
            <a:pPr lvl="1"/>
            <a:r>
              <a:rPr lang="en-US"/>
              <a:t>Tips</a:t>
            </a:r>
          </a:p>
          <a:p>
            <a:pPr lvl="2"/>
            <a:r>
              <a:rPr lang="en-US"/>
              <a:t>Proofread for spelling and grammar</a:t>
            </a:r>
          </a:p>
          <a:p>
            <a:pPr lvl="2"/>
            <a:r>
              <a:rPr lang="en-US"/>
              <a:t>Keep it simple</a:t>
            </a:r>
          </a:p>
          <a:p>
            <a:pPr lvl="2"/>
            <a:r>
              <a:rPr lang="en-US"/>
              <a:t>Avoid reading from your slides</a:t>
            </a:r>
          </a:p>
          <a:p>
            <a:pPr lvl="2"/>
            <a:r>
              <a:rPr lang="en-US"/>
              <a:t>Use visuals. Don’t just tell them. Show them too.</a:t>
            </a:r>
          </a:p>
          <a:p>
            <a:pPr lvl="2"/>
            <a:r>
              <a:rPr lang="en-US"/>
              <a:t>Please do not cover up the top blue banner with the HPTN logo</a:t>
            </a:r>
          </a:p>
          <a:p>
            <a:pPr lvl="2"/>
            <a:r>
              <a:rPr lang="en-US"/>
              <a:t>Remember: LESS IS ALWAYS MORE</a:t>
            </a:r>
          </a:p>
          <a:p>
            <a:pPr lvl="2"/>
            <a:endParaRPr lang="en-US"/>
          </a:p>
        </p:txBody>
      </p:sp>
      <p:sp>
        <p:nvSpPr>
          <p:cNvPr id="4" name="Title 3"/>
          <p:cNvSpPr>
            <a:spLocks noGrp="1"/>
          </p:cNvSpPr>
          <p:nvPr>
            <p:ph type="title" hasCustomPrompt="1"/>
          </p:nvPr>
        </p:nvSpPr>
        <p:spPr>
          <a:xfrm>
            <a:off x="838200" y="960438"/>
            <a:ext cx="7467600" cy="944562"/>
          </a:xfrm>
        </p:spPr>
        <p:txBody>
          <a:bodyPr/>
          <a:lstStyle>
            <a:lvl1pPr>
              <a:defRPr>
                <a:solidFill>
                  <a:srgbClr val="0E99C0"/>
                </a:solidFill>
              </a:defRPr>
            </a:lvl1pPr>
          </a:lstStyle>
          <a:p>
            <a:r>
              <a:rPr lang="en-US"/>
              <a:t>Header</a:t>
            </a:r>
          </a:p>
        </p:txBody>
      </p:sp>
      <p:pic>
        <p:nvPicPr>
          <p:cNvPr id="9" name="Picture 8" descr="navyHPTNPPT headere_purple only.png">
            <a:extLst>
              <a:ext uri="{FF2B5EF4-FFF2-40B4-BE49-F238E27FC236}">
                <a16:creationId xmlns:a16="http://schemas.microsoft.com/office/drawing/2014/main" id="{572AD4F5-4385-4615-BEC1-CC3DC4DF78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11" name="Picture 10" descr="navy-background.png">
            <a:extLst>
              <a:ext uri="{FF2B5EF4-FFF2-40B4-BE49-F238E27FC236}">
                <a16:creationId xmlns:a16="http://schemas.microsoft.com/office/drawing/2014/main" id="{AD30F61A-279F-4F2D-AC70-3F022BACE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6" name="Picture 5">
            <a:extLst>
              <a:ext uri="{FF2B5EF4-FFF2-40B4-BE49-F238E27FC236}">
                <a16:creationId xmlns:a16="http://schemas.microsoft.com/office/drawing/2014/main" id="{BFD31BFF-4504-41A1-A34C-473C4C169E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25094180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mp; objec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838200" y="960438"/>
            <a:ext cx="7467600" cy="944562"/>
          </a:xfrm>
        </p:spPr>
        <p:txBody>
          <a:bodyPr/>
          <a:lstStyle>
            <a:lvl1pPr>
              <a:defRPr>
                <a:solidFill>
                  <a:srgbClr val="0E99C0"/>
                </a:solidFill>
              </a:defRPr>
            </a:lvl1pPr>
          </a:lstStyle>
          <a:p>
            <a:r>
              <a:rPr lang="en-US"/>
              <a:t>Headings are Arial 36</a:t>
            </a:r>
          </a:p>
        </p:txBody>
      </p:sp>
      <p:sp>
        <p:nvSpPr>
          <p:cNvPr id="6" name="Content Placeholder 2"/>
          <p:cNvSpPr>
            <a:spLocks noGrp="1"/>
          </p:cNvSpPr>
          <p:nvPr>
            <p:ph idx="1" hasCustomPrompt="1"/>
          </p:nvPr>
        </p:nvSpPr>
        <p:spPr>
          <a:xfrm>
            <a:off x="814667" y="2120758"/>
            <a:ext cx="7487717" cy="461293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baseline="0">
                <a:solidFill>
                  <a:srgbClr val="000000"/>
                </a:solidFill>
              </a:defRPr>
            </a:lvl4pPr>
            <a:lvl5pPr>
              <a:defRPr baseline="0">
                <a:solidFill>
                  <a:srgbClr val="000000"/>
                </a:solidFill>
              </a:defRPr>
            </a:lvl5pPr>
          </a:lstStyle>
          <a:p>
            <a:pPr lvl="0"/>
            <a:r>
              <a:rPr lang="en-US"/>
              <a:t>Click to edit Master text/content</a:t>
            </a:r>
          </a:p>
          <a:p>
            <a:pPr lvl="1"/>
            <a:r>
              <a:rPr lang="en-US"/>
              <a:t>More Tips</a:t>
            </a:r>
          </a:p>
          <a:p>
            <a:pPr lvl="2"/>
            <a:r>
              <a:rPr lang="en-US"/>
              <a:t>Use bullets to keep your points concise</a:t>
            </a:r>
          </a:p>
          <a:p>
            <a:pPr lvl="3"/>
            <a:r>
              <a:rPr lang="en-US"/>
              <a:t>Don’t type up long paragraphs</a:t>
            </a:r>
          </a:p>
          <a:p>
            <a:pPr lvl="4"/>
            <a:r>
              <a:rPr lang="en-US"/>
              <a:t>Limit the number of slides</a:t>
            </a:r>
          </a:p>
          <a:p>
            <a:pPr lvl="4"/>
            <a:r>
              <a:rPr lang="en-US"/>
              <a:t>Speak clearly and slowly</a:t>
            </a:r>
          </a:p>
          <a:p>
            <a:pPr lvl="4"/>
            <a:r>
              <a:rPr lang="en-US"/>
              <a:t>Practice delivering your presentation</a:t>
            </a:r>
          </a:p>
          <a:p>
            <a:pPr lvl="4"/>
            <a:endParaRPr lang="en-US"/>
          </a:p>
          <a:p>
            <a:pPr lvl="4"/>
            <a:endParaRPr lang="en-US"/>
          </a:p>
        </p:txBody>
      </p:sp>
      <p:grpSp>
        <p:nvGrpSpPr>
          <p:cNvPr id="7" name="Group 6"/>
          <p:cNvGrpSpPr/>
          <p:nvPr userDrawn="1"/>
        </p:nvGrpSpPr>
        <p:grpSpPr>
          <a:xfrm>
            <a:off x="3" y="-1"/>
            <a:ext cx="9143999" cy="1043870"/>
            <a:chOff x="0" y="-1"/>
            <a:chExt cx="9143999" cy="1043870"/>
          </a:xfrm>
        </p:grpSpPr>
        <p:pic>
          <p:nvPicPr>
            <p:cNvPr id="8" name="Picture 7" descr="navyHPTNPPT headere_purple onl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1043869"/>
            </a:xfrm>
            <a:prstGeom prst="rect">
              <a:avLst/>
            </a:prstGeom>
          </p:spPr>
        </p:pic>
        <p:pic>
          <p:nvPicPr>
            <p:cNvPr id="9" name="Picture 8" descr="navy-backgroun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7" y="-1"/>
              <a:ext cx="1580318" cy="1043869"/>
            </a:xfrm>
            <a:prstGeom prst="rect">
              <a:avLst/>
            </a:prstGeom>
          </p:spPr>
        </p:pic>
      </p:grpSp>
      <p:pic>
        <p:nvPicPr>
          <p:cNvPr id="10" name="Picture 9">
            <a:extLst>
              <a:ext uri="{FF2B5EF4-FFF2-40B4-BE49-F238E27FC236}">
                <a16:creationId xmlns:a16="http://schemas.microsoft.com/office/drawing/2014/main" id="{98AE88D3-7EF3-4A1E-8CE2-14D4D92C22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2982459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14" name="Content Placeholder 2"/>
          <p:cNvSpPr>
            <a:spLocks noGrp="1"/>
          </p:cNvSpPr>
          <p:nvPr>
            <p:ph idx="1" hasCustomPrompt="1"/>
          </p:nvPr>
        </p:nvSpPr>
        <p:spPr>
          <a:xfrm>
            <a:off x="834571" y="955524"/>
            <a:ext cx="7467810" cy="5778166"/>
          </a:xfrm>
        </p:spPr>
        <p:txBody>
          <a:bodyPr/>
          <a:lstStyle>
            <a:lvl1pPr>
              <a:defRPr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or visuals</a:t>
            </a:r>
          </a:p>
          <a:p>
            <a:pPr lvl="1"/>
            <a:r>
              <a:rPr lang="en-US"/>
              <a:t>Second level</a:t>
            </a:r>
          </a:p>
          <a:p>
            <a:pPr lvl="2"/>
            <a:r>
              <a:rPr lang="en-US"/>
              <a:t>Third level</a:t>
            </a:r>
          </a:p>
          <a:p>
            <a:pPr lvl="3"/>
            <a:r>
              <a:rPr lang="en-US"/>
              <a:t>Fourth level</a:t>
            </a:r>
          </a:p>
          <a:p>
            <a:pPr lvl="4"/>
            <a:r>
              <a:rPr lang="en-US"/>
              <a:t>Fifth level</a:t>
            </a:r>
          </a:p>
        </p:txBody>
      </p:sp>
      <p:pic>
        <p:nvPicPr>
          <p:cNvPr id="5" name="Picture 4" descr="navyHPTNPPT headere_purple only.png">
            <a:extLst>
              <a:ext uri="{FF2B5EF4-FFF2-40B4-BE49-F238E27FC236}">
                <a16:creationId xmlns:a16="http://schemas.microsoft.com/office/drawing/2014/main" id="{F5989BAB-748D-4E3B-B014-A4958512E7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7" name="Picture 6" descr="navy-background.png">
            <a:extLst>
              <a:ext uri="{FF2B5EF4-FFF2-40B4-BE49-F238E27FC236}">
                <a16:creationId xmlns:a16="http://schemas.microsoft.com/office/drawing/2014/main" id="{EFB0BE9A-1CC9-44A1-B122-C530B9A4DB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6" name="Picture 5">
            <a:extLst>
              <a:ext uri="{FF2B5EF4-FFF2-40B4-BE49-F238E27FC236}">
                <a16:creationId xmlns:a16="http://schemas.microsoft.com/office/drawing/2014/main" id="{4FCED3EC-A86A-4998-87C6-B19421D5D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2751507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31034227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column left leader">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962400" y="1371600"/>
            <a:ext cx="4724400" cy="4724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157288" indent="-128588">
              <a:buFont typeface="Arial" pitchFamily="34" charset="0"/>
              <a:buChar char="•"/>
              <a:defRPr>
                <a:solidFill>
                  <a:schemeClr val="tx1"/>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381000" y="1371600"/>
            <a:ext cx="2743200" cy="3581400"/>
          </a:xfrm>
        </p:spPr>
        <p:txBody>
          <a:bodyPr anchor="t"/>
          <a:lstStyle>
            <a:lvl1pPr algn="r">
              <a:defRPr>
                <a:solidFill>
                  <a:srgbClr val="0E99C0"/>
                </a:solidFill>
              </a:defRPr>
            </a:lvl1pPr>
          </a:lstStyle>
          <a:p>
            <a:r>
              <a:rPr lang="en-US"/>
              <a:t>Click to edit Master title</a:t>
            </a:r>
          </a:p>
        </p:txBody>
      </p:sp>
      <p:cxnSp>
        <p:nvCxnSpPr>
          <p:cNvPr id="11" name="Straight Connector 10"/>
          <p:cNvCxnSpPr>
            <a:cxnSpLocks/>
          </p:cNvCxnSpPr>
          <p:nvPr userDrawn="1"/>
        </p:nvCxnSpPr>
        <p:spPr>
          <a:xfrm>
            <a:off x="3507582" y="1371601"/>
            <a:ext cx="0" cy="5174057"/>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pic>
        <p:nvPicPr>
          <p:cNvPr id="7" name="Picture 6" descr="navyHPTNPPT headere_purple only.png">
            <a:extLst>
              <a:ext uri="{FF2B5EF4-FFF2-40B4-BE49-F238E27FC236}">
                <a16:creationId xmlns:a16="http://schemas.microsoft.com/office/drawing/2014/main" id="{6812B3E2-6CC8-4262-BF07-96774B92BF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8" name="Picture 7" descr="navy-background.png">
            <a:extLst>
              <a:ext uri="{FF2B5EF4-FFF2-40B4-BE49-F238E27FC236}">
                <a16:creationId xmlns:a16="http://schemas.microsoft.com/office/drawing/2014/main" id="{E67FEBFA-AFD1-44EB-9AE8-85A5A0BB8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9" name="Picture 8">
            <a:extLst>
              <a:ext uri="{FF2B5EF4-FFF2-40B4-BE49-F238E27FC236}">
                <a16:creationId xmlns:a16="http://schemas.microsoft.com/office/drawing/2014/main" id="{606135C4-504A-4180-98AA-9D1CC92CFA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36133403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column right object">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5469672" y="1371601"/>
            <a:ext cx="0" cy="5201218"/>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p:cNvSpPr>
            <a:spLocks noGrp="1"/>
          </p:cNvSpPr>
          <p:nvPr>
            <p:ph type="body" sz="quarter" idx="11"/>
          </p:nvPr>
        </p:nvSpPr>
        <p:spPr>
          <a:xfrm>
            <a:off x="373166" y="1364291"/>
            <a:ext cx="4724400" cy="466664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marL="1157288" indent="-128588">
              <a:buFont typeface="Arial" pitchFamily="34" charset="0"/>
              <a:buChar char="•"/>
              <a:defRPr>
                <a:solidFill>
                  <a:srgbClr val="000000"/>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4"/>
          </p:nvPr>
        </p:nvSpPr>
        <p:spPr>
          <a:xfrm>
            <a:off x="5942255" y="1360127"/>
            <a:ext cx="2780489" cy="4642687"/>
          </a:xfrm>
        </p:spPr>
        <p:txBody>
          <a:bodyPr/>
          <a:lstStyle>
            <a:lvl1pPr>
              <a:defRPr sz="1350"/>
            </a:lvl1pPr>
            <a:lvl2pPr>
              <a:defRPr sz="1125"/>
            </a:lvl2pPr>
            <a:lvl3pPr>
              <a:defRPr sz="1013"/>
            </a:lvl3pPr>
            <a:lvl4pPr marL="0" indent="0" algn="ctr">
              <a:buFontTx/>
              <a:buNone/>
              <a:defRPr sz="900"/>
            </a:lvl4pPr>
            <a:lvl5pPr>
              <a:defRPr sz="900"/>
            </a:lvl5pPr>
            <a:lvl6pPr>
              <a:defRPr sz="900"/>
            </a:lvl6pPr>
            <a:lvl7pPr>
              <a:defRPr sz="900"/>
            </a:lvl7pPr>
            <a:lvl8pPr>
              <a:defRPr sz="900"/>
            </a:lvl8pPr>
            <a:lvl9pPr>
              <a:defRPr sz="900"/>
            </a:lvl9pPr>
          </a:lstStyle>
          <a:p>
            <a:pPr lvl="3"/>
            <a:endParaRPr lang="en-US"/>
          </a:p>
        </p:txBody>
      </p:sp>
      <p:pic>
        <p:nvPicPr>
          <p:cNvPr id="8" name="Picture 7" descr="navyHPTNPPT headere_purple only.png">
            <a:extLst>
              <a:ext uri="{FF2B5EF4-FFF2-40B4-BE49-F238E27FC236}">
                <a16:creationId xmlns:a16="http://schemas.microsoft.com/office/drawing/2014/main" id="{008ED7CA-33BA-4E32-8197-B1100D5C12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10" name="Picture 9" descr="navy-background.png">
            <a:extLst>
              <a:ext uri="{FF2B5EF4-FFF2-40B4-BE49-F238E27FC236}">
                <a16:creationId xmlns:a16="http://schemas.microsoft.com/office/drawing/2014/main" id="{425B76E7-DADB-4CE0-9FB1-EF89359CC9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9" name="Picture 8">
            <a:extLst>
              <a:ext uri="{FF2B5EF4-FFF2-40B4-BE49-F238E27FC236}">
                <a16:creationId xmlns:a16="http://schemas.microsoft.com/office/drawing/2014/main" id="{19544153-8C14-4E3F-9CC6-EA90F1649B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13942907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column header">
    <p:spTree>
      <p:nvGrpSpPr>
        <p:cNvPr id="1" name=""/>
        <p:cNvGrpSpPr/>
        <p:nvPr/>
      </p:nvGrpSpPr>
      <p:grpSpPr>
        <a:xfrm>
          <a:off x="0" y="0"/>
          <a:ext cx="0" cy="0"/>
          <a:chOff x="0" y="0"/>
          <a:chExt cx="0" cy="0"/>
        </a:xfrm>
      </p:grpSpPr>
      <p:sp>
        <p:nvSpPr>
          <p:cNvPr id="5" name="Title 3"/>
          <p:cNvSpPr>
            <a:spLocks noGrp="1"/>
          </p:cNvSpPr>
          <p:nvPr>
            <p:ph type="title"/>
          </p:nvPr>
        </p:nvSpPr>
        <p:spPr>
          <a:xfrm>
            <a:off x="838200" y="960438"/>
            <a:ext cx="7467600" cy="944562"/>
          </a:xfrm>
        </p:spPr>
        <p:txBody>
          <a:bodyPr/>
          <a:lstStyle>
            <a:lvl1pPr>
              <a:defRPr>
                <a:solidFill>
                  <a:srgbClr val="0E99C0"/>
                </a:solidFill>
              </a:defRPr>
            </a:lvl1pPr>
          </a:lstStyle>
          <a:p>
            <a:r>
              <a:rPr lang="en-US"/>
              <a:t>Click to edit Master title</a:t>
            </a:r>
          </a:p>
        </p:txBody>
      </p:sp>
      <p:sp>
        <p:nvSpPr>
          <p:cNvPr id="6" name="Text Placeholder 2"/>
          <p:cNvSpPr>
            <a:spLocks noGrp="1"/>
          </p:cNvSpPr>
          <p:nvPr>
            <p:ph type="body" idx="1"/>
          </p:nvPr>
        </p:nvSpPr>
        <p:spPr>
          <a:xfrm>
            <a:off x="826645" y="2134158"/>
            <a:ext cx="3414399" cy="639762"/>
          </a:xfrm>
        </p:spPr>
        <p:txBody>
          <a:bodyPr anchor="b"/>
          <a:lstStyle>
            <a:lvl1pPr marL="0" indent="0">
              <a:buNone/>
              <a:defRPr sz="1350" b="1">
                <a:solidFill>
                  <a:srgbClr val="000000"/>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a:t>
            </a:r>
          </a:p>
        </p:txBody>
      </p:sp>
      <p:sp>
        <p:nvSpPr>
          <p:cNvPr id="7" name="Content Placeholder 3"/>
          <p:cNvSpPr>
            <a:spLocks noGrp="1"/>
          </p:cNvSpPr>
          <p:nvPr>
            <p:ph sz="half" idx="2"/>
          </p:nvPr>
        </p:nvSpPr>
        <p:spPr>
          <a:xfrm>
            <a:off x="814666" y="2773920"/>
            <a:ext cx="3426380" cy="3951288"/>
          </a:xfrm>
        </p:spPr>
        <p:txBody>
          <a:bodyPr/>
          <a:lstStyle>
            <a:lvl1pPr>
              <a:defRPr sz="1350">
                <a:solidFill>
                  <a:srgbClr val="000000"/>
                </a:solidFill>
              </a:defRPr>
            </a:lvl1pPr>
            <a:lvl2pPr>
              <a:defRPr sz="1125">
                <a:solidFill>
                  <a:srgbClr val="000000"/>
                </a:solidFill>
              </a:defRPr>
            </a:lvl2pPr>
            <a:lvl3pPr>
              <a:defRPr sz="1013">
                <a:solidFill>
                  <a:srgbClr val="000000"/>
                </a:solidFill>
              </a:defRPr>
            </a:lvl3pPr>
            <a:lvl4pPr>
              <a:defRPr sz="900">
                <a:solidFill>
                  <a:srgbClr val="000000"/>
                </a:solidFill>
              </a:defRPr>
            </a:lvl4pPr>
            <a:lvl5pPr>
              <a:defRPr sz="900">
                <a:solidFill>
                  <a:srgbClr val="000000"/>
                </a:solidFill>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1"/>
          </p:nvPr>
        </p:nvSpPr>
        <p:spPr>
          <a:xfrm>
            <a:off x="4896617" y="2118815"/>
            <a:ext cx="3414399" cy="639762"/>
          </a:xfrm>
        </p:spPr>
        <p:txBody>
          <a:bodyPr anchor="b"/>
          <a:lstStyle>
            <a:lvl1pPr marL="0" indent="0">
              <a:buNone/>
              <a:defRPr sz="1350" b="1">
                <a:solidFill>
                  <a:srgbClr val="000000"/>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a:t>
            </a:r>
          </a:p>
        </p:txBody>
      </p:sp>
      <p:sp>
        <p:nvSpPr>
          <p:cNvPr id="9" name="Content Placeholder 3"/>
          <p:cNvSpPr>
            <a:spLocks noGrp="1"/>
          </p:cNvSpPr>
          <p:nvPr>
            <p:ph sz="half" idx="12"/>
          </p:nvPr>
        </p:nvSpPr>
        <p:spPr>
          <a:xfrm>
            <a:off x="4887982" y="2758577"/>
            <a:ext cx="3426378" cy="3951288"/>
          </a:xfrm>
        </p:spPr>
        <p:txBody>
          <a:bodyPr/>
          <a:lstStyle>
            <a:lvl1pPr>
              <a:defRPr sz="1350">
                <a:solidFill>
                  <a:srgbClr val="000000"/>
                </a:solidFill>
              </a:defRPr>
            </a:lvl1pPr>
            <a:lvl2pPr>
              <a:defRPr sz="1125">
                <a:solidFill>
                  <a:srgbClr val="000000"/>
                </a:solidFill>
              </a:defRPr>
            </a:lvl2pPr>
            <a:lvl3pPr>
              <a:defRPr sz="1013">
                <a:solidFill>
                  <a:srgbClr val="000000"/>
                </a:solidFill>
              </a:defRPr>
            </a:lvl3pPr>
            <a:lvl4pPr>
              <a:defRPr sz="900">
                <a:solidFill>
                  <a:srgbClr val="000000"/>
                </a:solidFill>
              </a:defRPr>
            </a:lvl4pPr>
            <a:lvl5pPr>
              <a:defRPr sz="900">
                <a:solidFill>
                  <a:srgbClr val="000000"/>
                </a:solidFill>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rot="5400000">
            <a:off x="2247192" y="4423316"/>
            <a:ext cx="4648200" cy="1588"/>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avyHPTNPPT headere_purple only.png">
            <a:extLst>
              <a:ext uri="{FF2B5EF4-FFF2-40B4-BE49-F238E27FC236}">
                <a16:creationId xmlns:a16="http://schemas.microsoft.com/office/drawing/2014/main" id="{327B3351-E0D2-470D-8C3D-6B2F30AF0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13" name="Picture 12" descr="navy-background.png">
            <a:extLst>
              <a:ext uri="{FF2B5EF4-FFF2-40B4-BE49-F238E27FC236}">
                <a16:creationId xmlns:a16="http://schemas.microsoft.com/office/drawing/2014/main" id="{D07FEAAB-F74C-4253-9706-32BA33A404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12" name="Picture 11">
            <a:extLst>
              <a:ext uri="{FF2B5EF4-FFF2-40B4-BE49-F238E27FC236}">
                <a16:creationId xmlns:a16="http://schemas.microsoft.com/office/drawing/2014/main" id="{4B28C0C5-8B11-445B-B70A-179CD377C9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16731586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4" name="Title 3"/>
          <p:cNvSpPr>
            <a:spLocks noGrp="1"/>
          </p:cNvSpPr>
          <p:nvPr>
            <p:ph type="title"/>
          </p:nvPr>
        </p:nvSpPr>
        <p:spPr>
          <a:xfrm>
            <a:off x="838200" y="457200"/>
            <a:ext cx="7467600" cy="944562"/>
          </a:xfrm>
        </p:spPr>
        <p:txBody>
          <a:bodyPr>
            <a:normAutofit/>
          </a:bodyPr>
          <a:lstStyle>
            <a:lvl1pPr algn="ctr">
              <a:defRPr sz="1406" cap="all">
                <a:solidFill>
                  <a:srgbClr val="0E99C0"/>
                </a:solidFill>
              </a:defRPr>
            </a:lvl1pPr>
          </a:lstStyle>
          <a:p>
            <a:r>
              <a:rPr lang="en-US"/>
              <a:t>Click to edit Master title</a:t>
            </a:r>
          </a:p>
        </p:txBody>
      </p:sp>
      <p:pic>
        <p:nvPicPr>
          <p:cNvPr id="3" name="Picture 2" descr="navyHPTNPPT headere_purple only.png">
            <a:extLst>
              <a:ext uri="{FF2B5EF4-FFF2-40B4-BE49-F238E27FC236}">
                <a16:creationId xmlns:a16="http://schemas.microsoft.com/office/drawing/2014/main" id="{285BDAFC-339B-4FE4-BF7E-3E199ADBE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5" name="Picture 4" descr="navy-background.png">
            <a:extLst>
              <a:ext uri="{FF2B5EF4-FFF2-40B4-BE49-F238E27FC236}">
                <a16:creationId xmlns:a16="http://schemas.microsoft.com/office/drawing/2014/main" id="{EED92830-4B45-4000-B526-2FAEFF0E45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7" name="Picture 6">
            <a:extLst>
              <a:ext uri="{FF2B5EF4-FFF2-40B4-BE49-F238E27FC236}">
                <a16:creationId xmlns:a16="http://schemas.microsoft.com/office/drawing/2014/main" id="{E4320990-97E6-46FA-BF78-2E64D79D10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15020483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14400" y="2133600"/>
            <a:ext cx="73914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028700" indent="0">
              <a:buFont typeface="Arial" pitchFamily="34" charset="0"/>
              <a:buNone/>
              <a:defRPr baseline="0">
                <a:solidFill>
                  <a:schemeClr val="tx1"/>
                </a:solidFill>
              </a:defRPr>
            </a:lvl5pPr>
          </a:lstStyle>
          <a:p>
            <a:pPr lvl="0"/>
            <a:r>
              <a:rPr lang="en-US"/>
              <a:t>What are the key takeaways</a:t>
            </a:r>
          </a:p>
          <a:p>
            <a:pPr lvl="1"/>
            <a:r>
              <a:rPr lang="en-US"/>
              <a:t>Include each point here</a:t>
            </a:r>
          </a:p>
          <a:p>
            <a:pPr lvl="1"/>
            <a:r>
              <a:rPr lang="en-US"/>
              <a:t>And here</a:t>
            </a:r>
          </a:p>
          <a:p>
            <a:pPr lvl="1"/>
            <a:r>
              <a:rPr lang="en-US"/>
              <a:t>And here</a:t>
            </a:r>
          </a:p>
          <a:p>
            <a:pPr lvl="1"/>
            <a:endParaRPr lang="en-US"/>
          </a:p>
        </p:txBody>
      </p:sp>
      <p:sp>
        <p:nvSpPr>
          <p:cNvPr id="4" name="Title 3"/>
          <p:cNvSpPr>
            <a:spLocks noGrp="1"/>
          </p:cNvSpPr>
          <p:nvPr>
            <p:ph type="title" hasCustomPrompt="1"/>
          </p:nvPr>
        </p:nvSpPr>
        <p:spPr>
          <a:xfrm>
            <a:off x="838200" y="960438"/>
            <a:ext cx="7467600" cy="944562"/>
          </a:xfrm>
        </p:spPr>
        <p:txBody>
          <a:bodyPr/>
          <a:lstStyle>
            <a:lvl1pPr>
              <a:defRPr>
                <a:solidFill>
                  <a:srgbClr val="0E99C0"/>
                </a:solidFill>
              </a:defRPr>
            </a:lvl1pPr>
          </a:lstStyle>
          <a:p>
            <a:r>
              <a:rPr lang="en-US"/>
              <a:t>Summary</a:t>
            </a:r>
          </a:p>
        </p:txBody>
      </p:sp>
      <p:pic>
        <p:nvPicPr>
          <p:cNvPr id="6" name="Picture 5" descr="navyHPTNPPT headere_purple only.png">
            <a:extLst>
              <a:ext uri="{FF2B5EF4-FFF2-40B4-BE49-F238E27FC236}">
                <a16:creationId xmlns:a16="http://schemas.microsoft.com/office/drawing/2014/main" id="{A75B5158-D158-4D6C-A89F-21DD03C8F2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9" name="Picture 8" descr="navy-background.png">
            <a:extLst>
              <a:ext uri="{FF2B5EF4-FFF2-40B4-BE49-F238E27FC236}">
                <a16:creationId xmlns:a16="http://schemas.microsoft.com/office/drawing/2014/main" id="{1915537C-0072-45BA-AD19-9336775BBA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8" name="Picture 7">
            <a:extLst>
              <a:ext uri="{FF2B5EF4-FFF2-40B4-BE49-F238E27FC236}">
                <a16:creationId xmlns:a16="http://schemas.microsoft.com/office/drawing/2014/main" id="{4CB2CB04-B581-4471-B05B-BA6EAA852A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18249488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ast slide-Acknowledgements">
    <p:spTree>
      <p:nvGrpSpPr>
        <p:cNvPr id="1" name=""/>
        <p:cNvGrpSpPr/>
        <p:nvPr/>
      </p:nvGrpSpPr>
      <p:grpSpPr>
        <a:xfrm>
          <a:off x="0" y="0"/>
          <a:ext cx="0" cy="0"/>
          <a:chOff x="0" y="0"/>
          <a:chExt cx="0" cy="0"/>
        </a:xfrm>
      </p:grpSpPr>
      <p:sp>
        <p:nvSpPr>
          <p:cNvPr id="10" name="Content Placeholder 2"/>
          <p:cNvSpPr txBox="1">
            <a:spLocks/>
          </p:cNvSpPr>
          <p:nvPr userDrawn="1"/>
        </p:nvSpPr>
        <p:spPr>
          <a:xfrm>
            <a:off x="1235075" y="1584326"/>
            <a:ext cx="6829425" cy="3463924"/>
          </a:xfrm>
          <a:prstGeom prst="rect">
            <a:avLst/>
          </a:prstGeom>
        </p:spPr>
        <p:txBody>
          <a:bodyPr/>
          <a:lstStyle/>
          <a:p>
            <a:pPr marL="192881" marR="0" lvl="0" indent="-192881" algn="l" defTabSz="514350" rtl="0" eaLnBrk="1" fontAlgn="auto" latinLnBrk="0" hangingPunct="1">
              <a:lnSpc>
                <a:spcPct val="100000"/>
              </a:lnSpc>
              <a:spcBef>
                <a:spcPct val="20000"/>
              </a:spcBef>
              <a:spcAft>
                <a:spcPts val="0"/>
              </a:spcAft>
              <a:buClrTx/>
              <a:buSzTx/>
              <a:buFont typeface="Arial" pitchFamily="34" charset="0"/>
              <a:buNone/>
              <a:tabLst/>
              <a:defRPr/>
            </a:pPr>
            <a:endParaRPr kumimoji="0" lang="en-US" sz="1350" i="0" u="none" strike="noStrike" kern="1200" cap="none" spc="0" normalizeH="0" baseline="0" noProof="0">
              <a:ln>
                <a:noFill/>
              </a:ln>
              <a:effectLst/>
              <a:uLnTx/>
              <a:uFillTx/>
              <a:latin typeface="Arial"/>
              <a:ea typeface="+mn-ea"/>
              <a:cs typeface="Arial"/>
            </a:endParaRPr>
          </a:p>
        </p:txBody>
      </p:sp>
      <p:sp>
        <p:nvSpPr>
          <p:cNvPr id="12" name="Rectangle 11"/>
          <p:cNvSpPr/>
          <p:nvPr userDrawn="1"/>
        </p:nvSpPr>
        <p:spPr>
          <a:xfrm>
            <a:off x="1365492" y="1542523"/>
            <a:ext cx="6568590" cy="334707"/>
          </a:xfrm>
          <a:prstGeom prst="rect">
            <a:avLst/>
          </a:prstGeom>
        </p:spPr>
        <p:txBody>
          <a:bodyPr wrap="square">
            <a:spAutoFit/>
          </a:bodyPr>
          <a:lstStyle/>
          <a:p>
            <a:pPr marL="0" indent="0" algn="ctr">
              <a:buNone/>
            </a:pPr>
            <a:r>
              <a:rPr lang="en-US" sz="1575" b="1">
                <a:solidFill>
                  <a:srgbClr val="0E99C0"/>
                </a:solidFill>
                <a:latin typeface="Arial" panose="020B0604020202020204" pitchFamily="34" charset="0"/>
                <a:cs typeface="Arial" panose="020B0604020202020204" pitchFamily="34" charset="0"/>
              </a:rPr>
              <a:t>ACKNOWLEDGEMENTS</a:t>
            </a:r>
            <a:endParaRPr lang="en-US" sz="1575" b="1" baseline="0">
              <a:solidFill>
                <a:srgbClr val="0E99C0"/>
              </a:solidFill>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1" hasCustomPrompt="1"/>
          </p:nvPr>
        </p:nvSpPr>
        <p:spPr>
          <a:xfrm>
            <a:off x="1093789" y="2606200"/>
            <a:ext cx="7112000" cy="2133600"/>
          </a:xfrm>
        </p:spPr>
        <p:txBody>
          <a:bodyPr/>
          <a:lstStyle>
            <a:lvl1pPr marL="0" indent="0" algn="ctr">
              <a:buNone/>
              <a:defRPr sz="1125" baseline="0"/>
            </a:lvl1pPr>
          </a:lstStyle>
          <a:p>
            <a:pPr lvl="0"/>
            <a:r>
              <a:rPr lang="en-US"/>
              <a:t>The HPTN ### Study Team acknowledges</a:t>
            </a:r>
            <a:br>
              <a:rPr lang="en-US"/>
            </a:br>
            <a:r>
              <a:rPr lang="en-US"/>
              <a:t>(Click to add other partners/funders etc. </a:t>
            </a:r>
            <a:br>
              <a:rPr lang="en-US"/>
            </a:br>
            <a:r>
              <a:rPr lang="en-US"/>
              <a:t>DO NOT use logos and DO make this your last slide.)</a:t>
            </a:r>
          </a:p>
        </p:txBody>
      </p:sp>
      <p:pic>
        <p:nvPicPr>
          <p:cNvPr id="7" name="Picture 6" descr="navyHPTNPPT headere_purple only.png">
            <a:extLst>
              <a:ext uri="{FF2B5EF4-FFF2-40B4-BE49-F238E27FC236}">
                <a16:creationId xmlns:a16="http://schemas.microsoft.com/office/drawing/2014/main" id="{6CA19B30-F1CD-43C4-B65E-EC61FACD2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1043869"/>
          </a:xfrm>
          <a:prstGeom prst="rect">
            <a:avLst/>
          </a:prstGeom>
        </p:spPr>
      </p:pic>
      <p:pic>
        <p:nvPicPr>
          <p:cNvPr id="9" name="Picture 8" descr="navy-background.png">
            <a:extLst>
              <a:ext uri="{FF2B5EF4-FFF2-40B4-BE49-F238E27FC236}">
                <a16:creationId xmlns:a16="http://schemas.microsoft.com/office/drawing/2014/main" id="{F011DCD5-5D23-4623-B24E-E59C76801D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9" y="-1"/>
            <a:ext cx="1580318" cy="1043869"/>
          </a:xfrm>
          <a:prstGeom prst="rect">
            <a:avLst/>
          </a:prstGeom>
        </p:spPr>
      </p:pic>
      <p:pic>
        <p:nvPicPr>
          <p:cNvPr id="11" name="Picture 10">
            <a:extLst>
              <a:ext uri="{FF2B5EF4-FFF2-40B4-BE49-F238E27FC236}">
                <a16:creationId xmlns:a16="http://schemas.microsoft.com/office/drawing/2014/main" id="{150FC859-1AEA-4C47-BE1D-30AEA38E36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05801" y="33172"/>
            <a:ext cx="720632" cy="960842"/>
          </a:xfrm>
          <a:prstGeom prst="rect">
            <a:avLst/>
          </a:prstGeom>
        </p:spPr>
      </p:pic>
    </p:spTree>
    <p:extLst>
      <p:ext uri="{BB962C8B-B14F-4D97-AF65-F5344CB8AC3E}">
        <p14:creationId xmlns:p14="http://schemas.microsoft.com/office/powerpoint/2010/main" val="25821860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9A5A19-CD80-4458-BFAC-396980DEE6C0}"/>
              </a:ext>
            </a:extLst>
          </p:cNvPr>
          <p:cNvSpPr/>
          <p:nvPr userDrawn="1"/>
        </p:nvSpPr>
        <p:spPr>
          <a:xfrm>
            <a:off x="0" y="4"/>
            <a:ext cx="9144000" cy="985189"/>
          </a:xfrm>
          <a:prstGeom prst="rect">
            <a:avLst/>
          </a:prstGeom>
          <a:gradFill flip="none" rotWithShape="1">
            <a:gsLst>
              <a:gs pos="0">
                <a:srgbClr val="0091B7">
                  <a:shade val="30000"/>
                  <a:satMod val="115000"/>
                </a:srgbClr>
              </a:gs>
              <a:gs pos="50000">
                <a:srgbClr val="0091B7">
                  <a:shade val="67500"/>
                  <a:satMod val="115000"/>
                </a:srgbClr>
              </a:gs>
              <a:gs pos="100000">
                <a:srgbClr val="0091B7">
                  <a:shade val="100000"/>
                  <a:satMod val="115000"/>
                </a:srgbClr>
              </a:gs>
            </a:gsLst>
            <a:lin ang="0" scaled="1"/>
            <a:tileRect/>
          </a:gradFill>
          <a:ln w="12700" cap="flat" cmpd="sng" algn="ctr">
            <a:solidFill>
              <a:srgbClr val="4472C4">
                <a:shade val="50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ZA" sz="1013" b="0" i="0" u="none" strike="noStrike" kern="1200" cap="none" spc="0" normalizeH="0" baseline="0" noProof="0">
              <a:ln>
                <a:noFill/>
              </a:ln>
              <a:solidFill>
                <a:sysClr val="window" lastClr="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135C387C-E930-467D-9487-4D978278D224}"/>
              </a:ext>
            </a:extLst>
          </p:cNvPr>
          <p:cNvSpPr>
            <a:spLocks noGrp="1"/>
          </p:cNvSpPr>
          <p:nvPr>
            <p:ph type="title"/>
          </p:nvPr>
        </p:nvSpPr>
        <p:spPr>
          <a:xfrm>
            <a:off x="628650" y="206774"/>
            <a:ext cx="7886700" cy="675462"/>
          </a:xfrm>
        </p:spPr>
        <p:txBody>
          <a:bodyPr/>
          <a:lstStyle>
            <a:lvl1pPr>
              <a:defRPr>
                <a:solidFill>
                  <a:schemeClr val="bg1"/>
                </a:solidFill>
              </a:defRPr>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D5E13C8-E09B-43B1-A20C-363C4F5B2B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4593586-2FCD-4310-B499-33C19F11B0F8}"/>
              </a:ext>
            </a:extLst>
          </p:cNvPr>
          <p:cNvSpPr>
            <a:spLocks noGrp="1"/>
          </p:cNvSpPr>
          <p:nvPr>
            <p:ph type="dt" sz="half" idx="10"/>
          </p:nvPr>
        </p:nvSpPr>
        <p:spPr/>
        <p:txBody>
          <a:bodyPr/>
          <a:lstStyle/>
          <a:p>
            <a:fld id="{8D5FE238-F04E-4924-9D4F-F8A8CC01A1D8}" type="datetimeFigureOut">
              <a:rPr lang="en-ZA" smtClean="0"/>
              <a:t>2021/07/15</a:t>
            </a:fld>
            <a:endParaRPr lang="en-ZA"/>
          </a:p>
        </p:txBody>
      </p:sp>
      <p:sp>
        <p:nvSpPr>
          <p:cNvPr id="5" name="Footer Placeholder 4">
            <a:extLst>
              <a:ext uri="{FF2B5EF4-FFF2-40B4-BE49-F238E27FC236}">
                <a16:creationId xmlns:a16="http://schemas.microsoft.com/office/drawing/2014/main" id="{58011E8B-F5B9-40D6-81B5-A039C78B9F5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C748089-E39E-4602-A3A0-B274D0D9D17A}"/>
              </a:ext>
            </a:extLst>
          </p:cNvPr>
          <p:cNvSpPr>
            <a:spLocks noGrp="1"/>
          </p:cNvSpPr>
          <p:nvPr>
            <p:ph type="sldNum" sz="quarter" idx="12"/>
          </p:nvPr>
        </p:nvSpPr>
        <p:spPr/>
        <p:txBody>
          <a:bodyPr/>
          <a:lstStyle/>
          <a:p>
            <a:fld id="{B007AAA2-31C2-412A-BBD7-F7E63A7110CC}" type="slidenum">
              <a:rPr lang="en-ZA" smtClean="0"/>
              <a:t>‹#›</a:t>
            </a:fld>
            <a:endParaRPr lang="en-ZA"/>
          </a:p>
        </p:txBody>
      </p:sp>
    </p:spTree>
    <p:extLst>
      <p:ext uri="{BB962C8B-B14F-4D97-AF65-F5344CB8AC3E}">
        <p14:creationId xmlns:p14="http://schemas.microsoft.com/office/powerpoint/2010/main" val="19391890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95480C-33FC-44D5-BBA8-6F73C10DB31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13"/>
          </a:p>
        </p:txBody>
      </p:sp>
      <p:sp>
        <p:nvSpPr>
          <p:cNvPr id="8" name="Rectangle 7">
            <a:extLst>
              <a:ext uri="{FF2B5EF4-FFF2-40B4-BE49-F238E27FC236}">
                <a16:creationId xmlns:a16="http://schemas.microsoft.com/office/drawing/2014/main" id="{E18D4BA2-84BE-49C0-883E-88D6FC1D1072}"/>
              </a:ext>
            </a:extLst>
          </p:cNvPr>
          <p:cNvSpPr/>
          <p:nvPr userDrawn="1"/>
        </p:nvSpPr>
        <p:spPr>
          <a:xfrm>
            <a:off x="0" y="0"/>
            <a:ext cx="9144000" cy="1027113"/>
          </a:xfrm>
          <a:prstGeom prst="rect">
            <a:avLst/>
          </a:prstGeom>
          <a:gradFill flip="none" rotWithShape="1">
            <a:gsLst>
              <a:gs pos="0">
                <a:srgbClr val="0091B7">
                  <a:shade val="30000"/>
                  <a:satMod val="115000"/>
                </a:srgbClr>
              </a:gs>
              <a:gs pos="50000">
                <a:srgbClr val="0091B7">
                  <a:shade val="67500"/>
                  <a:satMod val="115000"/>
                </a:srgbClr>
              </a:gs>
              <a:gs pos="100000">
                <a:srgbClr val="0091B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13"/>
          </a:p>
        </p:txBody>
      </p:sp>
      <p:sp>
        <p:nvSpPr>
          <p:cNvPr id="10" name="Content Placeholder 2"/>
          <p:cNvSpPr>
            <a:spLocks noGrp="1"/>
          </p:cNvSpPr>
          <p:nvPr>
            <p:ph idx="1"/>
          </p:nvPr>
        </p:nvSpPr>
        <p:spPr>
          <a:xfrm>
            <a:off x="336430" y="1475117"/>
            <a:ext cx="8178920" cy="4701846"/>
          </a:xfrm>
          <a:prstGeom prst="rect">
            <a:avLst/>
          </a:prstGeom>
        </p:spPr>
        <p:txBody>
          <a:bodyPr/>
          <a:lstStyle>
            <a:lvl1pPr>
              <a:defRPr>
                <a:solidFill>
                  <a:srgbClr val="0F6699"/>
                </a:solidFill>
              </a:defRPr>
            </a:lvl1pPr>
            <a:lvl2pPr>
              <a:defRPr>
                <a:solidFill>
                  <a:srgbClr val="0F6699"/>
                </a:solidFill>
              </a:defRPr>
            </a:lvl2pPr>
            <a:lvl3pPr>
              <a:defRPr>
                <a:solidFill>
                  <a:srgbClr val="0F6699"/>
                </a:solidFill>
              </a:defRPr>
            </a:lvl3pPr>
            <a:lvl4pPr>
              <a:defRPr>
                <a:solidFill>
                  <a:srgbClr val="0F6699"/>
                </a:solidFill>
              </a:defRPr>
            </a:lvl4pPr>
            <a:lvl5pPr>
              <a:defRPr>
                <a:solidFill>
                  <a:srgbClr val="0F669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Title 1"/>
          <p:cNvSpPr>
            <a:spLocks noGrp="1"/>
          </p:cNvSpPr>
          <p:nvPr>
            <p:ph type="title"/>
          </p:nvPr>
        </p:nvSpPr>
        <p:spPr>
          <a:xfrm>
            <a:off x="276047" y="201235"/>
            <a:ext cx="8239305" cy="661417"/>
          </a:xfrm>
          <a:prstGeom prst="rect">
            <a:avLst/>
          </a:prstGeom>
        </p:spPr>
        <p:txBody>
          <a:bodyPr/>
          <a:lstStyle>
            <a:lvl1pPr>
              <a:defRPr b="0">
                <a:solidFill>
                  <a:schemeClr val="bg1"/>
                </a:solidFill>
                <a:latin typeface="Century Gothic" panose="020B0502020202020204" pitchFamily="34" charset="0"/>
              </a:defRPr>
            </a:lvl1pPr>
          </a:lstStyle>
          <a:p>
            <a:r>
              <a:rPr lang="en-US"/>
              <a:t>Click to edit Master title style</a:t>
            </a:r>
          </a:p>
        </p:txBody>
      </p:sp>
      <p:sp>
        <p:nvSpPr>
          <p:cNvPr id="7" name="Content Placeholder 2"/>
          <p:cNvSpPr>
            <a:spLocks noGrp="1"/>
          </p:cNvSpPr>
          <p:nvPr>
            <p:ph idx="10"/>
          </p:nvPr>
        </p:nvSpPr>
        <p:spPr>
          <a:xfrm>
            <a:off x="276047" y="1293966"/>
            <a:ext cx="8239305" cy="5201729"/>
          </a:xfrm>
          <a:prstGeom prst="rect">
            <a:avLst/>
          </a:prstGeom>
        </p:spPr>
        <p:txBody>
          <a:bodyPr/>
          <a:lstStyle>
            <a:lvl1pPr>
              <a:defRPr>
                <a:solidFill>
                  <a:schemeClr val="tx1"/>
                </a:solidFill>
                <a:latin typeface="+mn-lt"/>
                <a:cs typeface="Arial" panose="020B0604020202020204" pitchFamily="34" charset="0"/>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12678979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11513099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1" name="Date Placeholder 1">
            <a:extLst>
              <a:ext uri="{FF2B5EF4-FFF2-40B4-BE49-F238E27FC236}">
                <a16:creationId xmlns:a16="http://schemas.microsoft.com/office/drawing/2014/main" id="{356913C0-5E94-4A24-AEA9-455A9293E156}"/>
              </a:ext>
            </a:extLst>
          </p:cNvPr>
          <p:cNvSpPr>
            <a:spLocks noGrp="1"/>
          </p:cNvSpPr>
          <p:nvPr>
            <p:ph type="dt" sz="half" idx="10"/>
          </p:nvPr>
        </p:nvSpPr>
        <p:spPr>
          <a:xfrm>
            <a:off x="628650" y="6356353"/>
            <a:ext cx="2057400" cy="365125"/>
          </a:xfrm>
        </p:spPr>
        <p:txBody>
          <a:bodyPr/>
          <a:lstStyle/>
          <a:p>
            <a:fld id="{7C2D9AD0-86F3-4D78-89F7-1223BBD1528B}" type="datetimeFigureOut">
              <a:rPr lang="en-US" smtClean="0"/>
              <a:t>7/15/2021</a:t>
            </a:fld>
            <a:endParaRPr lang="en-US"/>
          </a:p>
        </p:txBody>
      </p:sp>
      <p:sp>
        <p:nvSpPr>
          <p:cNvPr id="12" name="Footer Placeholder 2">
            <a:extLst>
              <a:ext uri="{FF2B5EF4-FFF2-40B4-BE49-F238E27FC236}">
                <a16:creationId xmlns:a16="http://schemas.microsoft.com/office/drawing/2014/main" id="{73C6058D-F1C3-4318-A8E9-85778DF27E62}"/>
              </a:ext>
            </a:extLst>
          </p:cNvPr>
          <p:cNvSpPr>
            <a:spLocks noGrp="1"/>
          </p:cNvSpPr>
          <p:nvPr>
            <p:ph type="ftr" sz="quarter" idx="11"/>
          </p:nvPr>
        </p:nvSpPr>
        <p:spPr>
          <a:xfrm>
            <a:off x="3028950" y="6356353"/>
            <a:ext cx="3086100" cy="365125"/>
          </a:xfrm>
        </p:spPr>
        <p:txBody>
          <a:bodyPr/>
          <a:lstStyle/>
          <a:p>
            <a:endParaRPr lang="en-US"/>
          </a:p>
        </p:txBody>
      </p:sp>
      <p:sp>
        <p:nvSpPr>
          <p:cNvPr id="5" name="Rectangle 4">
            <a:extLst>
              <a:ext uri="{FF2B5EF4-FFF2-40B4-BE49-F238E27FC236}">
                <a16:creationId xmlns:a16="http://schemas.microsoft.com/office/drawing/2014/main" id="{E814B8E9-88AA-4D90-A57B-65B14DFB8C03}"/>
              </a:ext>
            </a:extLst>
          </p:cNvPr>
          <p:cNvSpPr/>
          <p:nvPr userDrawn="1"/>
        </p:nvSpPr>
        <p:spPr>
          <a:xfrm>
            <a:off x="0" y="3"/>
            <a:ext cx="9144000" cy="6857999"/>
          </a:xfrm>
          <a:prstGeom prst="rect">
            <a:avLst/>
          </a:prstGeom>
          <a:gradFill flip="none" rotWithShape="1">
            <a:gsLst>
              <a:gs pos="100000">
                <a:srgbClr val="1F354B"/>
              </a:gs>
              <a:gs pos="5310">
                <a:srgbClr val="0D7294"/>
              </a:gs>
            </a:gsLst>
            <a:lin ang="21594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Rectangle 1">
            <a:extLst>
              <a:ext uri="{FF2B5EF4-FFF2-40B4-BE49-F238E27FC236}">
                <a16:creationId xmlns:a16="http://schemas.microsoft.com/office/drawing/2014/main" id="{64B1C170-853D-44EB-8ADA-65728C3A7746}"/>
              </a:ext>
            </a:extLst>
          </p:cNvPr>
          <p:cNvSpPr/>
          <p:nvPr userDrawn="1"/>
        </p:nvSpPr>
        <p:spPr>
          <a:xfrm>
            <a:off x="101832" y="136526"/>
            <a:ext cx="8940338" cy="658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88FFD439-E840-4C48-99E5-37A72007C251}"/>
              </a:ext>
            </a:extLst>
          </p:cNvPr>
          <p:cNvSpPr/>
          <p:nvPr userDrawn="1"/>
        </p:nvSpPr>
        <p:spPr>
          <a:xfrm>
            <a:off x="1902" y="-64"/>
            <a:ext cx="1143611" cy="834078"/>
          </a:xfrm>
          <a:prstGeom prst="rect">
            <a:avLst/>
          </a:prstGeom>
          <a:solidFill>
            <a:srgbClr val="0D7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Picture 3">
            <a:extLst>
              <a:ext uri="{FF2B5EF4-FFF2-40B4-BE49-F238E27FC236}">
                <a16:creationId xmlns:a16="http://schemas.microsoft.com/office/drawing/2014/main" id="{7E5DDE6A-DC9D-4D11-9C4D-4BA53D579D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73" y="119083"/>
            <a:ext cx="1111690" cy="595784"/>
          </a:xfrm>
          <a:prstGeom prst="rect">
            <a:avLst/>
          </a:prstGeom>
        </p:spPr>
      </p:pic>
    </p:spTree>
    <p:extLst>
      <p:ext uri="{BB962C8B-B14F-4D97-AF65-F5344CB8AC3E}">
        <p14:creationId xmlns:p14="http://schemas.microsoft.com/office/powerpoint/2010/main" val="3590841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13574246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25522"/>
            <a:ext cx="7772399" cy="2546478"/>
          </a:xfrm>
        </p:spPr>
        <p:txBody>
          <a:bodyPr anchor="t"/>
          <a:lstStyle>
            <a:lvl1pPr>
              <a:defRPr sz="315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4681684"/>
            <a:ext cx="7772398" cy="1066800"/>
          </a:xfrm>
        </p:spPr>
        <p:txBody>
          <a:bodyPr anchor="t">
            <a:normAutofit/>
          </a:bodyPr>
          <a:lstStyle>
            <a:lvl1pPr marL="0" indent="0" algn="l">
              <a:buNone/>
              <a:defRPr sz="1500">
                <a:solidFill>
                  <a:srgbClr val="22222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5" name="Picture Placeholder 4"/>
          <p:cNvSpPr>
            <a:spLocks noGrp="1"/>
          </p:cNvSpPr>
          <p:nvPr>
            <p:ph type="pic" sz="quarter" idx="13"/>
          </p:nvPr>
        </p:nvSpPr>
        <p:spPr>
          <a:xfrm>
            <a:off x="152400" y="228600"/>
            <a:ext cx="6019800" cy="914400"/>
          </a:xfrm>
        </p:spPr>
        <p:txBody>
          <a:bodyPr/>
          <a:lstStyle/>
          <a:p>
            <a:r>
              <a:rPr lang="en-US"/>
              <a:t>Click icon to add picture</a:t>
            </a:r>
          </a:p>
        </p:txBody>
      </p:sp>
      <p:sp>
        <p:nvSpPr>
          <p:cNvPr id="8" name="Date Placeholder 3"/>
          <p:cNvSpPr>
            <a:spLocks noGrp="1"/>
          </p:cNvSpPr>
          <p:nvPr>
            <p:ph type="dt" sz="half" idx="11"/>
          </p:nvPr>
        </p:nvSpPr>
        <p:spPr>
          <a:xfrm>
            <a:off x="7719757" y="6352706"/>
            <a:ext cx="738443"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6352706"/>
            <a:ext cx="4367298" cy="365760"/>
          </a:xfrm>
        </p:spPr>
        <p:txBody>
          <a:bodyPr/>
          <a:lstStyle/>
          <a:p>
            <a:endParaRPr lang="en-US" dirty="0"/>
          </a:p>
        </p:txBody>
      </p:sp>
    </p:spTree>
    <p:extLst>
      <p:ext uri="{BB962C8B-B14F-4D97-AF65-F5344CB8AC3E}">
        <p14:creationId xmlns:p14="http://schemas.microsoft.com/office/powerpoint/2010/main" val="27153783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6352706"/>
            <a:ext cx="738443" cy="36576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14988107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187170"/>
            <a:ext cx="7659687" cy="1168400"/>
          </a:xfrm>
        </p:spPr>
        <p:txBody>
          <a:bodyPr anchor="t"/>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553633"/>
            <a:ext cx="6135687" cy="1633538"/>
          </a:xfrm>
        </p:spPr>
        <p:txBody>
          <a:bodyPr anchor="b"/>
          <a:lstStyle>
            <a:lvl1pPr marL="0" indent="0">
              <a:buNone/>
              <a:defRPr sz="1500">
                <a:solidFill>
                  <a:srgbClr val="22222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6352706"/>
            <a:ext cx="738443" cy="36576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4338226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4038599" cy="443130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6352706"/>
            <a:ext cx="738443" cy="36576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1685751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1" y="1644603"/>
            <a:ext cx="3890108" cy="639762"/>
          </a:xfrm>
        </p:spPr>
        <p:txBody>
          <a:bodyPr anchor="b">
            <a:noAutofit/>
          </a:bodyPr>
          <a:lstStyle>
            <a:lvl1pPr marL="0" indent="0" algn="l">
              <a:buNone/>
              <a:defRPr sz="21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408717"/>
            <a:ext cx="3890108" cy="355878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644603"/>
            <a:ext cx="4038599" cy="639762"/>
          </a:xfrm>
        </p:spPr>
        <p:txBody>
          <a:bodyPr anchor="b">
            <a:noAutofit/>
          </a:bodyPr>
          <a:lstStyle>
            <a:lvl1pPr marL="0" indent="0" algn="l">
              <a:buNone/>
              <a:defRPr sz="21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32208" y="2408717"/>
            <a:ext cx="4038599" cy="355878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6352706"/>
            <a:ext cx="738443" cy="36576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13151498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6352706"/>
            <a:ext cx="738443" cy="36576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524000"/>
            <a:ext cx="8305800" cy="4495800"/>
          </a:xfrm>
        </p:spPr>
        <p:txBody>
          <a:bodyPr/>
          <a:lstStyle/>
          <a:p>
            <a:r>
              <a:rPr lang="en-US"/>
              <a:t>Click icon to add SmartArt graphic</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6050224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6352706"/>
            <a:ext cx="738443" cy="36576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524000"/>
            <a:ext cx="8305800" cy="4495800"/>
          </a:xfrm>
        </p:spPr>
        <p:txBody>
          <a:bodyPr/>
          <a:lstStyle/>
          <a:p>
            <a:r>
              <a:rPr lang="en-US"/>
              <a:t>Click icon to add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19718956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447800"/>
            <a:ext cx="83058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34222574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8516815" cy="594360"/>
          </a:xfrm>
        </p:spPr>
        <p:txBody>
          <a:bodyPr anchor="b"/>
          <a:lstStyle>
            <a:lvl1pPr algn="ctr">
              <a:defRPr sz="165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381000"/>
            <a:ext cx="8516815"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6352706"/>
            <a:ext cx="738443" cy="365760"/>
          </a:xfrm>
          <a:prstGeom prst="rect">
            <a:avLst/>
          </a:prstGeom>
        </p:spPr>
        <p:txBody>
          <a:bodyPr anchor="ctr"/>
          <a:lstStyle>
            <a:lvl1pPr>
              <a:defRPr sz="9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4143570085"/>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0"/>
            <a:ext cx="8588248" cy="522557"/>
          </a:xfrm>
        </p:spPr>
        <p:txBody>
          <a:bodyPr anchor="b"/>
          <a:lstStyle>
            <a:lvl1pPr algn="ctr">
              <a:defRPr sz="165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6"/>
            <a:ext cx="9144000" cy="491392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01752" y="5607552"/>
            <a:ext cx="8588248" cy="538395"/>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6352706"/>
            <a:ext cx="738443" cy="365760"/>
          </a:xfrm>
          <a:prstGeom prst="rect">
            <a:avLst/>
          </a:prstGeom>
        </p:spPr>
        <p:txBody>
          <a:bodyPr anchor="ctr"/>
          <a:lstStyle>
            <a:lvl1pPr>
              <a:defRPr sz="9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2" y="6292284"/>
            <a:ext cx="1440189" cy="489516"/>
          </a:xfrm>
          <a:prstGeom prst="rect">
            <a:avLst/>
          </a:prstGeom>
        </p:spPr>
      </p:pic>
    </p:spTree>
    <p:extLst>
      <p:ext uri="{BB962C8B-B14F-4D97-AF65-F5344CB8AC3E}">
        <p14:creationId xmlns:p14="http://schemas.microsoft.com/office/powerpoint/2010/main" val="249076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4" y="5495544"/>
            <a:ext cx="8516815" cy="594360"/>
          </a:xfrm>
        </p:spPr>
        <p:txBody>
          <a:bodyPr anchor="b"/>
          <a:lstStyle>
            <a:lvl1pPr algn="ctr">
              <a:defRPr sz="165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4" y="381003"/>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31700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025522"/>
            <a:ext cx="7772399" cy="2546478"/>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4681684"/>
            <a:ext cx="7772398" cy="10668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5" name="Picture Placeholder 4"/>
          <p:cNvSpPr>
            <a:spLocks noGrp="1"/>
          </p:cNvSpPr>
          <p:nvPr>
            <p:ph type="pic" sz="quarter" idx="13"/>
          </p:nvPr>
        </p:nvSpPr>
        <p:spPr>
          <a:xfrm>
            <a:off x="152400" y="228600"/>
            <a:ext cx="6019800" cy="914400"/>
          </a:xfrm>
        </p:spPr>
        <p:txBody>
          <a:bodyPr/>
          <a:lstStyle/>
          <a:p>
            <a:r>
              <a:rPr lang="en-US"/>
              <a:t>Click icon to add picture</a:t>
            </a:r>
          </a:p>
        </p:txBody>
      </p:sp>
      <p:sp>
        <p:nvSpPr>
          <p:cNvPr id="8" name="Date Placeholder 3"/>
          <p:cNvSpPr>
            <a:spLocks noGrp="1"/>
          </p:cNvSpPr>
          <p:nvPr>
            <p:ph type="dt" sz="half" idx="11"/>
          </p:nvPr>
        </p:nvSpPr>
        <p:spPr>
          <a:xfrm>
            <a:off x="7719756" y="6352706"/>
            <a:ext cx="738443"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6352706"/>
            <a:ext cx="4367298" cy="365760"/>
          </a:xfrm>
        </p:spPr>
        <p:txBody>
          <a:bodyPr/>
          <a:lstStyle/>
          <a:p>
            <a:endParaRPr lang="en-US" dirty="0"/>
          </a:p>
        </p:txBody>
      </p:sp>
    </p:spTree>
    <p:extLst>
      <p:ext uri="{BB962C8B-B14F-4D97-AF65-F5344CB8AC3E}">
        <p14:creationId xmlns:p14="http://schemas.microsoft.com/office/powerpoint/2010/main" val="22026448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42592054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8717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1553633"/>
            <a:ext cx="6135687"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37231779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599" y="1536192"/>
            <a:ext cx="4038599"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37760703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3"/>
            <a:ext cx="3890108"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17"/>
            <a:ext cx="3890108"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7" y="1644603"/>
            <a:ext cx="4038599"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7" y="2408717"/>
            <a:ext cx="4038599"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38538256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524000"/>
            <a:ext cx="8305800" cy="4495800"/>
          </a:xfrm>
        </p:spPr>
        <p:txBody>
          <a:bodyPr/>
          <a:lstStyle/>
          <a:p>
            <a:r>
              <a:rPr lang="en-US"/>
              <a:t>Click icon to add SmartArt graphic</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31556513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524000"/>
            <a:ext cx="8305800" cy="4495800"/>
          </a:xfrm>
        </p:spPr>
        <p:txBody>
          <a:bodyPr/>
          <a:lstStyle/>
          <a:p>
            <a:r>
              <a:rPr lang="en-US"/>
              <a:t>Click icon to add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38593541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447800"/>
            <a:ext cx="83058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10638331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799" y="381000"/>
            <a:ext cx="8516815"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3668479986"/>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28"/>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4"/>
            <a:ext cx="9144000" cy="4913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5607550"/>
            <a:ext cx="8588248" cy="538395"/>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1385565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3"/>
            <a:ext cx="8588248" cy="522557"/>
          </a:xfrm>
        </p:spPr>
        <p:txBody>
          <a:bodyPr anchor="b"/>
          <a:lstStyle>
            <a:lvl1pPr algn="ctr">
              <a:defRPr sz="165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2400"/>
            </a:lvl1pPr>
            <a:lvl2pPr marL="342337" indent="0">
              <a:buNone/>
              <a:defRPr sz="2100"/>
            </a:lvl2pPr>
            <a:lvl3pPr marL="684674" indent="0">
              <a:buNone/>
              <a:defRPr sz="1800"/>
            </a:lvl3pPr>
            <a:lvl4pPr marL="1027012" indent="0">
              <a:buNone/>
              <a:defRPr sz="1500"/>
            </a:lvl4pPr>
            <a:lvl5pPr marL="1369349" indent="0">
              <a:buNone/>
              <a:defRPr sz="1500"/>
            </a:lvl5pPr>
            <a:lvl6pPr marL="1711686" indent="0">
              <a:buNone/>
              <a:defRPr sz="1500"/>
            </a:lvl6pPr>
            <a:lvl7pPr marL="2054023" indent="0">
              <a:buNone/>
              <a:defRPr sz="1500"/>
            </a:lvl7pPr>
            <a:lvl8pPr marL="2396360" indent="0">
              <a:buNone/>
              <a:defRPr sz="1500"/>
            </a:lvl8pPr>
            <a:lvl9pPr marL="2738698"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200"/>
            </a:lvl1pPr>
            <a:lvl2pPr marL="342337" indent="0">
              <a:buNone/>
              <a:defRPr sz="900"/>
            </a:lvl2pPr>
            <a:lvl3pPr marL="684674" indent="0">
              <a:buNone/>
              <a:defRPr sz="750"/>
            </a:lvl3pPr>
            <a:lvl4pPr marL="1027012" indent="0">
              <a:buNone/>
              <a:defRPr sz="675"/>
            </a:lvl4pPr>
            <a:lvl5pPr marL="1369349" indent="0">
              <a:buNone/>
              <a:defRPr sz="675"/>
            </a:lvl5pPr>
            <a:lvl6pPr marL="1711686" indent="0">
              <a:buNone/>
              <a:defRPr sz="675"/>
            </a:lvl6pPr>
            <a:lvl7pPr marL="2054023" indent="0">
              <a:buNone/>
              <a:defRPr sz="675"/>
            </a:lvl7pPr>
            <a:lvl8pPr marL="2396360" indent="0">
              <a:buNone/>
              <a:defRPr sz="675"/>
            </a:lvl8pPr>
            <a:lvl9pPr marL="2738698" indent="0">
              <a:buNone/>
              <a:defRPr sz="675"/>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7292978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33017303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40795025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025528"/>
            <a:ext cx="7772399" cy="2474409"/>
          </a:xfrm>
        </p:spPr>
        <p:txBody>
          <a:bodyPr anchor="t"/>
          <a:lstStyle>
            <a:lvl1pPr>
              <a:defRPr sz="405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2" y="4681685"/>
            <a:ext cx="7772398" cy="1066800"/>
          </a:xfrm>
        </p:spPr>
        <p:txBody>
          <a:bodyPr anchor="t">
            <a:normAutofit/>
          </a:bodyPr>
          <a:lstStyle>
            <a:lvl1pPr marL="0" indent="0" algn="l">
              <a:buNone/>
              <a:defRPr sz="2100">
                <a:solidFill>
                  <a:srgbClr val="222222"/>
                </a:solidFill>
              </a:defRPr>
            </a:lvl1pPr>
            <a:lvl2pPr marL="342337" indent="0" algn="ctr">
              <a:buNone/>
              <a:defRPr>
                <a:solidFill>
                  <a:schemeClr val="tx1">
                    <a:tint val="75000"/>
                  </a:schemeClr>
                </a:solidFill>
              </a:defRPr>
            </a:lvl2pPr>
            <a:lvl3pPr marL="684674" indent="0" algn="ctr">
              <a:buNone/>
              <a:defRPr>
                <a:solidFill>
                  <a:schemeClr val="tx1">
                    <a:tint val="75000"/>
                  </a:schemeClr>
                </a:solidFill>
              </a:defRPr>
            </a:lvl3pPr>
            <a:lvl4pPr marL="1027012" indent="0" algn="ctr">
              <a:buNone/>
              <a:defRPr>
                <a:solidFill>
                  <a:schemeClr val="tx1">
                    <a:tint val="75000"/>
                  </a:schemeClr>
                </a:solidFill>
              </a:defRPr>
            </a:lvl4pPr>
            <a:lvl5pPr marL="1369349" indent="0" algn="ctr">
              <a:buNone/>
              <a:defRPr>
                <a:solidFill>
                  <a:schemeClr val="tx1">
                    <a:tint val="75000"/>
                  </a:schemeClr>
                </a:solidFill>
              </a:defRPr>
            </a:lvl5pPr>
            <a:lvl6pPr marL="1711686" indent="0" algn="ctr">
              <a:buNone/>
              <a:defRPr>
                <a:solidFill>
                  <a:schemeClr val="tx1">
                    <a:tint val="75000"/>
                  </a:schemeClr>
                </a:solidFill>
              </a:defRPr>
            </a:lvl6pPr>
            <a:lvl7pPr marL="2054023" indent="0" algn="ctr">
              <a:buNone/>
              <a:defRPr>
                <a:solidFill>
                  <a:schemeClr val="tx1">
                    <a:tint val="75000"/>
                  </a:schemeClr>
                </a:solidFill>
              </a:defRPr>
            </a:lvl7pPr>
            <a:lvl8pPr marL="2396360" indent="0" algn="ctr">
              <a:buNone/>
              <a:defRPr>
                <a:solidFill>
                  <a:schemeClr val="tx1">
                    <a:tint val="75000"/>
                  </a:schemeClr>
                </a:solidFill>
              </a:defRPr>
            </a:lvl8pPr>
            <a:lvl9pPr marL="273869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74208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9"/>
            <a:ext cx="7772400" cy="1470025"/>
          </a:xfrm>
          <a:ln w="38100">
            <a:solidFill>
              <a:srgbClr val="000099"/>
            </a:solidFill>
          </a:ln>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57168" indent="0" algn="ctr">
              <a:buNone/>
              <a:defRPr/>
            </a:lvl2pPr>
            <a:lvl3pPr marL="514337" indent="0" algn="ctr">
              <a:buNone/>
              <a:defRPr/>
            </a:lvl3pPr>
            <a:lvl4pPr marL="771506" indent="0" algn="ctr">
              <a:buNone/>
              <a:defRPr/>
            </a:lvl4pPr>
            <a:lvl5pPr marL="1028675" indent="0" algn="ctr">
              <a:buNone/>
              <a:defRPr/>
            </a:lvl5pPr>
            <a:lvl6pPr marL="1285843" indent="0" algn="ctr">
              <a:buNone/>
              <a:defRPr/>
            </a:lvl6pPr>
            <a:lvl7pPr marL="1543012" indent="0" algn="ctr">
              <a:buNone/>
              <a:defRPr/>
            </a:lvl7pPr>
            <a:lvl8pPr marL="1800180" indent="0" algn="ctr">
              <a:buNone/>
              <a:defRPr/>
            </a:lvl8pPr>
            <a:lvl9pPr marL="205734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939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ln w="38100">
            <a:solidFill>
              <a:srgbClr val="000099"/>
            </a:solidFill>
          </a:ln>
        </p:spPr>
        <p:txBody>
          <a:bodyPr>
            <a:normAutofit/>
          </a:bodyPr>
          <a:lstStyle>
            <a:lvl1pPr>
              <a:defRPr sz="225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128585" indent="-128585">
              <a:spcBef>
                <a:spcPts val="169"/>
              </a:spcBef>
              <a:spcAft>
                <a:spcPts val="169"/>
              </a:spcAft>
              <a:buClr>
                <a:srgbClr val="C00000"/>
              </a:buClr>
              <a:buSzPct val="100000"/>
              <a:buFont typeface="Wingdings" panose="05000000000000000000" pitchFamily="2" charset="2"/>
              <a:buChar char="§"/>
              <a:defRPr/>
            </a:lvl1pPr>
            <a:lvl2pPr marL="417899" indent="-160731">
              <a:spcBef>
                <a:spcPts val="169"/>
              </a:spcBef>
              <a:spcAft>
                <a:spcPts val="169"/>
              </a:spcAft>
              <a:buClr>
                <a:srgbClr val="000099"/>
              </a:buClr>
              <a:buFont typeface="Wingdings" panose="05000000000000000000" pitchFamily="2" charset="2"/>
              <a:buChar char="§"/>
              <a:defRPr/>
            </a:lvl2pPr>
            <a:lvl3pPr marL="642922" indent="-128585">
              <a:spcBef>
                <a:spcPts val="169"/>
              </a:spcBef>
              <a:spcAft>
                <a:spcPts val="169"/>
              </a:spcAft>
              <a:buFont typeface="Wingdings" panose="05000000000000000000" pitchFamily="2" charset="2"/>
              <a:buChar char="§"/>
              <a:defRPr/>
            </a:lvl3pPr>
            <a:lvl4pPr>
              <a:spcBef>
                <a:spcPts val="169"/>
              </a:spcBef>
              <a:spcAft>
                <a:spcPts val="169"/>
              </a:spcAft>
              <a:defRPr/>
            </a:lvl4pPr>
            <a:lvl5pPr>
              <a:spcBef>
                <a:spcPts val="169"/>
              </a:spcBef>
              <a:spcAft>
                <a:spcPts val="16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79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4591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7" y="1535113"/>
            <a:ext cx="4041775" cy="63976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15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247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443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966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31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6079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68"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2" indent="0">
              <a:buNone/>
              <a:defRPr sz="1125"/>
            </a:lvl7pPr>
            <a:lvl8pPr marL="1800180" indent="0">
              <a:buNone/>
              <a:defRPr sz="1125"/>
            </a:lvl8pPr>
            <a:lvl9pPr marL="2057348"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734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8717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1553633"/>
            <a:ext cx="6135687"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157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B1DF49E-15E0-4623-8D63-451C6ABAE758}" type="datetimeFigureOut">
              <a:rPr lang="en-US" smtClean="0">
                <a:solidFill>
                  <a:srgbClr val="000000"/>
                </a:solidFill>
              </a:rPr>
              <a:pPr/>
              <a:t>7/15/2021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EF60C2-24DD-4B60-89A4-965B5977D42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361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CuadroTexto 15"/>
          <p:cNvSpPr txBox="1">
            <a:spLocks noChangeArrowheads="1"/>
          </p:cNvSpPr>
          <p:nvPr userDrawn="1"/>
        </p:nvSpPr>
        <p:spPr bwMode="auto">
          <a:xfrm>
            <a:off x="365256" y="6651627"/>
            <a:ext cx="184731"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s-ES" sz="1013" dirty="0">
              <a:solidFill>
                <a:prstClr val="black"/>
              </a:solidFill>
              <a:cs typeface="Arial" charset="0"/>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97700" y="6105789"/>
            <a:ext cx="676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a:xfrm>
            <a:off x="488950" y="909520"/>
            <a:ext cx="7645400" cy="360362"/>
          </a:xfrm>
          <a:prstGeom prst="rect">
            <a:avLst/>
          </a:prstGeom>
        </p:spPr>
        <p:txBody>
          <a:bodyPr/>
          <a:lstStyle>
            <a:lvl1pPr marL="0" indent="0">
              <a:buNone/>
              <a:defRPr sz="1575" b="1" i="0">
                <a:solidFill>
                  <a:srgbClr val="006998"/>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42"/>
            <a:ext cx="8229600" cy="4976813"/>
          </a:xfrm>
          <a:prstGeom prst="rect">
            <a:avLst/>
          </a:prstGeom>
        </p:spPr>
        <p:txBody>
          <a:bodyPr/>
          <a:lstStyle>
            <a:lvl1pPr marL="160731" indent="-160731">
              <a:buFont typeface="Arial"/>
              <a:buChar char="•"/>
              <a:defRPr sz="9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1854085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CuadroTexto 15"/>
          <p:cNvSpPr txBox="1">
            <a:spLocks noChangeArrowheads="1"/>
          </p:cNvSpPr>
          <p:nvPr userDrawn="1"/>
        </p:nvSpPr>
        <p:spPr bwMode="auto">
          <a:xfrm>
            <a:off x="365256" y="6651627"/>
            <a:ext cx="184731"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s-ES" sz="1013" dirty="0">
              <a:solidFill>
                <a:prstClr val="black"/>
              </a:solidFill>
              <a:cs typeface="Arial" charset="0"/>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97700" y="6105789"/>
            <a:ext cx="676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a:xfrm>
            <a:off x="488950" y="909520"/>
            <a:ext cx="7645400" cy="360362"/>
          </a:xfrm>
          <a:prstGeom prst="rect">
            <a:avLst/>
          </a:prstGeom>
        </p:spPr>
        <p:txBody>
          <a:bodyPr vert="horz"/>
          <a:lstStyle>
            <a:lvl1pPr marL="0" indent="0">
              <a:buNone/>
              <a:defRPr sz="1575" b="1" i="0">
                <a:solidFill>
                  <a:srgbClr val="006998"/>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42"/>
            <a:ext cx="8229600" cy="4976813"/>
          </a:xfrm>
          <a:prstGeom prst="rect">
            <a:avLst/>
          </a:prstGeom>
        </p:spPr>
        <p:txBody>
          <a:bodyPr vert="horz"/>
          <a:lstStyle>
            <a:lvl1pPr marL="160731" indent="-160731">
              <a:buFont typeface="Arial"/>
              <a:buChar char="•"/>
              <a:defRPr sz="9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724030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AAD6-0DB2-EB44-BB8F-D1932975102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1B19E5-339B-6D44-B354-8AAC9E559B0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2CD530B-B7F8-BE44-9686-2326A157F4A5}"/>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a:extLst>
              <a:ext uri="{FF2B5EF4-FFF2-40B4-BE49-F238E27FC236}">
                <a16:creationId xmlns:a16="http://schemas.microsoft.com/office/drawing/2014/main" id="{472FB5F4-4151-BD4B-8EF1-1408AA89A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28E8A-BDCB-FC44-9E41-72A77D48AE15}"/>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3566682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9FCB-14CB-9C4D-9103-77043B321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BF426-A9A3-3140-9BB5-C898DAC77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34D28-5201-1144-80DC-D5D42A0B356C}"/>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a:extLst>
              <a:ext uri="{FF2B5EF4-FFF2-40B4-BE49-F238E27FC236}">
                <a16:creationId xmlns:a16="http://schemas.microsoft.com/office/drawing/2014/main" id="{1C481E6A-01B9-B14C-823A-1A7D9D491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947D2-250A-0B44-9961-C15DBBEB3389}"/>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2819189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86E9-2F44-C740-AE91-14ED38E166A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779A1C-CBDA-2A40-8D4A-A12C6559D1B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1043A7-8973-CE45-9C59-5260AC1F28C2}"/>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a:extLst>
              <a:ext uri="{FF2B5EF4-FFF2-40B4-BE49-F238E27FC236}">
                <a16:creationId xmlns:a16="http://schemas.microsoft.com/office/drawing/2014/main" id="{E4819D13-C701-8245-BD33-34744838E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247EA-0652-0F45-9961-E4B88A054E2C}"/>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437402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7E99-7BDB-E44B-BC52-8AE87721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192F0-177A-EC4A-B8BA-33944638C63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AB403-D943-7E43-AAF6-0DF3A5A57CE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29B01C-C88E-5142-9626-9AFCB8684B6C}"/>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6" name="Footer Placeholder 5">
            <a:extLst>
              <a:ext uri="{FF2B5EF4-FFF2-40B4-BE49-F238E27FC236}">
                <a16:creationId xmlns:a16="http://schemas.microsoft.com/office/drawing/2014/main" id="{885A5432-F2DA-C245-85E5-08CEA9472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F76C2-373E-614D-A83A-F50AEB25545D}"/>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1275572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8DB3-EF6B-9C40-805C-01C0CEF2E10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9571E-4448-364B-8342-85F7828AA7B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35F0DE-AF76-E54F-B189-9CD888F0BD6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508F4-67DA-4844-90D0-7D6273952C5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59B4E-636F-2E46-B267-53D6DD89232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045181-D409-F144-A3ED-948A313CA8FC}"/>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8" name="Footer Placeholder 7">
            <a:extLst>
              <a:ext uri="{FF2B5EF4-FFF2-40B4-BE49-F238E27FC236}">
                <a16:creationId xmlns:a16="http://schemas.microsoft.com/office/drawing/2014/main" id="{6C8B4D20-23C3-E14B-BD16-C76ADEA3D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96AFD0-4119-644D-A09A-89EE1A0DF6BD}"/>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3687388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3891-4EDC-474C-ABF8-D51510BAF5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6A7D6-1B58-744A-9FBC-A71A8A62EE85}"/>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4" name="Footer Placeholder 3">
            <a:extLst>
              <a:ext uri="{FF2B5EF4-FFF2-40B4-BE49-F238E27FC236}">
                <a16:creationId xmlns:a16="http://schemas.microsoft.com/office/drawing/2014/main" id="{F43921AE-820C-224C-8293-80768CA643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98B1DB-1640-6043-A59D-F2FE8B559A7E}"/>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64040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599" y="1536192"/>
            <a:ext cx="4038599"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CAACBA-BB48-E34F-86FE-84EED579B8DB}"/>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3" name="Footer Placeholder 2">
            <a:extLst>
              <a:ext uri="{FF2B5EF4-FFF2-40B4-BE49-F238E27FC236}">
                <a16:creationId xmlns:a16="http://schemas.microsoft.com/office/drawing/2014/main" id="{BF7BE147-01A4-3E44-AEDD-185C2BA4A1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225CD-6001-4F4B-A554-62C14467E291}"/>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1949152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290E-97AE-3E4C-9A47-B63A2D1A817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79C8D2D-03C7-DA45-9780-A601FEBA54C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E063DF-C0F5-954B-839F-ADC81F587D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5067F4E-3206-FE4F-BB3B-A8D34D84F0E0}"/>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6" name="Footer Placeholder 5">
            <a:extLst>
              <a:ext uri="{FF2B5EF4-FFF2-40B4-BE49-F238E27FC236}">
                <a16:creationId xmlns:a16="http://schemas.microsoft.com/office/drawing/2014/main" id="{AA036705-8F5C-F840-B7A7-44A2FF368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01A5B-F171-AD4B-8C26-D295C9D27E13}"/>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3012440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7AC9-5BF0-3147-A799-C6986C3879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1EA2793-F801-7E41-871B-566DD8B2ABA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8D2678-BE8B-504D-A161-6B00F16970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472BEE0-9FA4-0B4A-9082-F7E013FC4875}"/>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6" name="Footer Placeholder 5">
            <a:extLst>
              <a:ext uri="{FF2B5EF4-FFF2-40B4-BE49-F238E27FC236}">
                <a16:creationId xmlns:a16="http://schemas.microsoft.com/office/drawing/2014/main" id="{F08D4AA1-33F8-DC49-B513-F5696F40F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2B4BF-E4B8-1340-8302-15ACACC1803E}"/>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1858006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1C68-8510-854B-BD01-95DBA088DB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EDC574-7660-8445-ABA0-B07AA4CEDA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9C15C-1292-484A-A523-9C709B3B6F47}"/>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a:extLst>
              <a:ext uri="{FF2B5EF4-FFF2-40B4-BE49-F238E27FC236}">
                <a16:creationId xmlns:a16="http://schemas.microsoft.com/office/drawing/2014/main" id="{3759A7B9-FB62-0741-B8A4-FCAD39452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17646-CFB4-FC44-BD89-0BAE5C50F672}"/>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3471712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1FB651-D6BB-C349-8520-3F78A5A32DB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4C381D-6069-2046-BD0C-B2371BDE17D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5A555-A42E-4744-BC62-BC7A43D97E0C}"/>
              </a:ext>
            </a:extLst>
          </p:cNvPr>
          <p:cNvSpPr>
            <a:spLocks noGrp="1"/>
          </p:cNvSpPr>
          <p:nvPr>
            <p:ph type="dt" sz="half" idx="10"/>
          </p:nvPr>
        </p:nvSpPr>
        <p:spPr/>
        <p:txBody>
          <a:bodyPr/>
          <a:lstStyle/>
          <a:p>
            <a:fld id="{E84C385B-8FCF-F746-A9D8-52AE1E5FFF84}" type="datetimeFigureOut">
              <a:rPr lang="en-US" smtClean="0"/>
              <a:t>7/15/2021</a:t>
            </a:fld>
            <a:endParaRPr lang="en-US"/>
          </a:p>
        </p:txBody>
      </p:sp>
      <p:sp>
        <p:nvSpPr>
          <p:cNvPr id="5" name="Footer Placeholder 4">
            <a:extLst>
              <a:ext uri="{FF2B5EF4-FFF2-40B4-BE49-F238E27FC236}">
                <a16:creationId xmlns:a16="http://schemas.microsoft.com/office/drawing/2014/main" id="{79162515-E1D4-554B-9ECC-F752364F4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07F7F-812D-084C-A631-9EA00D825AC0}"/>
              </a:ext>
            </a:extLst>
          </p:cNvPr>
          <p:cNvSpPr>
            <a:spLocks noGrp="1"/>
          </p:cNvSpPr>
          <p:nvPr>
            <p:ph type="sldNum" sz="quarter" idx="12"/>
          </p:nvPr>
        </p:nvSpPr>
        <p:spPr/>
        <p:txBody>
          <a:bodyPr/>
          <a:lstStyle/>
          <a:p>
            <a:fld id="{593F9ADE-AE2A-674F-981A-C0F92C3F79EC}" type="slidenum">
              <a:rPr lang="en-US" smtClean="0"/>
              <a:t>‹#›</a:t>
            </a:fld>
            <a:endParaRPr lang="en-US"/>
          </a:p>
        </p:txBody>
      </p:sp>
    </p:spTree>
    <p:extLst>
      <p:ext uri="{BB962C8B-B14F-4D97-AF65-F5344CB8AC3E}">
        <p14:creationId xmlns:p14="http://schemas.microsoft.com/office/powerpoint/2010/main" val="3691609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B63EA125-97A6-44B1-BBCF-76664056AEE6}" type="datetimeFigureOut">
              <a:rPr lang="en-US">
                <a:solidFill>
                  <a:prstClr val="black">
                    <a:tint val="75000"/>
                  </a:prstClr>
                </a:solidFill>
              </a:rPr>
              <a:pPr>
                <a:defRPr/>
              </a:pPr>
              <a:t>7/15/2021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5BD509-5E30-44D4-8FC7-A890A2ED3E69}" type="slidenum">
              <a:rPr lang="en-GB" altLang="en-US"/>
              <a:pPr>
                <a:defRPr/>
              </a:pPr>
              <a:t>‹#›</a:t>
            </a:fld>
            <a:endParaRPr lang="en-GB" altLang="en-US"/>
          </a:p>
        </p:txBody>
      </p:sp>
    </p:spTree>
    <p:extLst>
      <p:ext uri="{BB962C8B-B14F-4D97-AF65-F5344CB8AC3E}">
        <p14:creationId xmlns:p14="http://schemas.microsoft.com/office/powerpoint/2010/main" val="3205973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85A07DF-B295-4AFA-8438-D406F36AD428}" type="datetimeFigureOut">
              <a:rPr lang="en-US">
                <a:solidFill>
                  <a:prstClr val="black">
                    <a:tint val="75000"/>
                  </a:prstClr>
                </a:solidFill>
              </a:rPr>
              <a:pPr>
                <a:defRPr/>
              </a:pPr>
              <a:t>7/15/2021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C8E864-60B1-47D7-A900-C54833574DB3}" type="slidenum">
              <a:rPr lang="en-GB" altLang="en-US"/>
              <a:pPr>
                <a:defRPr/>
              </a:pPr>
              <a:t>‹#›</a:t>
            </a:fld>
            <a:endParaRPr lang="en-GB" altLang="en-US"/>
          </a:p>
        </p:txBody>
      </p:sp>
    </p:spTree>
    <p:extLst>
      <p:ext uri="{BB962C8B-B14F-4D97-AF65-F5344CB8AC3E}">
        <p14:creationId xmlns:p14="http://schemas.microsoft.com/office/powerpoint/2010/main" val="472985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50">
                <a:solidFill>
                  <a:schemeClr val="tx1">
                    <a:tint val="75000"/>
                  </a:schemeClr>
                </a:solidFill>
              </a:defRPr>
            </a:lvl2pPr>
            <a:lvl3pPr marL="514350" indent="0">
              <a:buNone/>
              <a:defRPr sz="900">
                <a:solidFill>
                  <a:schemeClr val="tx1">
                    <a:tint val="75000"/>
                  </a:schemeClr>
                </a:solidFill>
              </a:defRPr>
            </a:lvl3pPr>
            <a:lvl4pPr marL="771525" indent="0">
              <a:buNone/>
              <a:defRPr sz="825">
                <a:solidFill>
                  <a:schemeClr val="tx1">
                    <a:tint val="75000"/>
                  </a:schemeClr>
                </a:solidFill>
              </a:defRPr>
            </a:lvl4pPr>
            <a:lvl5pPr marL="1028700" indent="0">
              <a:buNone/>
              <a:defRPr sz="825">
                <a:solidFill>
                  <a:schemeClr val="tx1">
                    <a:tint val="75000"/>
                  </a:schemeClr>
                </a:solidFill>
              </a:defRPr>
            </a:lvl5pPr>
            <a:lvl6pPr marL="1285875" indent="0">
              <a:buNone/>
              <a:defRPr sz="825">
                <a:solidFill>
                  <a:schemeClr val="tx1">
                    <a:tint val="75000"/>
                  </a:schemeClr>
                </a:solidFill>
              </a:defRPr>
            </a:lvl6pPr>
            <a:lvl7pPr marL="1543050" indent="0">
              <a:buNone/>
              <a:defRPr sz="825">
                <a:solidFill>
                  <a:schemeClr val="tx1">
                    <a:tint val="75000"/>
                  </a:schemeClr>
                </a:solidFill>
              </a:defRPr>
            </a:lvl7pPr>
            <a:lvl8pPr marL="1800225" indent="0">
              <a:buNone/>
              <a:defRPr sz="825">
                <a:solidFill>
                  <a:schemeClr val="tx1">
                    <a:tint val="75000"/>
                  </a:schemeClr>
                </a:solidFill>
              </a:defRPr>
            </a:lvl8pPr>
            <a:lvl9pPr marL="2057400" indent="0">
              <a:buNone/>
              <a:defRPr sz="8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76EFC6-4659-466B-A128-26F5857DF732}" type="datetimeFigureOut">
              <a:rPr lang="en-US">
                <a:solidFill>
                  <a:prstClr val="black">
                    <a:tint val="75000"/>
                  </a:prstClr>
                </a:solidFill>
              </a:rPr>
              <a:pPr>
                <a:defRPr/>
              </a:pPr>
              <a:t>7/15/2021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9196BA-2EE1-45FA-B194-422F3B7F941E}" type="slidenum">
              <a:rPr lang="en-GB" altLang="en-US"/>
              <a:pPr>
                <a:defRPr/>
              </a:pPr>
              <a:t>‹#›</a:t>
            </a:fld>
            <a:endParaRPr lang="en-GB" altLang="en-US"/>
          </a:p>
        </p:txBody>
      </p:sp>
    </p:spTree>
    <p:extLst>
      <p:ext uri="{BB962C8B-B14F-4D97-AF65-F5344CB8AC3E}">
        <p14:creationId xmlns:p14="http://schemas.microsoft.com/office/powerpoint/2010/main" val="2304139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922D296-1EFA-4D35-B4BB-5CF1A34BFE68}" type="datetimeFigureOut">
              <a:rPr lang="en-US">
                <a:solidFill>
                  <a:prstClr val="black">
                    <a:tint val="75000"/>
                  </a:prstClr>
                </a:solidFill>
              </a:rPr>
              <a:pPr>
                <a:defRPr/>
              </a:pPr>
              <a:t>7/15/2021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1BFE85-0B3E-42AF-B81A-15797C1B89DB}" type="slidenum">
              <a:rPr lang="en-GB" altLang="en-US"/>
              <a:pPr>
                <a:defRPr/>
              </a:pPr>
              <a:t>‹#›</a:t>
            </a:fld>
            <a:endParaRPr lang="en-GB" altLang="en-US"/>
          </a:p>
        </p:txBody>
      </p:sp>
    </p:spTree>
    <p:extLst>
      <p:ext uri="{BB962C8B-B14F-4D97-AF65-F5344CB8AC3E}">
        <p14:creationId xmlns:p14="http://schemas.microsoft.com/office/powerpoint/2010/main" val="1707577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5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5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6C8C939F-1DDC-4BDD-BAC0-BB02B8212405}" type="datetimeFigureOut">
              <a:rPr lang="en-US">
                <a:solidFill>
                  <a:prstClr val="black">
                    <a:tint val="75000"/>
                  </a:prstClr>
                </a:solidFill>
              </a:rPr>
              <a:pPr>
                <a:defRPr/>
              </a:pPr>
              <a:t>7/15/2021</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833C73F-81EF-4611-8D67-E9A24749B220}" type="slidenum">
              <a:rPr lang="en-GB" altLang="en-US"/>
              <a:pPr>
                <a:defRPr/>
              </a:pPr>
              <a:t>‹#›</a:t>
            </a:fld>
            <a:endParaRPr lang="en-GB" altLang="en-US"/>
          </a:p>
        </p:txBody>
      </p:sp>
    </p:spTree>
    <p:extLst>
      <p:ext uri="{BB962C8B-B14F-4D97-AF65-F5344CB8AC3E}">
        <p14:creationId xmlns:p14="http://schemas.microsoft.com/office/powerpoint/2010/main" val="4019855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3"/>
            <a:ext cx="3890108"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17"/>
            <a:ext cx="3890108"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7" y="1644603"/>
            <a:ext cx="4038599"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7" y="2408717"/>
            <a:ext cx="4038599"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DF0566B-C7C8-4384-BFF3-07F5F757C8FD}" type="datetimeFigureOut">
              <a:rPr lang="en-US">
                <a:solidFill>
                  <a:prstClr val="black">
                    <a:tint val="75000"/>
                  </a:prstClr>
                </a:solidFill>
              </a:rPr>
              <a:pPr>
                <a:defRPr/>
              </a:pPr>
              <a:t>7/15/2021</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72D5FAF-0306-4F41-AC5F-AFB91FB90316}" type="slidenum">
              <a:rPr lang="en-GB" altLang="en-US"/>
              <a:pPr>
                <a:defRPr/>
              </a:pPr>
              <a:t>‹#›</a:t>
            </a:fld>
            <a:endParaRPr lang="en-GB" altLang="en-US"/>
          </a:p>
        </p:txBody>
      </p:sp>
    </p:spTree>
    <p:extLst>
      <p:ext uri="{BB962C8B-B14F-4D97-AF65-F5344CB8AC3E}">
        <p14:creationId xmlns:p14="http://schemas.microsoft.com/office/powerpoint/2010/main" val="1198561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73BA640-554B-4C71-93A5-6435D77146B9}" type="datetimeFigureOut">
              <a:rPr lang="en-US">
                <a:solidFill>
                  <a:prstClr val="black">
                    <a:tint val="75000"/>
                  </a:prstClr>
                </a:solidFill>
              </a:rPr>
              <a:pPr>
                <a:defRPr/>
              </a:pPr>
              <a:t>7/15/2021</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E12143-FB9D-4DEE-9D64-95E90772BED0}" type="slidenum">
              <a:rPr lang="en-GB" altLang="en-US"/>
              <a:pPr>
                <a:defRPr/>
              </a:pPr>
              <a:t>‹#›</a:t>
            </a:fld>
            <a:endParaRPr lang="en-GB" altLang="en-US"/>
          </a:p>
        </p:txBody>
      </p:sp>
    </p:spTree>
    <p:extLst>
      <p:ext uri="{BB962C8B-B14F-4D97-AF65-F5344CB8AC3E}">
        <p14:creationId xmlns:p14="http://schemas.microsoft.com/office/powerpoint/2010/main" val="2085876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825"/>
            </a:lvl1pPr>
            <a:lvl2pPr marL="257175" indent="0">
              <a:buNone/>
              <a:defRPr sz="675"/>
            </a:lvl2pPr>
            <a:lvl3pPr marL="514350" indent="0">
              <a:buNone/>
              <a:defRPr sz="600"/>
            </a:lvl3pPr>
            <a:lvl4pPr marL="771525" indent="0">
              <a:buNone/>
              <a:defRPr sz="525"/>
            </a:lvl4pPr>
            <a:lvl5pPr marL="1028700" indent="0">
              <a:buNone/>
              <a:defRPr sz="525"/>
            </a:lvl5pPr>
            <a:lvl6pPr marL="1285875" indent="0">
              <a:buNone/>
              <a:defRPr sz="525"/>
            </a:lvl6pPr>
            <a:lvl7pPr marL="1543050" indent="0">
              <a:buNone/>
              <a:defRPr sz="525"/>
            </a:lvl7pPr>
            <a:lvl8pPr marL="1800225" indent="0">
              <a:buNone/>
              <a:defRPr sz="525"/>
            </a:lvl8pPr>
            <a:lvl9pPr marL="2057400" indent="0">
              <a:buNone/>
              <a:defRPr sz="52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4D0317-B597-45FC-89C4-A2377195C01C}" type="datetimeFigureOut">
              <a:rPr lang="en-US">
                <a:solidFill>
                  <a:prstClr val="black">
                    <a:tint val="75000"/>
                  </a:prstClr>
                </a:solidFill>
              </a:rPr>
              <a:pPr>
                <a:defRPr/>
              </a:pPr>
              <a:t>7/15/2021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F86FB3-B9A0-4113-8F23-9D262F5D25C1}" type="slidenum">
              <a:rPr lang="en-GB" altLang="en-US"/>
              <a:pPr>
                <a:defRPr/>
              </a:pPr>
              <a:t>‹#›</a:t>
            </a:fld>
            <a:endParaRPr lang="en-GB" altLang="en-US"/>
          </a:p>
        </p:txBody>
      </p:sp>
    </p:spTree>
    <p:extLst>
      <p:ext uri="{BB962C8B-B14F-4D97-AF65-F5344CB8AC3E}">
        <p14:creationId xmlns:p14="http://schemas.microsoft.com/office/powerpoint/2010/main" val="3901764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825"/>
            </a:lvl1pPr>
            <a:lvl2pPr marL="257175" indent="0">
              <a:buNone/>
              <a:defRPr sz="675"/>
            </a:lvl2pPr>
            <a:lvl3pPr marL="514350" indent="0">
              <a:buNone/>
              <a:defRPr sz="600"/>
            </a:lvl3pPr>
            <a:lvl4pPr marL="771525" indent="0">
              <a:buNone/>
              <a:defRPr sz="525"/>
            </a:lvl4pPr>
            <a:lvl5pPr marL="1028700" indent="0">
              <a:buNone/>
              <a:defRPr sz="525"/>
            </a:lvl5pPr>
            <a:lvl6pPr marL="1285875" indent="0">
              <a:buNone/>
              <a:defRPr sz="525"/>
            </a:lvl6pPr>
            <a:lvl7pPr marL="1543050" indent="0">
              <a:buNone/>
              <a:defRPr sz="525"/>
            </a:lvl7pPr>
            <a:lvl8pPr marL="1800225" indent="0">
              <a:buNone/>
              <a:defRPr sz="525"/>
            </a:lvl8pPr>
            <a:lvl9pPr marL="2057400" indent="0">
              <a:buNone/>
              <a:defRPr sz="52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56632C-4235-4835-8F2E-67EF592F32E5}" type="datetimeFigureOut">
              <a:rPr lang="en-US">
                <a:solidFill>
                  <a:prstClr val="black">
                    <a:tint val="75000"/>
                  </a:prstClr>
                </a:solidFill>
              </a:rPr>
              <a:pPr>
                <a:defRPr/>
              </a:pPr>
              <a:t>7/15/2021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2D3D63-2359-4B58-A8B6-48C5025DDEAF}" type="slidenum">
              <a:rPr lang="en-GB" altLang="en-US"/>
              <a:pPr>
                <a:defRPr/>
              </a:pPr>
              <a:t>‹#›</a:t>
            </a:fld>
            <a:endParaRPr lang="en-GB" altLang="en-US"/>
          </a:p>
        </p:txBody>
      </p:sp>
    </p:spTree>
    <p:extLst>
      <p:ext uri="{BB962C8B-B14F-4D97-AF65-F5344CB8AC3E}">
        <p14:creationId xmlns:p14="http://schemas.microsoft.com/office/powerpoint/2010/main" val="1713696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D026B0E-8F29-4154-9179-7C1BFF0B8C77}" type="datetimeFigureOut">
              <a:rPr lang="en-US">
                <a:solidFill>
                  <a:prstClr val="black">
                    <a:tint val="75000"/>
                  </a:prstClr>
                </a:solidFill>
              </a:rPr>
              <a:pPr>
                <a:defRPr/>
              </a:pPr>
              <a:t>7/15/2021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BBE11B-32C4-4A61-97F4-A7B0A2C97DA2}" type="slidenum">
              <a:rPr lang="en-GB" altLang="en-US"/>
              <a:pPr>
                <a:defRPr/>
              </a:pPr>
              <a:t>‹#›</a:t>
            </a:fld>
            <a:endParaRPr lang="en-GB" altLang="en-US"/>
          </a:p>
        </p:txBody>
      </p:sp>
    </p:spTree>
    <p:extLst>
      <p:ext uri="{BB962C8B-B14F-4D97-AF65-F5344CB8AC3E}">
        <p14:creationId xmlns:p14="http://schemas.microsoft.com/office/powerpoint/2010/main" val="866157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71BB535-7BE7-404E-86B7-A2CC9D6B0D42}" type="datetimeFigureOut">
              <a:rPr lang="en-US">
                <a:solidFill>
                  <a:prstClr val="black">
                    <a:tint val="75000"/>
                  </a:prstClr>
                </a:solidFill>
              </a:rPr>
              <a:pPr>
                <a:defRPr/>
              </a:pPr>
              <a:t>7/15/2021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1FEADA-1801-48BF-879E-E0D9130C3A43}" type="slidenum">
              <a:rPr lang="en-GB" altLang="en-US"/>
              <a:pPr>
                <a:defRPr/>
              </a:pPr>
              <a:t>‹#›</a:t>
            </a:fld>
            <a:endParaRPr lang="en-GB" altLang="en-US"/>
          </a:p>
        </p:txBody>
      </p:sp>
    </p:spTree>
    <p:extLst>
      <p:ext uri="{BB962C8B-B14F-4D97-AF65-F5344CB8AC3E}">
        <p14:creationId xmlns:p14="http://schemas.microsoft.com/office/powerpoint/2010/main" val="4166367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2003122125"/>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228511689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594868798"/>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14224387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524000"/>
            <a:ext cx="8305800" cy="4495800"/>
          </a:xfrm>
        </p:spPr>
        <p:txBody>
          <a:bodyPr/>
          <a:lstStyle/>
          <a:p>
            <a:r>
              <a:rPr lang="en-US"/>
              <a:t>Click icon to add SmartArt graphic</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76104844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2365803974"/>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107846656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223353633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240945656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2074771841"/>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5D044-B35F-4A77-B573-9EB4C86BF88C}" type="slidenum">
              <a:rPr lang="en-US" smtClean="0"/>
              <a:t>‹#›</a:t>
            </a:fld>
            <a:endParaRPr lang="en-US" dirty="0"/>
          </a:p>
        </p:txBody>
      </p:sp>
    </p:spTree>
    <p:extLst>
      <p:ext uri="{BB962C8B-B14F-4D97-AF65-F5344CB8AC3E}">
        <p14:creationId xmlns:p14="http://schemas.microsoft.com/office/powerpoint/2010/main" val="151583168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0392" y="1706499"/>
            <a:ext cx="7757809" cy="2076699"/>
          </a:xfrm>
          <a:prstGeom prst="rect">
            <a:avLst/>
          </a:prstGeom>
        </p:spPr>
        <p:txBody>
          <a:bodyPr anchor="b"/>
          <a:lstStyle>
            <a:lvl1pPr algn="r">
              <a:defRPr lang="en-US" sz="3750" b="0" kern="1200" dirty="0">
                <a:solidFill>
                  <a:schemeClr val="tx1">
                    <a:lumMod val="75000"/>
                    <a:lumOff val="25000"/>
                  </a:schemeClr>
                </a:solidFill>
                <a:latin typeface="+mj-lt"/>
                <a:ea typeface="+mn-ea"/>
                <a:cs typeface="+mn-cs"/>
              </a:defRPr>
            </a:lvl1pPr>
          </a:lstStyle>
          <a:p>
            <a:r>
              <a:rPr lang="en-US" dirty="0"/>
              <a:t>CLICK TO EDIT</a:t>
            </a:r>
            <a:br>
              <a:rPr lang="en-US" dirty="0"/>
            </a:br>
            <a:r>
              <a:rPr lang="en-US" dirty="0"/>
              <a:t>MASTER TITLE SLIDE</a:t>
            </a:r>
          </a:p>
        </p:txBody>
      </p:sp>
      <p:cxnSp>
        <p:nvCxnSpPr>
          <p:cNvPr id="9" name="Straight Connector 8"/>
          <p:cNvCxnSpPr/>
          <p:nvPr userDrawn="1"/>
        </p:nvCxnSpPr>
        <p:spPr>
          <a:xfrm>
            <a:off x="8579796" y="1386764"/>
            <a:ext cx="0" cy="2716171"/>
          </a:xfrm>
          <a:prstGeom prst="line">
            <a:avLst/>
          </a:prstGeom>
          <a:ln w="28575">
            <a:solidFill>
              <a:srgbClr val="008BC3"/>
            </a:solidFill>
          </a:ln>
        </p:spPr>
        <p:style>
          <a:lnRef idx="1">
            <a:schemeClr val="accent1"/>
          </a:lnRef>
          <a:fillRef idx="0">
            <a:schemeClr val="accent1"/>
          </a:fillRef>
          <a:effectRef idx="0">
            <a:schemeClr val="accent1"/>
          </a:effectRef>
          <a:fontRef idx="minor">
            <a:schemeClr val="tx1"/>
          </a:fontRef>
        </p:style>
      </p:cxnSp>
      <p:pic>
        <p:nvPicPr>
          <p:cNvPr id="4" name="Picture 3" title="Logo for the National Alliance of State and Territorial AIDS Director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104" y="6123149"/>
            <a:ext cx="1993795" cy="612343"/>
          </a:xfrm>
          <a:prstGeom prst="rect">
            <a:avLst/>
          </a:prstGeom>
        </p:spPr>
      </p:pic>
    </p:spTree>
    <p:extLst>
      <p:ext uri="{BB962C8B-B14F-4D97-AF65-F5344CB8AC3E}">
        <p14:creationId xmlns:p14="http://schemas.microsoft.com/office/powerpoint/2010/main" val="20770542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p:cNvSpPr/>
          <p:nvPr userDrawn="1"/>
        </p:nvSpPr>
        <p:spPr>
          <a:xfrm>
            <a:off x="0" y="6329966"/>
            <a:ext cx="9144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a:xfrm>
            <a:off x="623888" y="6492878"/>
            <a:ext cx="2057400" cy="365125"/>
          </a:xfrm>
          <a:prstGeom prst="rect">
            <a:avLst/>
          </a:prstGeom>
        </p:spPr>
        <p:txBody>
          <a:bodyPr/>
          <a:lstStyle>
            <a:lvl1pPr>
              <a:defRPr lang="en-US" sz="900" kern="1200" dirty="0">
                <a:solidFill>
                  <a:schemeClr val="tx1">
                    <a:tint val="75000"/>
                  </a:schemeClr>
                </a:solidFill>
                <a:latin typeface="+mn-lt"/>
                <a:ea typeface="+mn-ea"/>
                <a:cs typeface="+mn-cs"/>
              </a:defRPr>
            </a:lvl1pPr>
          </a:lstStyle>
          <a:p>
            <a:endParaRPr lang="en-US" dirty="0"/>
          </a:p>
        </p:txBody>
      </p:sp>
      <p:sp>
        <p:nvSpPr>
          <p:cNvPr id="6" name="Slide Number Placeholder 5"/>
          <p:cNvSpPr>
            <a:spLocks noGrp="1"/>
          </p:cNvSpPr>
          <p:nvPr>
            <p:ph type="sldNum" sz="quarter" idx="12"/>
          </p:nvPr>
        </p:nvSpPr>
        <p:spPr>
          <a:xfrm>
            <a:off x="6489546" y="6492878"/>
            <a:ext cx="2057400" cy="365125"/>
          </a:xfrm>
        </p:spPr>
        <p:txBody>
          <a:bodyPr/>
          <a:lstStyle/>
          <a:p>
            <a:fld id="{DB15D044-B35F-4A77-B573-9EB4C86BF88C}" type="slidenum">
              <a:rPr lang="en-US" smtClean="0"/>
              <a:t>‹#›</a:t>
            </a:fld>
            <a:endParaRPr lang="en-US" dirty="0"/>
          </a:p>
        </p:txBody>
      </p:sp>
      <p:cxnSp>
        <p:nvCxnSpPr>
          <p:cNvPr id="11" name="Straight Connector 10"/>
          <p:cNvCxnSpPr/>
          <p:nvPr userDrawn="1"/>
        </p:nvCxnSpPr>
        <p:spPr>
          <a:xfrm>
            <a:off x="8579796" y="2495716"/>
            <a:ext cx="0" cy="2716171"/>
          </a:xfrm>
          <a:prstGeom prst="line">
            <a:avLst/>
          </a:prstGeom>
          <a:ln w="28575">
            <a:solidFill>
              <a:srgbClr val="008BC3"/>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hasCustomPrompt="1"/>
          </p:nvPr>
        </p:nvSpPr>
        <p:spPr>
          <a:xfrm>
            <a:off x="693097" y="2815451"/>
            <a:ext cx="7757809" cy="2076699"/>
          </a:xfrm>
          <a:prstGeom prst="rect">
            <a:avLst/>
          </a:prstGeom>
        </p:spPr>
        <p:txBody>
          <a:bodyPr anchor="b"/>
          <a:lstStyle>
            <a:lvl1pPr algn="r">
              <a:defRPr lang="en-US" sz="3750" b="0" kern="1200" dirty="0">
                <a:solidFill>
                  <a:schemeClr val="tx1">
                    <a:lumMod val="75000"/>
                    <a:lumOff val="25000"/>
                  </a:schemeClr>
                </a:solidFill>
                <a:latin typeface="+mj-lt"/>
                <a:ea typeface="+mn-ea"/>
                <a:cs typeface="+mn-cs"/>
              </a:defRPr>
            </a:lvl1pPr>
          </a:lstStyle>
          <a:p>
            <a:r>
              <a:rPr lang="en-US" dirty="0"/>
              <a:t>CLICK TO EDIT</a:t>
            </a:r>
            <a:br>
              <a:rPr lang="en-US" dirty="0"/>
            </a:br>
            <a:r>
              <a:rPr lang="en-US" dirty="0"/>
              <a:t>SECTION TITLE SLIDE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7650" y="6492875"/>
            <a:ext cx="1028700" cy="334092"/>
          </a:xfrm>
          <a:prstGeom prst="rect">
            <a:avLst/>
          </a:prstGeom>
        </p:spPr>
      </p:pic>
      <p:sp>
        <p:nvSpPr>
          <p:cNvPr id="16" name="Date Placeholder 3"/>
          <p:cNvSpPr txBox="1">
            <a:spLocks/>
          </p:cNvSpPr>
          <p:nvPr userDrawn="1"/>
        </p:nvSpPr>
        <p:spPr>
          <a:xfrm>
            <a:off x="655723" y="6461845"/>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lang="en-US" sz="1200" kern="1200" dirty="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p>
        </p:txBody>
      </p:sp>
    </p:spTree>
    <p:extLst>
      <p:ext uri="{BB962C8B-B14F-4D97-AF65-F5344CB8AC3E}">
        <p14:creationId xmlns:p14="http://schemas.microsoft.com/office/powerpoint/2010/main" val="492692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Slide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497DDD1-25FF-462E-9F76-0CB51CDC23B0}"/>
              </a:ext>
            </a:extLst>
          </p:cNvPr>
          <p:cNvCxnSpPr/>
          <p:nvPr userDrawn="1"/>
        </p:nvCxnSpPr>
        <p:spPr>
          <a:xfrm>
            <a:off x="468316"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533405" y="152401"/>
            <a:ext cx="7543799"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533400" y="6294120"/>
            <a:ext cx="8357616" cy="182880"/>
          </a:xfrm>
        </p:spPr>
        <p:txBody>
          <a:bodyPr/>
          <a:lstStyle>
            <a:lvl1pPr marL="0" indent="0" algn="r">
              <a:buNone/>
              <a:defRPr sz="700"/>
            </a:lvl1pPr>
          </a:lstStyle>
          <a:p>
            <a:pPr lvl="0"/>
            <a:r>
              <a:rPr lang="en-US" dirty="0"/>
              <a:t>Click to edit Master text styles</a:t>
            </a:r>
          </a:p>
        </p:txBody>
      </p:sp>
      <p:sp>
        <p:nvSpPr>
          <p:cNvPr id="9"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900" baseline="0"/>
            </a:lvl1pPr>
          </a:lstStyle>
          <a:p>
            <a:pPr lvl="0"/>
            <a:r>
              <a:rPr lang="en-US" dirty="0"/>
              <a:t>Click to edit Master text styles</a:t>
            </a:r>
          </a:p>
        </p:txBody>
      </p:sp>
      <p:sp>
        <p:nvSpPr>
          <p:cNvPr id="7" name="TextBox 6"/>
          <p:cNvSpPr txBox="1"/>
          <p:nvPr userDrawn="1"/>
        </p:nvSpPr>
        <p:spPr>
          <a:xfrm>
            <a:off x="3360" y="6477006"/>
            <a:ext cx="1200600" cy="276999"/>
          </a:xfrm>
          <a:prstGeom prst="rect">
            <a:avLst/>
          </a:prstGeom>
          <a:noFill/>
        </p:spPr>
        <p:txBody>
          <a:bodyPr wrap="square" rtlCol="0">
            <a:spAutoFit/>
          </a:bodyPr>
          <a:lstStyle/>
          <a:p>
            <a:pPr defTabSz="914358"/>
            <a:r>
              <a:rPr lang="en-US" sz="1200" dirty="0">
                <a:solidFill>
                  <a:prstClr val="black"/>
                </a:solidFill>
                <a:latin typeface="Arial" pitchFamily="34" charset="0"/>
                <a:ea typeface="ＭＳ Ｐゴシック" charset="0"/>
                <a:cs typeface="Arial" pitchFamily="34" charset="0"/>
                <a:sym typeface="Helvetica" charset="0"/>
              </a:rPr>
              <a:t>Slide </a:t>
            </a:r>
            <a:fld id="{855F7D49-8920-4811-BC76-0E9BF1D8C467}" type="slidenum">
              <a:rPr lang="en-US" sz="1200">
                <a:solidFill>
                  <a:prstClr val="black"/>
                </a:solidFill>
                <a:latin typeface="Arial" pitchFamily="34" charset="0"/>
                <a:ea typeface="ＭＳ Ｐゴシック" charset="0"/>
                <a:cs typeface="Arial" pitchFamily="34" charset="0"/>
                <a:sym typeface="Helvetica" charset="0"/>
              </a:rPr>
              <a:pPr defTabSz="914358"/>
              <a:t>‹#›</a:t>
            </a:fld>
            <a:r>
              <a:rPr lang="en-US" sz="1200" dirty="0">
                <a:solidFill>
                  <a:prstClr val="black"/>
                </a:solidFill>
                <a:latin typeface="Arial" pitchFamily="34" charset="0"/>
                <a:ea typeface="ＭＳ Ｐゴシック" charset="0"/>
                <a:cs typeface="Arial" pitchFamily="34" charset="0"/>
                <a:sym typeface="Helvetica" charset="0"/>
              </a:rPr>
              <a:t> of 58</a:t>
            </a:r>
          </a:p>
        </p:txBody>
      </p:sp>
    </p:spTree>
    <p:extLst>
      <p:ext uri="{BB962C8B-B14F-4D97-AF65-F5344CB8AC3E}">
        <p14:creationId xmlns:p14="http://schemas.microsoft.com/office/powerpoint/2010/main" val="1502010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524000"/>
            <a:ext cx="8305800" cy="4495800"/>
          </a:xfrm>
        </p:spPr>
        <p:txBody>
          <a:bodyPr/>
          <a:lstStyle/>
          <a:p>
            <a:r>
              <a:rPr lang="en-US"/>
              <a:t>Click icon to add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A5B3D8F-5BFB-4083-817D-38B6A09A18A9}"/>
              </a:ext>
            </a:extLst>
          </p:cNvPr>
          <p:cNvCxnSpPr/>
          <p:nvPr userDrawn="1"/>
        </p:nvCxnSpPr>
        <p:spPr>
          <a:xfrm>
            <a:off x="468316"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533401" y="1350963"/>
            <a:ext cx="8358188" cy="449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533405" y="152401"/>
            <a:ext cx="7543799"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533400" y="6294120"/>
            <a:ext cx="8357616" cy="182880"/>
          </a:xfrm>
        </p:spPr>
        <p:txBody>
          <a:bodyPr/>
          <a:lstStyle>
            <a:lvl1pPr marL="0" indent="0" algn="r">
              <a:buNone/>
              <a:defRPr sz="700"/>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900" baseline="0"/>
            </a:lvl1pPr>
          </a:lstStyle>
          <a:p>
            <a:pPr lvl="0"/>
            <a:r>
              <a:rPr lang="en-US" dirty="0"/>
              <a:t>Click to edit Master text styles</a:t>
            </a:r>
          </a:p>
        </p:txBody>
      </p:sp>
      <p:sp>
        <p:nvSpPr>
          <p:cNvPr id="7" name="TextBox 6"/>
          <p:cNvSpPr txBox="1"/>
          <p:nvPr userDrawn="1"/>
        </p:nvSpPr>
        <p:spPr>
          <a:xfrm>
            <a:off x="3360" y="6477006"/>
            <a:ext cx="1200600" cy="276999"/>
          </a:xfrm>
          <a:prstGeom prst="rect">
            <a:avLst/>
          </a:prstGeom>
          <a:noFill/>
        </p:spPr>
        <p:txBody>
          <a:bodyPr wrap="square" rtlCol="0">
            <a:spAutoFit/>
          </a:bodyPr>
          <a:lstStyle/>
          <a:p>
            <a:pPr defTabSz="914358"/>
            <a:r>
              <a:rPr lang="en-US" sz="1200" dirty="0">
                <a:solidFill>
                  <a:prstClr val="black"/>
                </a:solidFill>
                <a:latin typeface="Arial" pitchFamily="34" charset="0"/>
                <a:ea typeface="ＭＳ Ｐゴシック" charset="0"/>
                <a:cs typeface="Arial" pitchFamily="34" charset="0"/>
                <a:sym typeface="Helvetica" charset="0"/>
              </a:rPr>
              <a:t>Slide </a:t>
            </a:r>
            <a:fld id="{855F7D49-8920-4811-BC76-0E9BF1D8C467}" type="slidenum">
              <a:rPr lang="en-US" sz="1200">
                <a:solidFill>
                  <a:prstClr val="black"/>
                </a:solidFill>
                <a:latin typeface="Arial" pitchFamily="34" charset="0"/>
                <a:ea typeface="ＭＳ Ｐゴシック" charset="0"/>
                <a:cs typeface="Arial" pitchFamily="34" charset="0"/>
                <a:sym typeface="Helvetica" charset="0"/>
              </a:rPr>
              <a:pPr defTabSz="914358"/>
              <a:t>‹#›</a:t>
            </a:fld>
            <a:r>
              <a:rPr lang="en-US" sz="1200" dirty="0">
                <a:solidFill>
                  <a:prstClr val="black"/>
                </a:solidFill>
                <a:latin typeface="Arial" pitchFamily="34" charset="0"/>
                <a:ea typeface="ＭＳ Ｐゴシック" charset="0"/>
                <a:cs typeface="Arial" pitchFamily="34" charset="0"/>
                <a:sym typeface="Helvetica" charset="0"/>
              </a:rPr>
              <a:t> of 58</a:t>
            </a:r>
          </a:p>
        </p:txBody>
      </p:sp>
    </p:spTree>
    <p:extLst>
      <p:ext uri="{BB962C8B-B14F-4D97-AF65-F5344CB8AC3E}">
        <p14:creationId xmlns:p14="http://schemas.microsoft.com/office/powerpoint/2010/main" val="660516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66639DF1-0FC2-4DD9-9BB4-F5DE9B6C9A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00202"/>
            <a:ext cx="9144000"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838200" y="5574792"/>
            <a:ext cx="6473952" cy="859536"/>
          </a:xfrm>
        </p:spPr>
        <p:txBody>
          <a:bodyPr/>
          <a:lstStyle>
            <a:lvl1pPr marL="0" indent="0">
              <a:buNone/>
              <a:defRPr sz="788" i="1">
                <a:solidFill>
                  <a:schemeClr val="tx1"/>
                </a:solidFill>
              </a:defRPr>
            </a:lvl1pPr>
            <a:lvl2pPr marL="139304" indent="0">
              <a:buNone/>
              <a:defRPr/>
            </a:lvl2pPr>
            <a:lvl3pPr marL="285750" indent="0">
              <a:buNone/>
              <a:defRPr/>
            </a:lvl3pPr>
            <a:lvl4pPr marL="414338" indent="0">
              <a:buNone/>
              <a:defRPr/>
            </a:lvl4pPr>
            <a:lvl5pPr marL="536972" indent="0">
              <a:buNone/>
              <a:defRPr/>
            </a:lvl5pPr>
          </a:lstStyle>
          <a:p>
            <a:pPr lvl="0"/>
            <a:r>
              <a:rPr lang="en-US" dirty="0"/>
              <a:t>Click to edit Master text styles</a:t>
            </a:r>
          </a:p>
        </p:txBody>
      </p:sp>
      <p:sp>
        <p:nvSpPr>
          <p:cNvPr id="5" name="Title 1"/>
          <p:cNvSpPr>
            <a:spLocks noGrp="1"/>
          </p:cNvSpPr>
          <p:nvPr>
            <p:ph type="ctrTitle"/>
          </p:nvPr>
        </p:nvSpPr>
        <p:spPr>
          <a:xfrm>
            <a:off x="838200" y="2209804"/>
            <a:ext cx="6477000" cy="1954213"/>
          </a:xfrm>
          <a:prstGeom prst="rect">
            <a:avLst/>
          </a:prstGeom>
        </p:spPr>
        <p:txBody>
          <a:bodyPr anchor="t">
            <a:normAutofit/>
          </a:bodyPr>
          <a:lstStyle>
            <a:lvl1pPr algn="l">
              <a:defRPr sz="21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838200" y="4648200"/>
            <a:ext cx="6473952" cy="908304"/>
          </a:xfrm>
          <a:prstGeom prst="rect">
            <a:avLst/>
          </a:prstGeom>
        </p:spPr>
        <p:txBody>
          <a:bodyPr>
            <a:normAutofit/>
          </a:bodyPr>
          <a:lstStyle>
            <a:lvl1pPr marL="0" indent="0" algn="l">
              <a:buNone/>
              <a:defRPr sz="900" b="1" i="0">
                <a:solidFill>
                  <a:schemeClr val="tx1"/>
                </a:solidFill>
                <a:effectLst/>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01605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234B95FC-1560-4C3C-ABCC-75D3369F1A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00202"/>
            <a:ext cx="9144000"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838200" y="2209804"/>
            <a:ext cx="6477000" cy="1954213"/>
          </a:xfrm>
          <a:prstGeom prst="rect">
            <a:avLst/>
          </a:prstGeom>
        </p:spPr>
        <p:txBody>
          <a:bodyPr anchor="t">
            <a:normAutofit/>
          </a:bodyPr>
          <a:lstStyle>
            <a:lvl1pPr algn="l">
              <a:defRPr sz="21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838200" y="4648200"/>
            <a:ext cx="6473952" cy="1752600"/>
          </a:xfrm>
          <a:prstGeom prst="rect">
            <a:avLst/>
          </a:prstGeom>
        </p:spPr>
        <p:txBody>
          <a:bodyPr>
            <a:normAutofit/>
          </a:bodyPr>
          <a:lstStyle>
            <a:lvl1pPr marL="0" indent="0" algn="l">
              <a:buNone/>
              <a:defRPr sz="900" b="0" i="1">
                <a:solidFill>
                  <a:schemeClr val="tx1"/>
                </a:solidFill>
                <a:effectLst/>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490587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E1005E3-CE34-4B60-AD54-FAEE3ACA435B}"/>
              </a:ext>
            </a:extLst>
          </p:cNvPr>
          <p:cNvCxnSpPr/>
          <p:nvPr userDrawn="1"/>
        </p:nvCxnSpPr>
        <p:spPr>
          <a:xfrm>
            <a:off x="468315" y="364701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832612" y="3785617"/>
            <a:ext cx="7863840" cy="1014984"/>
          </a:xfrm>
        </p:spPr>
        <p:txBody>
          <a:bodyPr anchor="t">
            <a:normAutofit/>
          </a:bodyPr>
          <a:lstStyle>
            <a:lvl1pPr algn="l">
              <a:lnSpc>
                <a:spcPts val="1800"/>
              </a:lnSpc>
              <a:defRPr sz="12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832612" y="990603"/>
            <a:ext cx="7863840" cy="2480563"/>
          </a:xfrm>
          <a:noFill/>
          <a:ln w="9525" algn="ctr">
            <a:noFill/>
            <a:miter lim="800000"/>
            <a:headEnd/>
            <a:tailEnd/>
          </a:ln>
          <a:effectLst/>
        </p:spPr>
        <p:txBody>
          <a:bodyPr anchor="b">
            <a:noAutofit/>
          </a:bodyPr>
          <a:lstStyle>
            <a:lvl1pPr marL="0" indent="0">
              <a:buNone/>
              <a:defRPr lang="en-US" sz="1800" b="1" dirty="0" smtClean="0">
                <a:solidFill>
                  <a:srgbClr val="E31836"/>
                </a:solidFill>
                <a:latin typeface="Arial" panose="020B0604020202020204" pitchFamily="34" charset="0"/>
                <a:ea typeface="+mj-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832612" y="4828881"/>
            <a:ext cx="7863840" cy="838200"/>
          </a:xfrm>
        </p:spPr>
        <p:txBody>
          <a:bodyPr/>
          <a:lstStyle>
            <a:lvl1pPr marL="0" indent="0">
              <a:buNone/>
              <a:defRPr sz="900" b="1"/>
            </a:lvl1pPr>
            <a:lvl2pPr marL="139304" indent="0">
              <a:buNone/>
              <a:defRPr b="1"/>
            </a:lvl2pPr>
            <a:lvl3pPr marL="285750" indent="0">
              <a:buNone/>
              <a:defRPr b="1"/>
            </a:lvl3pPr>
            <a:lvl4pPr marL="414338" indent="0">
              <a:buNone/>
              <a:defRPr b="1"/>
            </a:lvl4pPr>
            <a:lvl5pPr marL="536972"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832612" y="5705576"/>
            <a:ext cx="7863840" cy="750063"/>
          </a:xfrm>
        </p:spPr>
        <p:txBody>
          <a:bodyPr/>
          <a:lstStyle>
            <a:lvl1pPr marL="0" indent="0">
              <a:buNone/>
              <a:defRPr sz="788" i="1"/>
            </a:lvl1pPr>
            <a:lvl2pPr marL="139304" indent="0">
              <a:buNone/>
              <a:defRPr/>
            </a:lvl2pPr>
            <a:lvl3pPr marL="285750" indent="0">
              <a:buNone/>
              <a:defRPr/>
            </a:lvl3pPr>
            <a:lvl4pPr marL="414338" indent="0">
              <a:buNone/>
              <a:defRPr/>
            </a:lvl4pPr>
            <a:lvl5pPr marL="536972" indent="0">
              <a:buNone/>
              <a:defRPr/>
            </a:lvl5pPr>
          </a:lstStyle>
          <a:p>
            <a:pPr lvl="0"/>
            <a:r>
              <a:rPr lang="en-US" dirty="0"/>
              <a:t>Click to edit Master text styles</a:t>
            </a:r>
          </a:p>
        </p:txBody>
      </p:sp>
    </p:spTree>
    <p:extLst>
      <p:ext uri="{BB962C8B-B14F-4D97-AF65-F5344CB8AC3E}">
        <p14:creationId xmlns:p14="http://schemas.microsoft.com/office/powerpoint/2010/main" val="1241156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A5B3D8F-5BFB-4083-817D-38B6A09A18A9}"/>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533401" y="1350963"/>
            <a:ext cx="8358188"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396143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ent Slide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497DDD1-25FF-462E-9F76-0CB51CDC23B0}"/>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9"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308658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BCE319-7C4F-4572-95FE-BF9A95BABB48}"/>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533403"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533400" y="1371600"/>
            <a:ext cx="8357616"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533400" y="1786128"/>
            <a:ext cx="8357616"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3"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3532522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2F191C3-4399-4896-BE2B-2AAAD7A67890}"/>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533401" y="1350963"/>
            <a:ext cx="402336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4867656" y="1350963"/>
            <a:ext cx="402336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4207392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6E1E794-8C9B-46D8-B120-17A2E8198101}"/>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533401" y="1786128"/>
            <a:ext cx="4023360" cy="4059936"/>
          </a:xfrm>
        </p:spPr>
        <p:txBody>
          <a:bodyPr/>
          <a:lstStyle>
            <a:lvl1pPr>
              <a:defRPr sz="1350"/>
            </a:lvl1pPr>
            <a:lvl2pPr>
              <a:defRPr sz="1200"/>
            </a:lvl2pPr>
            <a:lvl3pPr>
              <a:defRPr sz="1050"/>
            </a:lvl3pPr>
            <a:lvl4pPr>
              <a:defRPr sz="900"/>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533401" y="1371600"/>
            <a:ext cx="402336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4867656" y="1786128"/>
            <a:ext cx="4023360" cy="4059936"/>
          </a:xfrm>
        </p:spPr>
        <p:txBody>
          <a:bodyPr/>
          <a:lstStyle>
            <a:lvl1pPr>
              <a:defRPr sz="1350"/>
            </a:lvl1pPr>
            <a:lvl2pPr>
              <a:defRPr sz="1200"/>
            </a:lvl2pPr>
            <a:lvl3pPr>
              <a:defRPr sz="1050"/>
            </a:lvl3pPr>
            <a:lvl4pPr>
              <a:defRPr sz="900"/>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4867656" y="1371600"/>
            <a:ext cx="402336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4"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3073212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CBBC721-7B9A-468B-995C-4E958694D35D}"/>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533401" y="1371600"/>
            <a:ext cx="8357616" cy="457200"/>
          </a:xfrm>
        </p:spPr>
        <p:txBody>
          <a:bodyPr/>
          <a:lstStyle>
            <a:lvl1pPr marL="0" indent="0">
              <a:buNone/>
              <a:defRPr sz="1350" b="1">
                <a:solidFill>
                  <a:srgbClr val="008790"/>
                </a:solidFill>
              </a:defRPr>
            </a:lvl1pPr>
          </a:lstStyle>
          <a:p>
            <a:pPr lvl="0"/>
            <a:r>
              <a:rPr lang="en-US" dirty="0"/>
              <a:t>Click to edit Master text styles</a:t>
            </a:r>
          </a:p>
        </p:txBody>
      </p:sp>
      <p:sp>
        <p:nvSpPr>
          <p:cNvPr id="10"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1"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199061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447800"/>
            <a:ext cx="83058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ed Box_Title_Bold Sub_Italic Sub">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66639DF1-0FC2-4DD9-9BB4-F5DE9B6C9A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00207"/>
            <a:ext cx="9144000"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838200" y="5574792"/>
            <a:ext cx="6473952" cy="859536"/>
          </a:xfrm>
        </p:spPr>
        <p:txBody>
          <a:bodyPr/>
          <a:lstStyle>
            <a:lvl1pPr marL="0" indent="0">
              <a:buNone/>
              <a:defRPr sz="788" i="1">
                <a:solidFill>
                  <a:schemeClr val="tx1"/>
                </a:solidFill>
              </a:defRPr>
            </a:lvl1pPr>
            <a:lvl2pPr marL="139297" indent="0">
              <a:buNone/>
              <a:defRPr/>
            </a:lvl2pPr>
            <a:lvl3pPr marL="285736" indent="0">
              <a:buNone/>
              <a:defRPr/>
            </a:lvl3pPr>
            <a:lvl4pPr marL="414317" indent="0">
              <a:buNone/>
              <a:defRPr/>
            </a:lvl4pPr>
            <a:lvl5pPr marL="536945" indent="0">
              <a:buNone/>
              <a:defRPr/>
            </a:lvl5pPr>
          </a:lstStyle>
          <a:p>
            <a:pPr lvl="0"/>
            <a:r>
              <a:rPr lang="en-US" dirty="0"/>
              <a:t>Click to edit Master text styles</a:t>
            </a:r>
          </a:p>
        </p:txBody>
      </p:sp>
      <p:sp>
        <p:nvSpPr>
          <p:cNvPr id="5" name="Title 1"/>
          <p:cNvSpPr>
            <a:spLocks noGrp="1"/>
          </p:cNvSpPr>
          <p:nvPr>
            <p:ph type="ctrTitle"/>
          </p:nvPr>
        </p:nvSpPr>
        <p:spPr>
          <a:xfrm>
            <a:off x="838200" y="2209809"/>
            <a:ext cx="6477000" cy="1954213"/>
          </a:xfrm>
          <a:prstGeom prst="rect">
            <a:avLst/>
          </a:prstGeom>
        </p:spPr>
        <p:txBody>
          <a:bodyPr anchor="t">
            <a:normAutofit/>
          </a:bodyPr>
          <a:lstStyle>
            <a:lvl1pPr algn="l">
              <a:defRPr sz="21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838200" y="4648200"/>
            <a:ext cx="6473952" cy="908304"/>
          </a:xfrm>
          <a:prstGeom prst="rect">
            <a:avLst/>
          </a:prstGeom>
        </p:spPr>
        <p:txBody>
          <a:bodyPr>
            <a:normAutofit/>
          </a:bodyPr>
          <a:lstStyle>
            <a:lvl1pPr marL="0" indent="0" algn="l">
              <a:buNone/>
              <a:defRPr sz="900" b="1" i="0">
                <a:solidFill>
                  <a:schemeClr val="tx1"/>
                </a:solidFill>
                <a:effectLst/>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7308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234B95FC-1560-4C3C-ABCC-75D3369F1A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00207"/>
            <a:ext cx="9144000"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838200" y="2209809"/>
            <a:ext cx="6477000" cy="1954213"/>
          </a:xfrm>
          <a:prstGeom prst="rect">
            <a:avLst/>
          </a:prstGeom>
        </p:spPr>
        <p:txBody>
          <a:bodyPr anchor="t">
            <a:normAutofit/>
          </a:bodyPr>
          <a:lstStyle>
            <a:lvl1pPr algn="l">
              <a:defRPr sz="21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838200" y="4648200"/>
            <a:ext cx="6473952" cy="1752600"/>
          </a:xfrm>
          <a:prstGeom prst="rect">
            <a:avLst/>
          </a:prstGeom>
        </p:spPr>
        <p:txBody>
          <a:bodyPr>
            <a:normAutofit/>
          </a:bodyPr>
          <a:lstStyle>
            <a:lvl1pPr marL="0" indent="0" algn="l">
              <a:buNone/>
              <a:defRPr sz="900" b="0" i="1">
                <a:solidFill>
                  <a:schemeClr val="tx1"/>
                </a:solidFill>
                <a:effectLst/>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74665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E1005E3-CE34-4B60-AD54-FAEE3ACA435B}"/>
              </a:ext>
            </a:extLst>
          </p:cNvPr>
          <p:cNvCxnSpPr/>
          <p:nvPr userDrawn="1"/>
        </p:nvCxnSpPr>
        <p:spPr>
          <a:xfrm>
            <a:off x="468317" y="364701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832612" y="3785617"/>
            <a:ext cx="7863840" cy="1014984"/>
          </a:xfrm>
        </p:spPr>
        <p:txBody>
          <a:bodyPr anchor="t">
            <a:normAutofit/>
          </a:bodyPr>
          <a:lstStyle>
            <a:lvl1pPr algn="l">
              <a:lnSpc>
                <a:spcPts val="1800"/>
              </a:lnSpc>
              <a:defRPr sz="12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832612" y="990608"/>
            <a:ext cx="7863840" cy="2480563"/>
          </a:xfrm>
          <a:noFill/>
          <a:ln w="9525" algn="ctr">
            <a:noFill/>
            <a:miter lim="800000"/>
            <a:headEnd/>
            <a:tailEnd/>
          </a:ln>
          <a:effectLst/>
        </p:spPr>
        <p:txBody>
          <a:bodyPr anchor="b">
            <a:noAutofit/>
          </a:bodyPr>
          <a:lstStyle>
            <a:lvl1pPr marL="0" indent="0">
              <a:buNone/>
              <a:defRPr lang="en-US" sz="1800" b="1" dirty="0" smtClean="0">
                <a:solidFill>
                  <a:srgbClr val="E31836"/>
                </a:solidFill>
                <a:latin typeface="Arial" panose="020B0604020202020204" pitchFamily="34" charset="0"/>
                <a:ea typeface="+mj-ea"/>
                <a:cs typeface="Arial" panose="020B0604020202020204" pitchFamily="34" charset="0"/>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8"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832612" y="4828881"/>
            <a:ext cx="7863840" cy="838200"/>
          </a:xfrm>
        </p:spPr>
        <p:txBody>
          <a:bodyPr/>
          <a:lstStyle>
            <a:lvl1pPr marL="0" indent="0">
              <a:buNone/>
              <a:defRPr sz="900" b="1"/>
            </a:lvl1pPr>
            <a:lvl2pPr marL="139297" indent="0">
              <a:buNone/>
              <a:defRPr b="1"/>
            </a:lvl2pPr>
            <a:lvl3pPr marL="285736" indent="0">
              <a:buNone/>
              <a:defRPr b="1"/>
            </a:lvl3pPr>
            <a:lvl4pPr marL="414317" indent="0">
              <a:buNone/>
              <a:defRPr b="1"/>
            </a:lvl4pPr>
            <a:lvl5pPr marL="536945"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832612" y="5705581"/>
            <a:ext cx="7863840" cy="750063"/>
          </a:xfrm>
        </p:spPr>
        <p:txBody>
          <a:bodyPr/>
          <a:lstStyle>
            <a:lvl1pPr marL="0" indent="0">
              <a:buNone/>
              <a:defRPr sz="788" i="1"/>
            </a:lvl1pPr>
            <a:lvl2pPr marL="139297" indent="0">
              <a:buNone/>
              <a:defRPr/>
            </a:lvl2pPr>
            <a:lvl3pPr marL="285736" indent="0">
              <a:buNone/>
              <a:defRPr/>
            </a:lvl3pPr>
            <a:lvl4pPr marL="414317" indent="0">
              <a:buNone/>
              <a:defRPr/>
            </a:lvl4pPr>
            <a:lvl5pPr marL="536945" indent="0">
              <a:buNone/>
              <a:defRPr/>
            </a:lvl5pPr>
          </a:lstStyle>
          <a:p>
            <a:pPr lvl="0"/>
            <a:r>
              <a:rPr lang="en-US" dirty="0"/>
              <a:t>Click to edit Master text styles</a:t>
            </a:r>
          </a:p>
        </p:txBody>
      </p:sp>
    </p:spTree>
    <p:extLst>
      <p:ext uri="{BB962C8B-B14F-4D97-AF65-F5344CB8AC3E}">
        <p14:creationId xmlns:p14="http://schemas.microsoft.com/office/powerpoint/2010/main" val="2702394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_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A5B3D8F-5BFB-4083-817D-38B6A09A18A9}"/>
              </a:ext>
            </a:extLst>
          </p:cNvPr>
          <p:cNvCxnSpPr/>
          <p:nvPr userDrawn="1"/>
        </p:nvCxnSpPr>
        <p:spPr>
          <a:xfrm>
            <a:off x="468317"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533401" y="1350963"/>
            <a:ext cx="8358188"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533406"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1407731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ent Slide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497DDD1-25FF-462E-9F76-0CB51CDC23B0}"/>
              </a:ext>
            </a:extLst>
          </p:cNvPr>
          <p:cNvCxnSpPr/>
          <p:nvPr userDrawn="1"/>
        </p:nvCxnSpPr>
        <p:spPr>
          <a:xfrm>
            <a:off x="468317"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533406"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9"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1695976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BCE319-7C4F-4572-95FE-BF9A95BABB48}"/>
              </a:ext>
            </a:extLst>
          </p:cNvPr>
          <p:cNvCxnSpPr/>
          <p:nvPr userDrawn="1"/>
        </p:nvCxnSpPr>
        <p:spPr>
          <a:xfrm>
            <a:off x="468317"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533405"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533400" y="1371600"/>
            <a:ext cx="8357616"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533400" y="1786128"/>
            <a:ext cx="8357616"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3"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25364992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2F191C3-4399-4896-BE2B-2AAAD7A67890}"/>
              </a:ext>
            </a:extLst>
          </p:cNvPr>
          <p:cNvCxnSpPr/>
          <p:nvPr userDrawn="1"/>
        </p:nvCxnSpPr>
        <p:spPr>
          <a:xfrm>
            <a:off x="468317"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533406"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533401" y="1350963"/>
            <a:ext cx="402336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4867656" y="1350963"/>
            <a:ext cx="402336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32376777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6E1E794-8C9B-46D8-B120-17A2E8198101}"/>
              </a:ext>
            </a:extLst>
          </p:cNvPr>
          <p:cNvCxnSpPr/>
          <p:nvPr userDrawn="1"/>
        </p:nvCxnSpPr>
        <p:spPr>
          <a:xfrm>
            <a:off x="468317"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533406"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533401" y="1786128"/>
            <a:ext cx="4023360" cy="4059936"/>
          </a:xfrm>
        </p:spPr>
        <p:txBody>
          <a:bodyPr/>
          <a:lstStyle>
            <a:lvl1pPr>
              <a:defRPr sz="1350"/>
            </a:lvl1pPr>
            <a:lvl2pPr>
              <a:defRPr sz="1200"/>
            </a:lvl2pPr>
            <a:lvl3pPr>
              <a:defRPr sz="1050"/>
            </a:lvl3pPr>
            <a:lvl4pPr>
              <a:defRPr sz="900"/>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533401" y="1371600"/>
            <a:ext cx="402336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4867656" y="1786128"/>
            <a:ext cx="4023360" cy="4059936"/>
          </a:xfrm>
        </p:spPr>
        <p:txBody>
          <a:bodyPr/>
          <a:lstStyle>
            <a:lvl1pPr>
              <a:defRPr sz="1350"/>
            </a:lvl1pPr>
            <a:lvl2pPr>
              <a:defRPr sz="1200"/>
            </a:lvl2pPr>
            <a:lvl3pPr>
              <a:defRPr sz="1050"/>
            </a:lvl3pPr>
            <a:lvl4pPr>
              <a:defRPr sz="900"/>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4867656" y="1371600"/>
            <a:ext cx="402336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4"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39385443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CBBC721-7B9A-468B-995C-4E958694D35D}"/>
              </a:ext>
            </a:extLst>
          </p:cNvPr>
          <p:cNvCxnSpPr/>
          <p:nvPr userDrawn="1"/>
        </p:nvCxnSpPr>
        <p:spPr>
          <a:xfrm>
            <a:off x="468317"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533406"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533401" y="1371600"/>
            <a:ext cx="8357616" cy="457200"/>
          </a:xfrm>
        </p:spPr>
        <p:txBody>
          <a:bodyPr/>
          <a:lstStyle>
            <a:lvl1pPr marL="0" indent="0">
              <a:buNone/>
              <a:defRPr sz="1350" b="1">
                <a:solidFill>
                  <a:srgbClr val="008790"/>
                </a:solidFill>
              </a:defRPr>
            </a:lvl1pPr>
          </a:lstStyle>
          <a:p>
            <a:pPr lvl="0"/>
            <a:r>
              <a:rPr lang="en-US" dirty="0"/>
              <a:t>Click to edit Master text styles</a:t>
            </a:r>
          </a:p>
        </p:txBody>
      </p:sp>
      <p:sp>
        <p:nvSpPr>
          <p:cNvPr id="10"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1" name="Text Placeholder 6"/>
          <p:cNvSpPr>
            <a:spLocks noGrp="1"/>
          </p:cNvSpPr>
          <p:nvPr>
            <p:ph type="body" sz="quarter" idx="13"/>
          </p:nvPr>
        </p:nvSpPr>
        <p:spPr>
          <a:xfrm>
            <a:off x="533400" y="5862320"/>
            <a:ext cx="8357616" cy="365760"/>
          </a:xfrm>
        </p:spPr>
        <p:txBody>
          <a:bodyPr anchor="b"/>
          <a:lstStyle>
            <a:lvl1pPr marL="0" indent="0">
              <a:spcAft>
                <a:spcPts val="0"/>
              </a:spcAft>
              <a:buNone/>
              <a:defRPr sz="675" baseline="0"/>
            </a:lvl1pPr>
          </a:lstStyle>
          <a:p>
            <a:pPr lvl="0"/>
            <a:r>
              <a:rPr lang="en-US" dirty="0"/>
              <a:t>Click to edit Master text styles</a:t>
            </a:r>
          </a:p>
        </p:txBody>
      </p:sp>
    </p:spTree>
    <p:extLst>
      <p:ext uri="{BB962C8B-B14F-4D97-AF65-F5344CB8AC3E}">
        <p14:creationId xmlns:p14="http://schemas.microsoft.com/office/powerpoint/2010/main" val="1881186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66639DF1-0FC2-4DD9-9BB4-F5DE9B6C9A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00202"/>
            <a:ext cx="9144000"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838200" y="5574792"/>
            <a:ext cx="6473952" cy="859536"/>
          </a:xfrm>
        </p:spPr>
        <p:txBody>
          <a:bodyPr/>
          <a:lstStyle>
            <a:lvl1pPr marL="0" indent="0">
              <a:buNone/>
              <a:defRPr sz="788" i="1">
                <a:solidFill>
                  <a:schemeClr val="tx1"/>
                </a:solidFill>
              </a:defRPr>
            </a:lvl1pPr>
            <a:lvl2pPr marL="139304" indent="0">
              <a:buNone/>
              <a:defRPr/>
            </a:lvl2pPr>
            <a:lvl3pPr marL="285750" indent="0">
              <a:buNone/>
              <a:defRPr/>
            </a:lvl3pPr>
            <a:lvl4pPr marL="414338" indent="0">
              <a:buNone/>
              <a:defRPr/>
            </a:lvl4pPr>
            <a:lvl5pPr marL="536972" indent="0">
              <a:buNone/>
              <a:defRPr/>
            </a:lvl5pPr>
          </a:lstStyle>
          <a:p>
            <a:pPr lvl="0"/>
            <a:r>
              <a:rPr lang="en-US" dirty="0"/>
              <a:t>Click to edit Master text styles</a:t>
            </a:r>
          </a:p>
        </p:txBody>
      </p:sp>
      <p:sp>
        <p:nvSpPr>
          <p:cNvPr id="5" name="Title 1"/>
          <p:cNvSpPr>
            <a:spLocks noGrp="1"/>
          </p:cNvSpPr>
          <p:nvPr>
            <p:ph type="ctrTitle"/>
          </p:nvPr>
        </p:nvSpPr>
        <p:spPr>
          <a:xfrm>
            <a:off x="838200" y="2209804"/>
            <a:ext cx="6477000" cy="1954213"/>
          </a:xfrm>
          <a:prstGeom prst="rect">
            <a:avLst/>
          </a:prstGeom>
        </p:spPr>
        <p:txBody>
          <a:bodyPr anchor="t">
            <a:normAutofit/>
          </a:bodyPr>
          <a:lstStyle>
            <a:lvl1pPr algn="l">
              <a:defRPr sz="21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838200" y="4648200"/>
            <a:ext cx="6473952" cy="908304"/>
          </a:xfrm>
          <a:prstGeom prst="rect">
            <a:avLst/>
          </a:prstGeom>
        </p:spPr>
        <p:txBody>
          <a:bodyPr>
            <a:normAutofit/>
          </a:bodyPr>
          <a:lstStyle>
            <a:lvl1pPr marL="0" indent="0" algn="l">
              <a:buNone/>
              <a:defRPr sz="900" b="1" i="0">
                <a:solidFill>
                  <a:schemeClr val="tx1"/>
                </a:solidFill>
                <a:effectLst/>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2480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799" y="381000"/>
            <a:ext cx="8516815"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234B95FC-1560-4C3C-ABCC-75D3369F1A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00202"/>
            <a:ext cx="9144000"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838200" y="2209804"/>
            <a:ext cx="6477000" cy="1954213"/>
          </a:xfrm>
          <a:prstGeom prst="rect">
            <a:avLst/>
          </a:prstGeom>
        </p:spPr>
        <p:txBody>
          <a:bodyPr anchor="t">
            <a:normAutofit/>
          </a:bodyPr>
          <a:lstStyle>
            <a:lvl1pPr algn="l">
              <a:defRPr sz="21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838200" y="4648200"/>
            <a:ext cx="6473952" cy="1752600"/>
          </a:xfrm>
          <a:prstGeom prst="rect">
            <a:avLst/>
          </a:prstGeom>
        </p:spPr>
        <p:txBody>
          <a:bodyPr>
            <a:normAutofit/>
          </a:bodyPr>
          <a:lstStyle>
            <a:lvl1pPr marL="0" indent="0" algn="l">
              <a:buNone/>
              <a:defRPr sz="900" b="0" i="1">
                <a:solidFill>
                  <a:schemeClr val="tx1"/>
                </a:solidFill>
                <a:effectLst/>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8975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E1005E3-CE34-4B60-AD54-FAEE3ACA435B}"/>
              </a:ext>
            </a:extLst>
          </p:cNvPr>
          <p:cNvCxnSpPr/>
          <p:nvPr userDrawn="1"/>
        </p:nvCxnSpPr>
        <p:spPr>
          <a:xfrm>
            <a:off x="468315" y="364701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832612" y="3785617"/>
            <a:ext cx="7863840" cy="1014984"/>
          </a:xfrm>
        </p:spPr>
        <p:txBody>
          <a:bodyPr anchor="t">
            <a:normAutofit/>
          </a:bodyPr>
          <a:lstStyle>
            <a:lvl1pPr algn="l">
              <a:lnSpc>
                <a:spcPts val="1800"/>
              </a:lnSpc>
              <a:defRPr sz="12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832612" y="990603"/>
            <a:ext cx="7863840" cy="2480563"/>
          </a:xfrm>
          <a:noFill/>
          <a:ln w="9525" algn="ctr">
            <a:noFill/>
            <a:miter lim="800000"/>
            <a:headEnd/>
            <a:tailEnd/>
          </a:ln>
          <a:effectLst/>
        </p:spPr>
        <p:txBody>
          <a:bodyPr anchor="b">
            <a:noAutofit/>
          </a:bodyPr>
          <a:lstStyle>
            <a:lvl1pPr marL="0" indent="0">
              <a:buNone/>
              <a:defRPr lang="en-US" sz="1800" b="1" dirty="0" smtClean="0">
                <a:solidFill>
                  <a:srgbClr val="E31836"/>
                </a:solidFill>
                <a:latin typeface="Arial" panose="020B0604020202020204" pitchFamily="34" charset="0"/>
                <a:ea typeface="+mj-ea"/>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832612" y="4828881"/>
            <a:ext cx="7863840" cy="838200"/>
          </a:xfrm>
        </p:spPr>
        <p:txBody>
          <a:bodyPr/>
          <a:lstStyle>
            <a:lvl1pPr marL="0" indent="0">
              <a:buNone/>
              <a:defRPr sz="900" b="1"/>
            </a:lvl1pPr>
            <a:lvl2pPr marL="139304" indent="0">
              <a:buNone/>
              <a:defRPr b="1"/>
            </a:lvl2pPr>
            <a:lvl3pPr marL="285750" indent="0">
              <a:buNone/>
              <a:defRPr b="1"/>
            </a:lvl3pPr>
            <a:lvl4pPr marL="414338" indent="0">
              <a:buNone/>
              <a:defRPr b="1"/>
            </a:lvl4pPr>
            <a:lvl5pPr marL="536972"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832612" y="5705576"/>
            <a:ext cx="7863840" cy="750063"/>
          </a:xfrm>
        </p:spPr>
        <p:txBody>
          <a:bodyPr/>
          <a:lstStyle>
            <a:lvl1pPr marL="0" indent="0">
              <a:buNone/>
              <a:defRPr sz="788" i="1"/>
            </a:lvl1pPr>
            <a:lvl2pPr marL="139304" indent="0">
              <a:buNone/>
              <a:defRPr/>
            </a:lvl2pPr>
            <a:lvl3pPr marL="285750" indent="0">
              <a:buNone/>
              <a:defRPr/>
            </a:lvl3pPr>
            <a:lvl4pPr marL="414338" indent="0">
              <a:buNone/>
              <a:defRPr/>
            </a:lvl4pPr>
            <a:lvl5pPr marL="536972" indent="0">
              <a:buNone/>
              <a:defRPr/>
            </a:lvl5pPr>
          </a:lstStyle>
          <a:p>
            <a:pPr lvl="0"/>
            <a:r>
              <a:rPr lang="en-US" dirty="0"/>
              <a:t>Click to edit Master text styles</a:t>
            </a:r>
          </a:p>
        </p:txBody>
      </p:sp>
    </p:spTree>
    <p:extLst>
      <p:ext uri="{BB962C8B-B14F-4D97-AF65-F5344CB8AC3E}">
        <p14:creationId xmlns:p14="http://schemas.microsoft.com/office/powerpoint/2010/main" val="3574144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A5B3D8F-5BFB-4083-817D-38B6A09A18A9}"/>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533401" y="1350963"/>
            <a:ext cx="8358188"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p:spPr>
        <p:txBody>
          <a:bodyPr anchor="b"/>
          <a:lstStyle>
            <a:lvl1pPr marL="0" indent="0">
              <a:spcAft>
                <a:spcPts val="225"/>
              </a:spcAft>
              <a:buNone/>
              <a:defRPr sz="600" baseline="0"/>
            </a:lvl1pPr>
          </a:lstStyle>
          <a:p>
            <a:pPr lvl="0"/>
            <a:r>
              <a:rPr lang="en-US" dirty="0"/>
              <a:t>Click to edit Master text styles</a:t>
            </a:r>
          </a:p>
        </p:txBody>
      </p:sp>
    </p:spTree>
    <p:extLst>
      <p:ext uri="{BB962C8B-B14F-4D97-AF65-F5344CB8AC3E}">
        <p14:creationId xmlns:p14="http://schemas.microsoft.com/office/powerpoint/2010/main" val="23935158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ent Slide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497DDD1-25FF-462E-9F76-0CB51CDC23B0}"/>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9" name="Text Placeholder 6"/>
          <p:cNvSpPr>
            <a:spLocks noGrp="1"/>
          </p:cNvSpPr>
          <p:nvPr>
            <p:ph type="body" sz="quarter" idx="13"/>
          </p:nvPr>
        </p:nvSpPr>
        <p:spPr>
          <a:xfrm>
            <a:off x="533400" y="5862320"/>
            <a:ext cx="8357616" cy="365760"/>
          </a:xfrm>
        </p:spPr>
        <p:txBody>
          <a:bodyPr anchor="b"/>
          <a:lstStyle>
            <a:lvl1pPr marL="0" indent="0">
              <a:spcAft>
                <a:spcPts val="225"/>
              </a:spcAft>
              <a:buNone/>
              <a:defRPr sz="600" baseline="0"/>
            </a:lvl1pPr>
          </a:lstStyle>
          <a:p>
            <a:pPr lvl="0"/>
            <a:r>
              <a:rPr lang="en-US" dirty="0"/>
              <a:t>Click to edit Master text styles</a:t>
            </a:r>
          </a:p>
        </p:txBody>
      </p:sp>
    </p:spTree>
    <p:extLst>
      <p:ext uri="{BB962C8B-B14F-4D97-AF65-F5344CB8AC3E}">
        <p14:creationId xmlns:p14="http://schemas.microsoft.com/office/powerpoint/2010/main" val="41332752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BCE319-7C4F-4572-95FE-BF9A95BABB48}"/>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533403"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533400" y="1371600"/>
            <a:ext cx="8357616"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533400" y="1786128"/>
            <a:ext cx="8357616"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3" name="Text Placeholder 6"/>
          <p:cNvSpPr>
            <a:spLocks noGrp="1"/>
          </p:cNvSpPr>
          <p:nvPr>
            <p:ph type="body" sz="quarter" idx="13"/>
          </p:nvPr>
        </p:nvSpPr>
        <p:spPr>
          <a:xfrm>
            <a:off x="533400" y="5862320"/>
            <a:ext cx="8357616" cy="365760"/>
          </a:xfrm>
        </p:spPr>
        <p:txBody>
          <a:bodyPr anchor="b"/>
          <a:lstStyle>
            <a:lvl1pPr marL="0" indent="0">
              <a:spcAft>
                <a:spcPts val="225"/>
              </a:spcAft>
              <a:buNone/>
              <a:defRPr sz="600" baseline="0"/>
            </a:lvl1pPr>
          </a:lstStyle>
          <a:p>
            <a:pPr lvl="0"/>
            <a:r>
              <a:rPr lang="en-US" dirty="0"/>
              <a:t>Click to edit Master text styles</a:t>
            </a:r>
          </a:p>
        </p:txBody>
      </p:sp>
    </p:spTree>
    <p:extLst>
      <p:ext uri="{BB962C8B-B14F-4D97-AF65-F5344CB8AC3E}">
        <p14:creationId xmlns:p14="http://schemas.microsoft.com/office/powerpoint/2010/main" val="2522994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2F191C3-4399-4896-BE2B-2AAAD7A67890}"/>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533401" y="1350963"/>
            <a:ext cx="402336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4867656" y="1350963"/>
            <a:ext cx="402336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0" name="Text Placeholder 6"/>
          <p:cNvSpPr>
            <a:spLocks noGrp="1"/>
          </p:cNvSpPr>
          <p:nvPr>
            <p:ph type="body" sz="quarter" idx="13"/>
          </p:nvPr>
        </p:nvSpPr>
        <p:spPr>
          <a:xfrm>
            <a:off x="533400" y="5862320"/>
            <a:ext cx="8357616" cy="365760"/>
          </a:xfrm>
        </p:spPr>
        <p:txBody>
          <a:bodyPr anchor="b"/>
          <a:lstStyle>
            <a:lvl1pPr marL="0" indent="0">
              <a:spcAft>
                <a:spcPts val="225"/>
              </a:spcAft>
              <a:buNone/>
              <a:defRPr sz="600" baseline="0"/>
            </a:lvl1pPr>
          </a:lstStyle>
          <a:p>
            <a:pPr lvl="0"/>
            <a:r>
              <a:rPr lang="en-US" dirty="0"/>
              <a:t>Click to edit Master text styles</a:t>
            </a:r>
          </a:p>
        </p:txBody>
      </p:sp>
    </p:spTree>
    <p:extLst>
      <p:ext uri="{BB962C8B-B14F-4D97-AF65-F5344CB8AC3E}">
        <p14:creationId xmlns:p14="http://schemas.microsoft.com/office/powerpoint/2010/main" val="13216434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6E1E794-8C9B-46D8-B120-17A2E8198101}"/>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533401" y="1786128"/>
            <a:ext cx="4023360" cy="4059936"/>
          </a:xfrm>
        </p:spPr>
        <p:txBody>
          <a:bodyPr/>
          <a:lstStyle>
            <a:lvl1pPr>
              <a:defRPr sz="1350"/>
            </a:lvl1pPr>
            <a:lvl2pPr>
              <a:defRPr sz="1200"/>
            </a:lvl2pPr>
            <a:lvl3pPr>
              <a:defRPr sz="1050"/>
            </a:lvl3pPr>
            <a:lvl4pPr>
              <a:defRPr sz="900"/>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533401" y="1371600"/>
            <a:ext cx="402336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4867656" y="1786128"/>
            <a:ext cx="4023360" cy="4059936"/>
          </a:xfrm>
        </p:spPr>
        <p:txBody>
          <a:bodyPr/>
          <a:lstStyle>
            <a:lvl1pPr>
              <a:defRPr sz="1350"/>
            </a:lvl1pPr>
            <a:lvl2pPr>
              <a:defRPr sz="1200"/>
            </a:lvl2pPr>
            <a:lvl3pPr>
              <a:defRPr sz="1050"/>
            </a:lvl3pPr>
            <a:lvl4pPr>
              <a:defRPr sz="900"/>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4867656" y="1371600"/>
            <a:ext cx="402336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4" name="Text Placeholder 6"/>
          <p:cNvSpPr>
            <a:spLocks noGrp="1"/>
          </p:cNvSpPr>
          <p:nvPr>
            <p:ph type="body" sz="quarter" idx="13"/>
          </p:nvPr>
        </p:nvSpPr>
        <p:spPr>
          <a:xfrm>
            <a:off x="533400" y="5862320"/>
            <a:ext cx="8357616" cy="365760"/>
          </a:xfrm>
        </p:spPr>
        <p:txBody>
          <a:bodyPr anchor="b"/>
          <a:lstStyle>
            <a:lvl1pPr marL="0" indent="0">
              <a:spcAft>
                <a:spcPts val="225"/>
              </a:spcAft>
              <a:buNone/>
              <a:defRPr sz="600" baseline="0"/>
            </a:lvl1pPr>
          </a:lstStyle>
          <a:p>
            <a:pPr lvl="0"/>
            <a:r>
              <a:rPr lang="en-US" dirty="0"/>
              <a:t>Click to edit Master text styles</a:t>
            </a:r>
          </a:p>
        </p:txBody>
      </p:sp>
    </p:spTree>
    <p:extLst>
      <p:ext uri="{BB962C8B-B14F-4D97-AF65-F5344CB8AC3E}">
        <p14:creationId xmlns:p14="http://schemas.microsoft.com/office/powerpoint/2010/main" val="24669489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CBBC721-7B9A-468B-995C-4E958694D35D}"/>
              </a:ext>
            </a:extLst>
          </p:cNvPr>
          <p:cNvCxnSpPr/>
          <p:nvPr userDrawn="1"/>
        </p:nvCxnSpPr>
        <p:spPr>
          <a:xfrm>
            <a:off x="468315" y="1062567"/>
            <a:ext cx="8675687"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533404" y="152401"/>
            <a:ext cx="75437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533401" y="1371600"/>
            <a:ext cx="8357616" cy="457200"/>
          </a:xfrm>
        </p:spPr>
        <p:txBody>
          <a:bodyPr/>
          <a:lstStyle>
            <a:lvl1pPr marL="0" indent="0">
              <a:buNone/>
              <a:defRPr sz="1350" b="1">
                <a:solidFill>
                  <a:srgbClr val="008790"/>
                </a:solidFill>
              </a:defRPr>
            </a:lvl1pPr>
          </a:lstStyle>
          <a:p>
            <a:pPr lvl="0"/>
            <a:r>
              <a:rPr lang="en-US" dirty="0"/>
              <a:t>Click to edit Master text styles</a:t>
            </a:r>
          </a:p>
        </p:txBody>
      </p:sp>
      <p:sp>
        <p:nvSpPr>
          <p:cNvPr id="10" name="Text Placeholder 4"/>
          <p:cNvSpPr>
            <a:spLocks noGrp="1"/>
          </p:cNvSpPr>
          <p:nvPr>
            <p:ph type="body" sz="quarter" idx="11"/>
          </p:nvPr>
        </p:nvSpPr>
        <p:spPr>
          <a:xfrm>
            <a:off x="533400" y="6294120"/>
            <a:ext cx="8357616" cy="182880"/>
          </a:xfrm>
        </p:spPr>
        <p:txBody>
          <a:bodyPr/>
          <a:lstStyle>
            <a:lvl1pPr marL="0" indent="0" algn="r">
              <a:buNone/>
              <a:defRPr sz="525"/>
            </a:lvl1pPr>
          </a:lstStyle>
          <a:p>
            <a:pPr lvl="0"/>
            <a:r>
              <a:rPr lang="en-US" dirty="0"/>
              <a:t>Click to edit Master text styles</a:t>
            </a:r>
          </a:p>
        </p:txBody>
      </p:sp>
      <p:sp>
        <p:nvSpPr>
          <p:cNvPr id="11" name="Text Placeholder 6"/>
          <p:cNvSpPr>
            <a:spLocks noGrp="1"/>
          </p:cNvSpPr>
          <p:nvPr>
            <p:ph type="body" sz="quarter" idx="13"/>
          </p:nvPr>
        </p:nvSpPr>
        <p:spPr>
          <a:xfrm>
            <a:off x="533400" y="5862320"/>
            <a:ext cx="8357616" cy="365760"/>
          </a:xfrm>
        </p:spPr>
        <p:txBody>
          <a:bodyPr anchor="b"/>
          <a:lstStyle>
            <a:lvl1pPr marL="0" indent="0">
              <a:spcAft>
                <a:spcPts val="225"/>
              </a:spcAft>
              <a:buNone/>
              <a:defRPr sz="600" baseline="0"/>
            </a:lvl1pPr>
          </a:lstStyle>
          <a:p>
            <a:pPr lvl="0"/>
            <a:r>
              <a:rPr lang="en-US" dirty="0"/>
              <a:t>Click to edit Master text styles</a:t>
            </a:r>
          </a:p>
        </p:txBody>
      </p:sp>
    </p:spTree>
    <p:extLst>
      <p:ext uri="{BB962C8B-B14F-4D97-AF65-F5344CB8AC3E}">
        <p14:creationId xmlns:p14="http://schemas.microsoft.com/office/powerpoint/2010/main" val="2899047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062CF3-1F58-4607-89BC-A462E955FE3C}" type="datetime1">
              <a:rPr lang="en-US" smtClean="0"/>
              <a:pPr/>
              <a:t>7/15/2021</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41245568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483ED-733A-4ACA-A384-A98EC962AE89}" type="datetime1">
              <a:rPr lang="en-US" smtClean="0"/>
              <a:pPr/>
              <a:t>7/15/2021</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4167766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theme" Target="../theme/theme13.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6" Type="http://schemas.openxmlformats.org/officeDocument/2006/relationships/theme" Target="../theme/theme15.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image" Target="../media/image2.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theme" Target="../theme/theme16.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2.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9.emf"/><Relationship Id="rId5" Type="http://schemas.openxmlformats.org/officeDocument/2006/relationships/slideLayout" Target="../slideLayouts/slideLayout75.xml"/><Relationship Id="rId10" Type="http://schemas.openxmlformats.org/officeDocument/2006/relationships/theme" Target="../theme/theme7.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9.emf"/><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9.emf"/><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4" cstate="print">
            <a:alphaModFix amt="5000"/>
            <a:extLst>
              <a:ext uri="{28A0092B-C50C-407E-A947-70E740481C1C}">
                <a14:useLocalDpi xmlns:a14="http://schemas.microsoft.com/office/drawing/2010/main" val="0"/>
              </a:ext>
            </a:extLst>
          </a:blip>
          <a:srcRect l="35150" t="21563" r="9715" b="1014"/>
          <a:stretch/>
        </p:blipFill>
        <p:spPr>
          <a:xfrm>
            <a:off x="1" y="1"/>
            <a:ext cx="9144000" cy="6858000"/>
          </a:xfrm>
          <a:prstGeom prst="rect">
            <a:avLst/>
          </a:prstGeom>
          <a:effectLst/>
        </p:spPr>
      </p:pic>
      <p:sp>
        <p:nvSpPr>
          <p:cNvPr id="7" name="Rectangle 6"/>
          <p:cNvSpPr/>
          <p:nvPr/>
        </p:nvSpPr>
        <p:spPr>
          <a:xfrm>
            <a:off x="1"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199" y="274638"/>
            <a:ext cx="8315569"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199" y="1600200"/>
            <a:ext cx="8315569"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3"/>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4001" r:id="rId11"/>
    <p:sldLayoutId id="2147484002" r:id="rId12"/>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A798468-0C38-4028-A144-7F51E7C2A6EF}" type="datetime1">
              <a:rPr lang="en-US" smtClean="0"/>
              <a:pPr/>
              <a:t>7/15/2021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Copyright © 2009 Wolters Kluwer. Published by Lippincott Williams &amp; Wilkins.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A13296-8103-46F4-BA41-F532E14F2100}" type="slidenum">
              <a:rPr lang="en-US" smtClean="0"/>
              <a:pPr/>
              <a:t>‹#›</a:t>
            </a:fld>
            <a:endParaRPr lang="en-US"/>
          </a:p>
        </p:txBody>
      </p:sp>
      <p:sp>
        <p:nvSpPr>
          <p:cNvPr id="7" name="TextBox 6"/>
          <p:cNvSpPr txBox="1"/>
          <p:nvPr userDrawn="1"/>
        </p:nvSpPr>
        <p:spPr>
          <a:xfrm>
            <a:off x="85500" y="6581002"/>
            <a:ext cx="120060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a:t>
            </a:r>
            <a:fld id="{855F7D49-8920-4811-BC76-0E9BF1D8C467}" type="slidenum">
              <a:rPr kumimoji="0" lang="en-US" sz="900" b="0" i="0" u="none" strike="noStrike" kern="0" cap="none" spc="0" normalizeH="0" baseline="0" noProof="0">
                <a:ln>
                  <a:noFill/>
                </a:ln>
                <a:solidFill>
                  <a:prstClr val="black"/>
                </a:solidFill>
                <a:effectLst/>
                <a:uLnTx/>
                <a:uFillTx/>
                <a:latin typeface="Arial" pitchFamily="34" charset="0"/>
                <a:ea typeface="ＭＳ Ｐゴシック" charset="0"/>
                <a:cs typeface="Arial" pitchFamily="34" charset="0"/>
                <a:sym typeface="Helvetica" charset="0"/>
              </a:rPr>
              <a:pPr marL="0" marR="0" lvl="0" indent="0" algn="l" defTabSz="685803" rtl="0" eaLnBrk="1" fontAlgn="auto" latinLnBrk="0" hangingPunct="1">
                <a:lnSpc>
                  <a:spcPct val="100000"/>
                </a:lnSpc>
                <a:spcBef>
                  <a:spcPts val="0"/>
                </a:spcBef>
                <a:spcAft>
                  <a:spcPts val="0"/>
                </a:spcAft>
                <a:buClrTx/>
                <a:buSzTx/>
                <a:buFontTx/>
                <a:buNone/>
                <a:tabLst/>
                <a:defRPr/>
              </a:pPr>
              <a:t>‹#›</a:t>
            </a:fld>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 of 37</a:t>
            </a:r>
          </a:p>
        </p:txBody>
      </p:sp>
    </p:spTree>
    <p:extLst>
      <p:ext uri="{BB962C8B-B14F-4D97-AF65-F5344CB8AC3E}">
        <p14:creationId xmlns:p14="http://schemas.microsoft.com/office/powerpoint/2010/main" val="403656373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1E775B-65AC-4F2F-AB96-294ADCDA861E}" type="datetimeFigureOut">
              <a:rPr lang="en-US" smtClean="0">
                <a:solidFill>
                  <a:prstClr val="black">
                    <a:tint val="75000"/>
                  </a:prstClr>
                </a:solidFill>
              </a:rPr>
              <a:pPr/>
              <a:t>7/15/2021</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CA04C0-88CB-4153-8AFD-8671A049653A}"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userDrawn="1"/>
        </p:nvSpPr>
        <p:spPr>
          <a:xfrm>
            <a:off x="85500" y="6581002"/>
            <a:ext cx="120060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a:t>
            </a:r>
            <a:fld id="{855F7D49-8920-4811-BC76-0E9BF1D8C467}" type="slidenum">
              <a:rPr kumimoji="0" lang="en-US" sz="900" b="0" i="0" u="none" strike="noStrike" kern="0" cap="none" spc="0" normalizeH="0" baseline="0" noProof="0">
                <a:ln>
                  <a:noFill/>
                </a:ln>
                <a:solidFill>
                  <a:prstClr val="black"/>
                </a:solidFill>
                <a:effectLst/>
                <a:uLnTx/>
                <a:uFillTx/>
                <a:latin typeface="Arial" pitchFamily="34" charset="0"/>
                <a:ea typeface="ＭＳ Ｐゴシック" charset="0"/>
                <a:cs typeface="Arial" pitchFamily="34" charset="0"/>
                <a:sym typeface="Helvetica" charset="0"/>
              </a:rPr>
              <a:pPr marL="0" marR="0" lvl="0" indent="0" algn="l" defTabSz="685803" rtl="0" eaLnBrk="1" fontAlgn="auto" latinLnBrk="0" hangingPunct="1">
                <a:lnSpc>
                  <a:spcPct val="100000"/>
                </a:lnSpc>
                <a:spcBef>
                  <a:spcPts val="0"/>
                </a:spcBef>
                <a:spcAft>
                  <a:spcPts val="0"/>
                </a:spcAft>
                <a:buClrTx/>
                <a:buSzTx/>
                <a:buFontTx/>
                <a:buNone/>
                <a:tabLst/>
                <a:defRPr/>
              </a:pPr>
              <a:t>‹#›</a:t>
            </a:fld>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 of 37</a:t>
            </a:r>
          </a:p>
        </p:txBody>
      </p:sp>
    </p:spTree>
    <p:extLst>
      <p:ext uri="{BB962C8B-B14F-4D97-AF65-F5344CB8AC3E}">
        <p14:creationId xmlns:p14="http://schemas.microsoft.com/office/powerpoint/2010/main" val="103732128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0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050">
                <a:latin typeface="Arial" charset="0"/>
              </a:defRPr>
            </a:lvl1pPr>
          </a:lstStyle>
          <a:p>
            <a:fld id="{431E775B-65AC-4F2F-AB96-294ADCDA861E}" type="datetimeFigureOut">
              <a:rPr lang="en-US" smtClean="0">
                <a:solidFill>
                  <a:prstClr val="black">
                    <a:tint val="75000"/>
                  </a:prstClr>
                </a:solidFill>
              </a:rPr>
              <a:pPr/>
              <a:t>7/15/2021</a:t>
            </a:fld>
            <a:endParaRPr lang="en-US" dirty="0">
              <a:solidFill>
                <a:prstClr val="black">
                  <a:tint val="75000"/>
                </a:prstClr>
              </a:solidFill>
            </a:endParaRPr>
          </a:p>
        </p:txBody>
      </p:sp>
      <p:sp>
        <p:nvSpPr>
          <p:cNvPr id="280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050">
                <a:latin typeface="Arial" charset="0"/>
              </a:defRPr>
            </a:lvl1pPr>
          </a:lstStyle>
          <a:p>
            <a:endParaRPr lang="en-US" dirty="0">
              <a:solidFill>
                <a:prstClr val="black">
                  <a:tint val="75000"/>
                </a:prstClr>
              </a:solidFill>
            </a:endParaRPr>
          </a:p>
        </p:txBody>
      </p:sp>
      <p:sp>
        <p:nvSpPr>
          <p:cNvPr id="280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50">
                <a:latin typeface="Arial" charset="0"/>
              </a:defRPr>
            </a:lvl1pPr>
          </a:lstStyle>
          <a:p>
            <a:fld id="{42CA04C0-88CB-4153-8AFD-8671A04965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562659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xStyles>
    <p:titleStyle>
      <a:lvl1pPr algn="ctr" rtl="0" eaLnBrk="1" fontAlgn="base" hangingPunct="1">
        <a:spcBef>
          <a:spcPct val="0"/>
        </a:spcBef>
        <a:spcAft>
          <a:spcPct val="0"/>
        </a:spcAft>
        <a:defRPr sz="3000" b="1">
          <a:solidFill>
            <a:schemeClr val="accent2"/>
          </a:solidFill>
          <a:latin typeface="+mj-lt"/>
          <a:ea typeface="+mj-ea"/>
          <a:cs typeface="+mj-cs"/>
        </a:defRPr>
      </a:lvl1pPr>
      <a:lvl2pPr algn="ctr" rtl="0" eaLnBrk="1" fontAlgn="base" hangingPunct="1">
        <a:spcBef>
          <a:spcPct val="0"/>
        </a:spcBef>
        <a:spcAft>
          <a:spcPct val="0"/>
        </a:spcAft>
        <a:defRPr sz="3300">
          <a:solidFill>
            <a:schemeClr val="accent2"/>
          </a:solidFill>
          <a:latin typeface="Arial" charset="0"/>
          <a:ea typeface="ＭＳ Ｐゴシック" pitchFamily="1" charset="-128"/>
        </a:defRPr>
      </a:lvl2pPr>
      <a:lvl3pPr algn="ctr" rtl="0" eaLnBrk="1" fontAlgn="base" hangingPunct="1">
        <a:spcBef>
          <a:spcPct val="0"/>
        </a:spcBef>
        <a:spcAft>
          <a:spcPct val="0"/>
        </a:spcAft>
        <a:defRPr sz="3300">
          <a:solidFill>
            <a:schemeClr val="accent2"/>
          </a:solidFill>
          <a:latin typeface="Arial" charset="0"/>
          <a:ea typeface="ＭＳ Ｐゴシック" pitchFamily="1" charset="-128"/>
        </a:defRPr>
      </a:lvl3pPr>
      <a:lvl4pPr algn="ctr" rtl="0" eaLnBrk="1" fontAlgn="base" hangingPunct="1">
        <a:spcBef>
          <a:spcPct val="0"/>
        </a:spcBef>
        <a:spcAft>
          <a:spcPct val="0"/>
        </a:spcAft>
        <a:defRPr sz="3300">
          <a:solidFill>
            <a:schemeClr val="accent2"/>
          </a:solidFill>
          <a:latin typeface="Arial" charset="0"/>
          <a:ea typeface="ＭＳ Ｐゴシック" pitchFamily="1" charset="-128"/>
        </a:defRPr>
      </a:lvl4pPr>
      <a:lvl5pPr algn="ctr" rtl="0" eaLnBrk="1" fontAlgn="base" hangingPunct="1">
        <a:spcBef>
          <a:spcPct val="0"/>
        </a:spcBef>
        <a:spcAft>
          <a:spcPct val="0"/>
        </a:spcAft>
        <a:defRPr sz="3300">
          <a:solidFill>
            <a:schemeClr val="accent2"/>
          </a:solidFill>
          <a:latin typeface="Arial" charset="0"/>
          <a:ea typeface="ＭＳ Ｐゴシック" pitchFamily="1" charset="-128"/>
        </a:defRPr>
      </a:lvl5pPr>
      <a:lvl6pPr marL="342892" algn="ctr" rtl="0" eaLnBrk="1" fontAlgn="base" hangingPunct="1">
        <a:spcBef>
          <a:spcPct val="0"/>
        </a:spcBef>
        <a:spcAft>
          <a:spcPct val="0"/>
        </a:spcAft>
        <a:defRPr sz="3300">
          <a:solidFill>
            <a:schemeClr val="accent2"/>
          </a:solidFill>
          <a:latin typeface="Arial" charset="0"/>
          <a:ea typeface="ＭＳ Ｐゴシック" pitchFamily="1" charset="-128"/>
        </a:defRPr>
      </a:lvl6pPr>
      <a:lvl7pPr marL="685783" algn="ctr" rtl="0" eaLnBrk="1" fontAlgn="base" hangingPunct="1">
        <a:spcBef>
          <a:spcPct val="0"/>
        </a:spcBef>
        <a:spcAft>
          <a:spcPct val="0"/>
        </a:spcAft>
        <a:defRPr sz="3300">
          <a:solidFill>
            <a:schemeClr val="accent2"/>
          </a:solidFill>
          <a:latin typeface="Arial" charset="0"/>
          <a:ea typeface="ＭＳ Ｐゴシック" pitchFamily="1" charset="-128"/>
        </a:defRPr>
      </a:lvl7pPr>
      <a:lvl8pPr marL="1028675" algn="ctr" rtl="0" eaLnBrk="1" fontAlgn="base" hangingPunct="1">
        <a:spcBef>
          <a:spcPct val="0"/>
        </a:spcBef>
        <a:spcAft>
          <a:spcPct val="0"/>
        </a:spcAft>
        <a:defRPr sz="3300">
          <a:solidFill>
            <a:schemeClr val="accent2"/>
          </a:solidFill>
          <a:latin typeface="Arial" charset="0"/>
          <a:ea typeface="ＭＳ Ｐゴシック" pitchFamily="1" charset="-128"/>
        </a:defRPr>
      </a:lvl8pPr>
      <a:lvl9pPr marL="1371566" algn="ctr" rtl="0" eaLnBrk="1" fontAlgn="base" hangingPunct="1">
        <a:spcBef>
          <a:spcPct val="0"/>
        </a:spcBef>
        <a:spcAft>
          <a:spcPct val="0"/>
        </a:spcAft>
        <a:defRPr sz="3300">
          <a:solidFill>
            <a:schemeClr val="accent2"/>
          </a:solidFill>
          <a:latin typeface="Arial" charset="0"/>
          <a:ea typeface="ＭＳ Ｐゴシック" pitchFamily="1" charset="-128"/>
        </a:defRPr>
      </a:lvl9pPr>
    </p:titleStyle>
    <p:bodyStyle>
      <a:lvl1pPr marL="257168" indent="-257168" algn="l" rtl="0" eaLnBrk="1" fontAlgn="base" hangingPunct="1">
        <a:spcBef>
          <a:spcPts val="225"/>
        </a:spcBef>
        <a:spcAft>
          <a:spcPts val="225"/>
        </a:spcAft>
        <a:buClr>
          <a:srgbClr val="C00000"/>
        </a:buClr>
        <a:buSzPct val="125000"/>
        <a:buFont typeface="Wingdings" panose="05000000000000000000" pitchFamily="2" charset="2"/>
        <a:buChar char="§"/>
        <a:defRPr sz="2100">
          <a:solidFill>
            <a:schemeClr val="tx1"/>
          </a:solidFill>
          <a:latin typeface="+mn-lt"/>
          <a:ea typeface="+mn-ea"/>
          <a:cs typeface="+mn-cs"/>
        </a:defRPr>
      </a:lvl1pPr>
      <a:lvl2pPr marL="557199" indent="-214308" algn="l" rtl="0" eaLnBrk="1" fontAlgn="base" hangingPunct="1">
        <a:spcBef>
          <a:spcPts val="225"/>
        </a:spcBef>
        <a:spcAft>
          <a:spcPts val="225"/>
        </a:spcAft>
        <a:buClr>
          <a:srgbClr val="000099"/>
        </a:buClr>
        <a:buSzPct val="125000"/>
        <a:buFont typeface="Wingdings" panose="05000000000000000000" pitchFamily="2" charset="2"/>
        <a:buChar char="§"/>
        <a:defRPr sz="1800">
          <a:solidFill>
            <a:schemeClr val="tx1"/>
          </a:solidFill>
          <a:latin typeface="+mn-lt"/>
          <a:ea typeface="+mn-ea"/>
        </a:defRPr>
      </a:lvl2pPr>
      <a:lvl3pPr marL="857228" indent="-171446" algn="l" rtl="0" eaLnBrk="1" fontAlgn="base" hangingPunct="1">
        <a:spcBef>
          <a:spcPts val="225"/>
        </a:spcBef>
        <a:spcAft>
          <a:spcPts val="225"/>
        </a:spcAft>
        <a:buClr>
          <a:srgbClr val="009900"/>
        </a:buClr>
        <a:buSzPct val="125000"/>
        <a:buFont typeface="Wingdings" pitchFamily="2" charset="2"/>
        <a:buChar char="§"/>
        <a:defRPr sz="1500">
          <a:solidFill>
            <a:schemeClr val="tx1"/>
          </a:solidFill>
          <a:latin typeface="+mn-lt"/>
          <a:ea typeface="+mn-ea"/>
        </a:defRPr>
      </a:lvl3pPr>
      <a:lvl4pPr marL="1200120" indent="-171446" algn="l" rtl="0" eaLnBrk="1" fontAlgn="base" hangingPunct="1">
        <a:spcBef>
          <a:spcPts val="225"/>
        </a:spcBef>
        <a:spcAft>
          <a:spcPts val="225"/>
        </a:spcAft>
        <a:buClr>
          <a:srgbClr val="000099"/>
        </a:buClr>
        <a:buSzPct val="125000"/>
        <a:buChar char="–"/>
        <a:defRPr sz="1350">
          <a:solidFill>
            <a:schemeClr val="tx1"/>
          </a:solidFill>
          <a:latin typeface="+mn-lt"/>
          <a:ea typeface="+mn-ea"/>
        </a:defRPr>
      </a:lvl4pPr>
      <a:lvl5pPr marL="1543012" indent="-171446" algn="l" rtl="0" eaLnBrk="1" fontAlgn="base" hangingPunct="1">
        <a:spcBef>
          <a:spcPts val="225"/>
        </a:spcBef>
        <a:spcAft>
          <a:spcPts val="225"/>
        </a:spcAft>
        <a:buClr>
          <a:srgbClr val="FF0000"/>
        </a:buClr>
        <a:buSzPct val="125000"/>
        <a:buChar char="»"/>
        <a:defRPr sz="1350">
          <a:solidFill>
            <a:schemeClr val="tx1"/>
          </a:solidFill>
          <a:latin typeface="+mn-lt"/>
          <a:ea typeface="+mn-ea"/>
        </a:defRPr>
      </a:lvl5pPr>
      <a:lvl6pPr marL="1885903" indent="-171446" algn="l" rtl="0" eaLnBrk="1" fontAlgn="base" hangingPunct="1">
        <a:spcBef>
          <a:spcPct val="20000"/>
        </a:spcBef>
        <a:spcAft>
          <a:spcPct val="0"/>
        </a:spcAft>
        <a:buChar char="»"/>
        <a:defRPr sz="1500">
          <a:solidFill>
            <a:schemeClr val="tx1"/>
          </a:solidFill>
          <a:latin typeface="+mn-lt"/>
          <a:ea typeface="+mn-ea"/>
        </a:defRPr>
      </a:lvl6pPr>
      <a:lvl7pPr marL="2228795" indent="-171446" algn="l" rtl="0" eaLnBrk="1" fontAlgn="base" hangingPunct="1">
        <a:spcBef>
          <a:spcPct val="20000"/>
        </a:spcBef>
        <a:spcAft>
          <a:spcPct val="0"/>
        </a:spcAft>
        <a:buChar char="»"/>
        <a:defRPr sz="1500">
          <a:solidFill>
            <a:schemeClr val="tx1"/>
          </a:solidFill>
          <a:latin typeface="+mn-lt"/>
          <a:ea typeface="+mn-ea"/>
        </a:defRPr>
      </a:lvl7pPr>
      <a:lvl8pPr marL="2571686" indent="-171446" algn="l" rtl="0" eaLnBrk="1" fontAlgn="base" hangingPunct="1">
        <a:spcBef>
          <a:spcPct val="20000"/>
        </a:spcBef>
        <a:spcAft>
          <a:spcPct val="0"/>
        </a:spcAft>
        <a:buChar char="»"/>
        <a:defRPr sz="1500">
          <a:solidFill>
            <a:schemeClr val="tx1"/>
          </a:solidFill>
          <a:latin typeface="+mn-lt"/>
          <a:ea typeface="+mn-ea"/>
        </a:defRPr>
      </a:lvl8pPr>
      <a:lvl9pPr marL="2914577" indent="-171446"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1E775B-65AC-4F2F-AB96-294ADCDA861E}" type="datetimeFigureOut">
              <a:rPr lang="en-US" smtClean="0">
                <a:solidFill>
                  <a:prstClr val="black">
                    <a:tint val="75000"/>
                  </a:prstClr>
                </a:solidFill>
              </a:rPr>
              <a:pPr/>
              <a:t>7/15/2021</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CA04C0-88CB-4153-8AFD-8671A04965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143023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11">
          <p15:clr>
            <a:srgbClr val="F26B43"/>
          </p15:clr>
        </p15:guide>
        <p15:guide id="2" orient="horz" pos="758">
          <p15:clr>
            <a:srgbClr val="F26B43"/>
          </p15:clr>
        </p15:guide>
        <p15:guide id="3" orient="horz" pos="4157">
          <p15:clr>
            <a:srgbClr val="F26B43"/>
          </p15:clr>
        </p15:guide>
        <p15:guide id="4" pos="13145">
          <p15:clr>
            <a:srgbClr val="F26B43"/>
          </p15:clr>
        </p15:guide>
        <p15:guide id="5" pos="524">
          <p15:clr>
            <a:srgbClr val="F26B43"/>
          </p15:clr>
        </p15:guide>
        <p15:guide id="6" pos="12929">
          <p15:clr>
            <a:srgbClr val="F26B43"/>
          </p15:clr>
        </p15:guide>
        <p15:guide id="7" orient="horz" pos="1253">
          <p15:clr>
            <a:srgbClr val="F26B43"/>
          </p15:clr>
        </p15:guide>
        <p15:guide id="8" orient="horz" pos="5543">
          <p15:clr>
            <a:srgbClr val="F26B43"/>
          </p15:clr>
        </p15:guide>
        <p15:guide id="9" pos="9879">
          <p15:clr>
            <a:srgbClr val="F26B43"/>
          </p15:clr>
        </p15:guide>
        <p15:guide id="10" orient="horz" pos="4035">
          <p15:clr>
            <a:srgbClr val="F26B43"/>
          </p15:clr>
        </p15:guide>
        <p15:guide id="11" pos="512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TextBox 3"/>
          <p:cNvSpPr txBox="1"/>
          <p:nvPr userDrawn="1"/>
        </p:nvSpPr>
        <p:spPr>
          <a:xfrm>
            <a:off x="85500" y="6581002"/>
            <a:ext cx="120060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a:t>
            </a:r>
            <a:fld id="{855F7D49-8920-4811-BC76-0E9BF1D8C467}" type="slidenum">
              <a:rPr kumimoji="0" lang="en-US" sz="900" b="0" i="0" u="none" strike="noStrike" kern="0" cap="none" spc="0" normalizeH="0" baseline="0" noProof="0">
                <a:ln>
                  <a:noFill/>
                </a:ln>
                <a:solidFill>
                  <a:prstClr val="black"/>
                </a:solidFill>
                <a:effectLst/>
                <a:uLnTx/>
                <a:uFillTx/>
                <a:latin typeface="Arial" pitchFamily="34" charset="0"/>
                <a:ea typeface="ＭＳ Ｐゴシック" charset="0"/>
                <a:cs typeface="Arial" pitchFamily="34" charset="0"/>
                <a:sym typeface="Helvetica" charset="0"/>
              </a:rPr>
              <a:pPr marL="0" marR="0" lvl="0" indent="0" algn="l" defTabSz="685803" rtl="0" eaLnBrk="1" fontAlgn="auto" latinLnBrk="0" hangingPunct="1">
                <a:lnSpc>
                  <a:spcPct val="100000"/>
                </a:lnSpc>
                <a:spcBef>
                  <a:spcPts val="0"/>
                </a:spcBef>
                <a:spcAft>
                  <a:spcPts val="0"/>
                </a:spcAft>
                <a:buClrTx/>
                <a:buSzTx/>
                <a:buFontTx/>
                <a:buNone/>
                <a:tabLst/>
                <a:defRPr/>
              </a:pPr>
              <a:t>‹#›</a:t>
            </a:fld>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 of 37</a:t>
            </a:r>
          </a:p>
        </p:txBody>
      </p:sp>
    </p:spTree>
    <p:extLst>
      <p:ext uri="{BB962C8B-B14F-4D97-AF65-F5344CB8AC3E}">
        <p14:creationId xmlns:p14="http://schemas.microsoft.com/office/powerpoint/2010/main" val="424590736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xStyles>
    <p:titleStyle>
      <a:lvl1pPr algn="ctr" defTabSz="433983" rtl="0" eaLnBrk="0" fontAlgn="base" hangingPunct="0">
        <a:spcBef>
          <a:spcPct val="0"/>
        </a:spcBef>
        <a:spcAft>
          <a:spcPct val="0"/>
        </a:spcAft>
        <a:defRPr sz="900" b="1" kern="1200">
          <a:solidFill>
            <a:srgbClr val="E40C3A"/>
          </a:solidFill>
          <a:latin typeface="Montserrat" panose="00000500000000000000" pitchFamily="2" charset="0"/>
          <a:ea typeface="+mj-ea"/>
          <a:cs typeface="Arial" panose="020B0604020202020204" pitchFamily="34" charset="0"/>
        </a:defRPr>
      </a:lvl1pPr>
      <a:lvl2pPr algn="ctr" defTabSz="433983" rtl="0" eaLnBrk="0" fontAlgn="base" hangingPunct="0">
        <a:spcBef>
          <a:spcPct val="0"/>
        </a:spcBef>
        <a:spcAft>
          <a:spcPct val="0"/>
        </a:spcAft>
        <a:defRPr sz="900" b="1">
          <a:solidFill>
            <a:srgbClr val="E40C3A"/>
          </a:solidFill>
          <a:latin typeface="Montserrat" charset="0"/>
          <a:cs typeface="Arial" panose="020B0604020202020204" pitchFamily="34" charset="0"/>
        </a:defRPr>
      </a:lvl2pPr>
      <a:lvl3pPr algn="ctr" defTabSz="433983" rtl="0" eaLnBrk="0" fontAlgn="base" hangingPunct="0">
        <a:spcBef>
          <a:spcPct val="0"/>
        </a:spcBef>
        <a:spcAft>
          <a:spcPct val="0"/>
        </a:spcAft>
        <a:defRPr sz="900" b="1">
          <a:solidFill>
            <a:srgbClr val="E40C3A"/>
          </a:solidFill>
          <a:latin typeface="Montserrat" charset="0"/>
          <a:cs typeface="Arial" panose="020B0604020202020204" pitchFamily="34" charset="0"/>
        </a:defRPr>
      </a:lvl3pPr>
      <a:lvl4pPr algn="ctr" defTabSz="433983" rtl="0" eaLnBrk="0" fontAlgn="base" hangingPunct="0">
        <a:spcBef>
          <a:spcPct val="0"/>
        </a:spcBef>
        <a:spcAft>
          <a:spcPct val="0"/>
        </a:spcAft>
        <a:defRPr sz="900" b="1">
          <a:solidFill>
            <a:srgbClr val="E40C3A"/>
          </a:solidFill>
          <a:latin typeface="Montserrat" charset="0"/>
          <a:cs typeface="Arial" panose="020B0604020202020204" pitchFamily="34" charset="0"/>
        </a:defRPr>
      </a:lvl4pPr>
      <a:lvl5pPr algn="ctr" defTabSz="433983" rtl="0" eaLnBrk="0" fontAlgn="base" hangingPunct="0">
        <a:spcBef>
          <a:spcPct val="0"/>
        </a:spcBef>
        <a:spcAft>
          <a:spcPct val="0"/>
        </a:spcAft>
        <a:defRPr sz="900" b="1">
          <a:solidFill>
            <a:srgbClr val="E40C3A"/>
          </a:solidFill>
          <a:latin typeface="Montserrat" charset="0"/>
          <a:cs typeface="Arial" panose="020B0604020202020204" pitchFamily="34" charset="0"/>
        </a:defRPr>
      </a:lvl5pPr>
      <a:lvl6pPr marL="257175" algn="ctr" defTabSz="433983" rtl="0" fontAlgn="base">
        <a:spcBef>
          <a:spcPct val="0"/>
        </a:spcBef>
        <a:spcAft>
          <a:spcPct val="0"/>
        </a:spcAft>
        <a:defRPr sz="900" b="1">
          <a:solidFill>
            <a:srgbClr val="E40C3A"/>
          </a:solidFill>
          <a:latin typeface="Montserrat" charset="0"/>
          <a:cs typeface="Arial" panose="020B0604020202020204" pitchFamily="34" charset="0"/>
        </a:defRPr>
      </a:lvl6pPr>
      <a:lvl7pPr marL="514350" algn="ctr" defTabSz="433983" rtl="0" fontAlgn="base">
        <a:spcBef>
          <a:spcPct val="0"/>
        </a:spcBef>
        <a:spcAft>
          <a:spcPct val="0"/>
        </a:spcAft>
        <a:defRPr sz="900" b="1">
          <a:solidFill>
            <a:srgbClr val="E40C3A"/>
          </a:solidFill>
          <a:latin typeface="Montserrat" charset="0"/>
          <a:cs typeface="Arial" panose="020B0604020202020204" pitchFamily="34" charset="0"/>
        </a:defRPr>
      </a:lvl7pPr>
      <a:lvl8pPr marL="771525" algn="ctr" defTabSz="433983" rtl="0" fontAlgn="base">
        <a:spcBef>
          <a:spcPct val="0"/>
        </a:spcBef>
        <a:spcAft>
          <a:spcPct val="0"/>
        </a:spcAft>
        <a:defRPr sz="900" b="1">
          <a:solidFill>
            <a:srgbClr val="E40C3A"/>
          </a:solidFill>
          <a:latin typeface="Montserrat" charset="0"/>
          <a:cs typeface="Arial" panose="020B0604020202020204" pitchFamily="34" charset="0"/>
        </a:defRPr>
      </a:lvl8pPr>
      <a:lvl9pPr marL="1028700" algn="ctr" defTabSz="433983" rtl="0" fontAlgn="base">
        <a:spcBef>
          <a:spcPct val="0"/>
        </a:spcBef>
        <a:spcAft>
          <a:spcPct val="0"/>
        </a:spcAft>
        <a:defRPr sz="900" b="1">
          <a:solidFill>
            <a:srgbClr val="E40C3A"/>
          </a:solidFill>
          <a:latin typeface="Montserrat" charset="0"/>
          <a:cs typeface="Arial" panose="020B0604020202020204" pitchFamily="34" charset="0"/>
        </a:defRPr>
      </a:lvl9pPr>
    </p:titleStyle>
    <p:bodyStyle>
      <a:lvl1pPr marL="162521" indent="-162521" algn="l" defTabSz="433983" rtl="0" eaLnBrk="0" fontAlgn="base" hangingPunct="0">
        <a:spcBef>
          <a:spcPct val="20000"/>
        </a:spcBef>
        <a:spcAft>
          <a:spcPct val="0"/>
        </a:spcAft>
        <a:buFont typeface="Arial" panose="020B0604020202020204" pitchFamily="34" charset="0"/>
        <a:buChar char="•"/>
        <a:defRPr sz="844" kern="1200">
          <a:solidFill>
            <a:srgbClr val="E40C3A"/>
          </a:solidFill>
          <a:latin typeface="+mn-lt"/>
          <a:ea typeface="+mn-ea"/>
          <a:cs typeface="Arial" panose="020B0604020202020204" pitchFamily="34" charset="0"/>
        </a:defRPr>
      </a:lvl1pPr>
      <a:lvl2pPr marL="351830" indent="-134839" algn="l" defTabSz="433983" rtl="0" eaLnBrk="0" fontAlgn="base" hangingPunct="0">
        <a:spcBef>
          <a:spcPct val="20000"/>
        </a:spcBef>
        <a:spcAft>
          <a:spcPct val="0"/>
        </a:spcAft>
        <a:buFont typeface="Arial" panose="020B0604020202020204" pitchFamily="34" charset="0"/>
        <a:buChar char="–"/>
        <a:defRPr sz="731" kern="1200">
          <a:solidFill>
            <a:schemeClr val="tx1"/>
          </a:solidFill>
          <a:latin typeface="+mj-lt"/>
          <a:ea typeface="+mn-ea"/>
          <a:cs typeface="Arial" panose="020B0604020202020204" pitchFamily="34" charset="0"/>
        </a:defRPr>
      </a:lvl2pPr>
      <a:lvl3pPr marL="542033" indent="-108050" algn="l" defTabSz="433983" rtl="0" eaLnBrk="0" fontAlgn="base" hangingPunct="0">
        <a:spcBef>
          <a:spcPct val="20000"/>
        </a:spcBef>
        <a:spcAft>
          <a:spcPct val="0"/>
        </a:spcAft>
        <a:buFont typeface="Arial" panose="020B0604020202020204" pitchFamily="34" charset="0"/>
        <a:buChar char="•"/>
        <a:defRPr sz="731" kern="1200">
          <a:solidFill>
            <a:schemeClr val="tx1"/>
          </a:solidFill>
          <a:latin typeface="+mj-lt"/>
          <a:ea typeface="+mn-ea"/>
          <a:cs typeface="Arial" panose="020B0604020202020204" pitchFamily="34" charset="0"/>
        </a:defRPr>
      </a:lvl3pPr>
      <a:lvl4pPr marL="759023" indent="-108050" algn="l" defTabSz="433983" rtl="0" eaLnBrk="0" fontAlgn="base" hangingPunct="0">
        <a:spcBef>
          <a:spcPct val="20000"/>
        </a:spcBef>
        <a:spcAft>
          <a:spcPct val="0"/>
        </a:spcAft>
        <a:buFont typeface="Arial" panose="020B0604020202020204" pitchFamily="34" charset="0"/>
        <a:buChar char="–"/>
        <a:defRPr sz="731" kern="1200">
          <a:solidFill>
            <a:schemeClr val="tx1"/>
          </a:solidFill>
          <a:latin typeface="+mj-lt"/>
          <a:ea typeface="+mn-ea"/>
          <a:cs typeface="Arial" panose="020B0604020202020204" pitchFamily="34" charset="0"/>
        </a:defRPr>
      </a:lvl4pPr>
      <a:lvl5pPr marL="976016" indent="-108050" algn="l" defTabSz="433983" rtl="0" eaLnBrk="0" fontAlgn="base" hangingPunct="0">
        <a:spcBef>
          <a:spcPct val="20000"/>
        </a:spcBef>
        <a:spcAft>
          <a:spcPct val="0"/>
        </a:spcAft>
        <a:buFont typeface="Arial" panose="020B0604020202020204" pitchFamily="34" charset="0"/>
        <a:buChar char="»"/>
        <a:defRPr sz="731" kern="1200">
          <a:solidFill>
            <a:schemeClr val="tx1"/>
          </a:solidFill>
          <a:latin typeface="+mj-lt"/>
          <a:ea typeface="+mn-ea"/>
          <a:cs typeface="Arial" panose="020B0604020202020204" pitchFamily="34" charset="0"/>
        </a:defRPr>
      </a:lvl5pPr>
      <a:lvl6pPr marL="1193523" indent="-108503" algn="l" defTabSz="434009" rtl="0" eaLnBrk="1" latinLnBrk="0" hangingPunct="1">
        <a:spcBef>
          <a:spcPct val="20000"/>
        </a:spcBef>
        <a:buFont typeface="Arial" panose="020B0604020202020204" pitchFamily="34" charset="0"/>
        <a:buChar char="•"/>
        <a:defRPr sz="949" kern="1200">
          <a:solidFill>
            <a:schemeClr val="tx1"/>
          </a:solidFill>
          <a:latin typeface="+mn-lt"/>
          <a:ea typeface="+mn-ea"/>
          <a:cs typeface="+mn-cs"/>
        </a:defRPr>
      </a:lvl6pPr>
      <a:lvl7pPr marL="1410528" indent="-108503" algn="l" defTabSz="434009" rtl="0" eaLnBrk="1" latinLnBrk="0" hangingPunct="1">
        <a:spcBef>
          <a:spcPct val="20000"/>
        </a:spcBef>
        <a:buFont typeface="Arial" panose="020B0604020202020204" pitchFamily="34" charset="0"/>
        <a:buChar char="•"/>
        <a:defRPr sz="949" kern="1200">
          <a:solidFill>
            <a:schemeClr val="tx1"/>
          </a:solidFill>
          <a:latin typeface="+mn-lt"/>
          <a:ea typeface="+mn-ea"/>
          <a:cs typeface="+mn-cs"/>
        </a:defRPr>
      </a:lvl7pPr>
      <a:lvl8pPr marL="1627532" indent="-108503" algn="l" defTabSz="434009" rtl="0" eaLnBrk="1" latinLnBrk="0" hangingPunct="1">
        <a:spcBef>
          <a:spcPct val="20000"/>
        </a:spcBef>
        <a:buFont typeface="Arial" panose="020B0604020202020204" pitchFamily="34" charset="0"/>
        <a:buChar char="•"/>
        <a:defRPr sz="949" kern="1200">
          <a:solidFill>
            <a:schemeClr val="tx1"/>
          </a:solidFill>
          <a:latin typeface="+mn-lt"/>
          <a:ea typeface="+mn-ea"/>
          <a:cs typeface="+mn-cs"/>
        </a:defRPr>
      </a:lvl8pPr>
      <a:lvl9pPr marL="1844537" indent="-108503" algn="l" defTabSz="434009" rtl="0" eaLnBrk="1" latinLnBrk="0" hangingPunct="1">
        <a:spcBef>
          <a:spcPct val="20000"/>
        </a:spcBef>
        <a:buFont typeface="Arial" panose="020B0604020202020204" pitchFamily="34" charset="0"/>
        <a:buChar char="•"/>
        <a:defRPr sz="949" kern="1200">
          <a:solidFill>
            <a:schemeClr val="tx1"/>
          </a:solidFill>
          <a:latin typeface="+mn-lt"/>
          <a:ea typeface="+mn-ea"/>
          <a:cs typeface="+mn-cs"/>
        </a:defRPr>
      </a:lvl9pPr>
    </p:bodyStyle>
    <p:otherStyle>
      <a:defPPr>
        <a:defRPr lang="en-US"/>
      </a:defPPr>
      <a:lvl1pPr marL="0" algn="l" defTabSz="434009" rtl="0" eaLnBrk="1" latinLnBrk="0" hangingPunct="1">
        <a:defRPr sz="854" kern="1200">
          <a:solidFill>
            <a:schemeClr val="tx1"/>
          </a:solidFill>
          <a:latin typeface="+mn-lt"/>
          <a:ea typeface="+mn-ea"/>
          <a:cs typeface="+mn-cs"/>
        </a:defRPr>
      </a:lvl1pPr>
      <a:lvl2pPr marL="217004" algn="l" defTabSz="434009" rtl="0" eaLnBrk="1" latinLnBrk="0" hangingPunct="1">
        <a:defRPr sz="854" kern="1200">
          <a:solidFill>
            <a:schemeClr val="tx1"/>
          </a:solidFill>
          <a:latin typeface="+mn-lt"/>
          <a:ea typeface="+mn-ea"/>
          <a:cs typeface="+mn-cs"/>
        </a:defRPr>
      </a:lvl2pPr>
      <a:lvl3pPr marL="434009" algn="l" defTabSz="434009" rtl="0" eaLnBrk="1" latinLnBrk="0" hangingPunct="1">
        <a:defRPr sz="854" kern="1200">
          <a:solidFill>
            <a:schemeClr val="tx1"/>
          </a:solidFill>
          <a:latin typeface="+mn-lt"/>
          <a:ea typeface="+mn-ea"/>
          <a:cs typeface="+mn-cs"/>
        </a:defRPr>
      </a:lvl3pPr>
      <a:lvl4pPr marL="651013" algn="l" defTabSz="434009" rtl="0" eaLnBrk="1" latinLnBrk="0" hangingPunct="1">
        <a:defRPr sz="854" kern="1200">
          <a:solidFill>
            <a:schemeClr val="tx1"/>
          </a:solidFill>
          <a:latin typeface="+mn-lt"/>
          <a:ea typeface="+mn-ea"/>
          <a:cs typeface="+mn-cs"/>
        </a:defRPr>
      </a:lvl4pPr>
      <a:lvl5pPr marL="868017" algn="l" defTabSz="434009" rtl="0" eaLnBrk="1" latinLnBrk="0" hangingPunct="1">
        <a:defRPr sz="854" kern="1200">
          <a:solidFill>
            <a:schemeClr val="tx1"/>
          </a:solidFill>
          <a:latin typeface="+mn-lt"/>
          <a:ea typeface="+mn-ea"/>
          <a:cs typeface="+mn-cs"/>
        </a:defRPr>
      </a:lvl5pPr>
      <a:lvl6pPr marL="1085021" algn="l" defTabSz="434009" rtl="0" eaLnBrk="1" latinLnBrk="0" hangingPunct="1">
        <a:defRPr sz="854" kern="1200">
          <a:solidFill>
            <a:schemeClr val="tx1"/>
          </a:solidFill>
          <a:latin typeface="+mn-lt"/>
          <a:ea typeface="+mn-ea"/>
          <a:cs typeface="+mn-cs"/>
        </a:defRPr>
      </a:lvl6pPr>
      <a:lvl7pPr marL="1302026" algn="l" defTabSz="434009" rtl="0" eaLnBrk="1" latinLnBrk="0" hangingPunct="1">
        <a:defRPr sz="854" kern="1200">
          <a:solidFill>
            <a:schemeClr val="tx1"/>
          </a:solidFill>
          <a:latin typeface="+mn-lt"/>
          <a:ea typeface="+mn-ea"/>
          <a:cs typeface="+mn-cs"/>
        </a:defRPr>
      </a:lvl7pPr>
      <a:lvl8pPr marL="1519031" algn="l" defTabSz="434009" rtl="0" eaLnBrk="1" latinLnBrk="0" hangingPunct="1">
        <a:defRPr sz="854" kern="1200">
          <a:solidFill>
            <a:schemeClr val="tx1"/>
          </a:solidFill>
          <a:latin typeface="+mn-lt"/>
          <a:ea typeface="+mn-ea"/>
          <a:cs typeface="+mn-cs"/>
        </a:defRPr>
      </a:lvl8pPr>
      <a:lvl9pPr marL="1736034" algn="l" defTabSz="434009" rtl="0" eaLnBrk="1" latinLnBrk="0" hangingPunct="1">
        <a:defRPr sz="85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84238"/>
            <a:ext cx="8229600" cy="792162"/>
          </a:xfrm>
          <a:prstGeom prst="rect">
            <a:avLst/>
          </a:prstGeom>
        </p:spPr>
        <p:txBody>
          <a:bodyPr vert="horz" lIns="91440" tIns="45720" rIns="91440" bIns="45720" rtlCol="0" anchor="ctr">
            <a:normAutofit/>
          </a:bodyPr>
          <a:lstStyle/>
          <a:p>
            <a:r>
              <a:rPr lang="en-US"/>
              <a:t>HPTN 2015 </a:t>
            </a:r>
            <a:r>
              <a:rPr lang="en-US" err="1"/>
              <a:t>Powerpoint</a:t>
            </a:r>
            <a:r>
              <a:rPr lang="en-US"/>
              <a:t> Template </a:t>
            </a:r>
          </a:p>
        </p:txBody>
      </p:sp>
      <p:sp>
        <p:nvSpPr>
          <p:cNvPr id="5" name="Text Placeholder 4"/>
          <p:cNvSpPr>
            <a:spLocks noGrp="1"/>
          </p:cNvSpPr>
          <p:nvPr>
            <p:ph type="body" idx="1"/>
          </p:nvPr>
        </p:nvSpPr>
        <p:spPr>
          <a:xfrm>
            <a:off x="457200" y="2133600"/>
            <a:ext cx="8229600" cy="3886200"/>
          </a:xfrm>
          <a:prstGeom prst="rect">
            <a:avLst/>
          </a:prstGeom>
        </p:spPr>
        <p:txBody>
          <a:bodyPr vert="horz" lIns="91440" tIns="45720" rIns="91440" bIns="45720" rtlCol="0">
            <a:normAutofit/>
          </a:bodyPr>
          <a:lstStyle/>
          <a:p>
            <a:pPr lvl="0"/>
            <a:r>
              <a:rPr lang="en-US"/>
              <a:t>This template must be used for all presentations that pertain to HPTN studies.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85500" y="6581002"/>
            <a:ext cx="120060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a:t>
            </a:r>
            <a:fld id="{855F7D49-8920-4811-BC76-0E9BF1D8C467}" type="slidenum">
              <a:rPr kumimoji="0" lang="en-US" sz="900" b="0" i="0" u="none" strike="noStrike" kern="0" cap="none" spc="0" normalizeH="0" baseline="0" noProof="0">
                <a:ln>
                  <a:noFill/>
                </a:ln>
                <a:solidFill>
                  <a:prstClr val="black"/>
                </a:solidFill>
                <a:effectLst/>
                <a:uLnTx/>
                <a:uFillTx/>
                <a:latin typeface="Arial" pitchFamily="34" charset="0"/>
                <a:ea typeface="ＭＳ Ｐゴシック" charset="0"/>
                <a:cs typeface="Arial" pitchFamily="34" charset="0"/>
                <a:sym typeface="Helvetica" charset="0"/>
              </a:rPr>
              <a:pPr marL="0" marR="0" lvl="0" indent="0" algn="l" defTabSz="685803" rtl="0" eaLnBrk="1" fontAlgn="auto" latinLnBrk="0" hangingPunct="1">
                <a:lnSpc>
                  <a:spcPct val="100000"/>
                </a:lnSpc>
                <a:spcBef>
                  <a:spcPts val="0"/>
                </a:spcBef>
                <a:spcAft>
                  <a:spcPts val="0"/>
                </a:spcAft>
                <a:buClrTx/>
                <a:buSzTx/>
                <a:buFontTx/>
                <a:buNone/>
                <a:tabLst/>
                <a:defRPr/>
              </a:pPr>
              <a:t>‹#›</a:t>
            </a:fld>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 of 37</a:t>
            </a:r>
          </a:p>
        </p:txBody>
      </p:sp>
    </p:spTree>
    <p:extLst>
      <p:ext uri="{BB962C8B-B14F-4D97-AF65-F5344CB8AC3E}">
        <p14:creationId xmlns:p14="http://schemas.microsoft.com/office/powerpoint/2010/main" val="1921751872"/>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Lst>
  <p:txStyles>
    <p:titleStyle>
      <a:lvl1pPr algn="l" defTabSz="514350" rtl="0" eaLnBrk="1" latinLnBrk="0" hangingPunct="1">
        <a:spcBef>
          <a:spcPct val="0"/>
        </a:spcBef>
        <a:buNone/>
        <a:defRPr sz="2025" b="1" kern="1200" baseline="0">
          <a:solidFill>
            <a:srgbClr val="0E99C0"/>
          </a:solidFill>
          <a:latin typeface="Arial"/>
          <a:ea typeface="+mj-ea"/>
          <a:cs typeface="Arial"/>
        </a:defRPr>
      </a:lvl1pPr>
    </p:titleStyle>
    <p:bodyStyle>
      <a:lvl1pPr marL="192881" indent="-192881" algn="l" defTabSz="514350" rtl="0" eaLnBrk="1" latinLnBrk="0" hangingPunct="1">
        <a:spcBef>
          <a:spcPct val="20000"/>
        </a:spcBef>
        <a:buFont typeface="Arial" pitchFamily="34" charset="0"/>
        <a:buChar char="•"/>
        <a:defRPr sz="1575" b="0" kern="1200">
          <a:solidFill>
            <a:schemeClr val="tx1"/>
          </a:solidFill>
          <a:latin typeface="Arial"/>
          <a:ea typeface="+mn-ea"/>
          <a:cs typeface="Arial"/>
        </a:defRPr>
      </a:lvl1pPr>
      <a:lvl2pPr marL="417910" indent="-160735" algn="l" defTabSz="514350" rtl="0" eaLnBrk="1" latinLnBrk="0" hangingPunct="1">
        <a:spcBef>
          <a:spcPct val="20000"/>
        </a:spcBef>
        <a:buFont typeface="Arial" pitchFamily="34" charset="0"/>
        <a:buChar char="–"/>
        <a:defRPr sz="1350" b="0" kern="1200">
          <a:solidFill>
            <a:schemeClr val="tx1"/>
          </a:solidFill>
          <a:latin typeface="Arial"/>
          <a:ea typeface="+mn-ea"/>
          <a:cs typeface="Arial"/>
        </a:defRPr>
      </a:lvl2pPr>
      <a:lvl3pPr marL="642938" indent="-128588" algn="l" defTabSz="514350" rtl="0" eaLnBrk="1" latinLnBrk="0" hangingPunct="1">
        <a:spcBef>
          <a:spcPct val="20000"/>
        </a:spcBef>
        <a:buFont typeface="Arial" pitchFamily="34" charset="0"/>
        <a:buChar char="•"/>
        <a:defRPr sz="1238" b="0" kern="1200">
          <a:solidFill>
            <a:schemeClr val="tx1"/>
          </a:solidFill>
          <a:latin typeface="Arial"/>
          <a:ea typeface="+mn-ea"/>
          <a:cs typeface="Arial"/>
        </a:defRPr>
      </a:lvl3pPr>
      <a:lvl4pPr marL="900113" indent="-128588" algn="l" defTabSz="514350" rtl="0" eaLnBrk="1" latinLnBrk="0" hangingPunct="1">
        <a:spcBef>
          <a:spcPct val="20000"/>
        </a:spcBef>
        <a:buFont typeface="Arial" pitchFamily="34" charset="0"/>
        <a:buChar char="–"/>
        <a:defRPr sz="1125" b="0" kern="1200">
          <a:solidFill>
            <a:schemeClr val="tx1"/>
          </a:solidFill>
          <a:latin typeface="Arial"/>
          <a:ea typeface="+mn-ea"/>
          <a:cs typeface="Arial"/>
        </a:defRPr>
      </a:lvl4pPr>
      <a:lvl5pPr marL="1157288" indent="-128588" algn="l" defTabSz="514350" rtl="0" eaLnBrk="1" latinLnBrk="0" hangingPunct="1">
        <a:spcBef>
          <a:spcPct val="20000"/>
        </a:spcBef>
        <a:buFont typeface="Arial" pitchFamily="34" charset="0"/>
        <a:buChar char="•"/>
        <a:defRPr sz="1125" b="0" kern="1200">
          <a:solidFill>
            <a:schemeClr val="tx1"/>
          </a:solidFill>
          <a:latin typeface="Arial"/>
          <a:ea typeface="+mn-ea"/>
          <a:cs typeface="Arial"/>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2" cstate="print">
            <a:alphaModFix amt="5000"/>
            <a:extLst>
              <a:ext uri="{28A0092B-C50C-407E-A947-70E740481C1C}">
                <a14:useLocalDpi xmlns:a14="http://schemas.microsoft.com/office/drawing/2010/main" val="0"/>
              </a:ext>
            </a:extLst>
          </a:blip>
          <a:srcRect l="35150" t="21563" r="9715" b="1014"/>
          <a:stretch/>
        </p:blipFill>
        <p:spPr>
          <a:xfrm>
            <a:off x="1" y="1"/>
            <a:ext cx="9144000" cy="6858000"/>
          </a:xfrm>
          <a:prstGeom prst="rect">
            <a:avLst/>
          </a:prstGeom>
          <a:effectLst/>
        </p:spPr>
      </p:pic>
      <p:sp>
        <p:nvSpPr>
          <p:cNvPr id="7" name="Rectangle 6"/>
          <p:cNvSpPr/>
          <p:nvPr/>
        </p:nvSpPr>
        <p:spPr>
          <a:xfrm>
            <a:off x="2"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274638"/>
            <a:ext cx="8315569"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315569"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6"/>
              </a:solidFill>
            </a:endParaRPr>
          </a:p>
        </p:txBody>
      </p:sp>
      <p:sp>
        <p:nvSpPr>
          <p:cNvPr id="6" name="Slide Number Placeholder 5"/>
          <p:cNvSpPr>
            <a:spLocks noGrp="1"/>
          </p:cNvSpPr>
          <p:nvPr>
            <p:ph type="sldNum" sz="quarter" idx="4"/>
          </p:nvPr>
        </p:nvSpPr>
        <p:spPr>
          <a:xfrm>
            <a:off x="8531788" y="6305883"/>
            <a:ext cx="548640" cy="396240"/>
          </a:xfrm>
          <a:prstGeom prst="bracketPair">
            <a:avLst>
              <a:gd name="adj" fmla="val 17949"/>
            </a:avLst>
          </a:prstGeom>
          <a:ln w="19050">
            <a:solidFill>
              <a:srgbClr val="FFFFFF"/>
            </a:solidFill>
          </a:ln>
        </p:spPr>
        <p:txBody>
          <a:bodyPr vert="horz" lIns="0" tIns="0" rIns="0" bIns="0" rtlCol="0" anchor="ctr"/>
          <a:lstStyle>
            <a:lvl1pPr algn="ctr">
              <a:defRPr sz="135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6352706"/>
            <a:ext cx="738443" cy="365760"/>
          </a:xfrm>
          <a:prstGeom prst="rect">
            <a:avLst/>
          </a:prstGeom>
        </p:spPr>
        <p:txBody>
          <a:bodyPr anchor="ctr"/>
          <a:lstStyle>
            <a:lvl1pPr>
              <a:defRPr sz="9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6352706"/>
            <a:ext cx="4367298" cy="365760"/>
          </a:xfrm>
          <a:prstGeom prst="rect">
            <a:avLst/>
          </a:prstGeom>
        </p:spPr>
        <p:txBody>
          <a:bodyPr anchor="ctr"/>
          <a:lstStyle>
            <a:lvl1pPr>
              <a:defRPr sz="9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218202976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Lst>
  <p:hf hdr="0" ftr="0" dt="0"/>
  <p:txStyles>
    <p:titleStyle>
      <a:lvl1pPr algn="l" defTabSz="685800" rtl="0" eaLnBrk="1" latinLnBrk="0" hangingPunct="1">
        <a:spcBef>
          <a:spcPct val="0"/>
        </a:spcBef>
        <a:buNone/>
        <a:defRPr sz="3000" b="0" i="0" kern="1200" cap="none" spc="-75" baseline="0">
          <a:ln>
            <a:noFill/>
          </a:ln>
          <a:solidFill>
            <a:schemeClr val="accent6"/>
          </a:solidFill>
          <a:effectLst/>
          <a:latin typeface="+mj-lt"/>
          <a:ea typeface="+mj-ea"/>
          <a:cs typeface="ITC Avant Garde Std Md"/>
        </a:defRPr>
      </a:lvl1pPr>
    </p:titleStyle>
    <p:bodyStyle>
      <a:lvl1pPr marL="257175" indent="-171450" algn="l" defTabSz="6858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1pPr>
      <a:lvl2pPr marL="480060" indent="-171450" algn="l" defTabSz="685800" rtl="0" eaLnBrk="1" latinLnBrk="0" hangingPunct="1">
        <a:spcBef>
          <a:spcPct val="20000"/>
        </a:spcBef>
        <a:buClr>
          <a:schemeClr val="accent6"/>
        </a:buClr>
        <a:buFont typeface="Wingdings" charset="2"/>
        <a:buChar char="§"/>
        <a:defRPr sz="1650" b="0" i="0" kern="1200">
          <a:solidFill>
            <a:schemeClr val="tx1"/>
          </a:solidFill>
          <a:latin typeface="+mn-lt"/>
          <a:ea typeface="+mn-ea"/>
          <a:cs typeface="ITC Avant Garde Std Md"/>
        </a:defRPr>
      </a:lvl2pPr>
      <a:lvl3pPr marL="754380" indent="-171450" algn="l" defTabSz="685800" rtl="0" eaLnBrk="1" latinLnBrk="0" hangingPunct="1">
        <a:spcBef>
          <a:spcPct val="20000"/>
        </a:spcBef>
        <a:buClr>
          <a:schemeClr val="accent6"/>
        </a:buClr>
        <a:buFont typeface="Wingdings" charset="2"/>
        <a:buChar char="§"/>
        <a:defRPr sz="1500" b="0" i="0" kern="1200">
          <a:solidFill>
            <a:schemeClr val="tx1"/>
          </a:solidFill>
          <a:latin typeface="+mn-lt"/>
          <a:ea typeface="+mn-ea"/>
          <a:cs typeface="ITC Avant Garde Std Md"/>
        </a:defRPr>
      </a:lvl3pPr>
      <a:lvl4pPr marL="960120" indent="-171450" algn="l" defTabSz="685800" rtl="0" eaLnBrk="1" latinLnBrk="0" hangingPunct="1">
        <a:spcBef>
          <a:spcPct val="20000"/>
        </a:spcBef>
        <a:buClr>
          <a:schemeClr val="accent6"/>
        </a:buClr>
        <a:buFont typeface="Wingdings" charset="2"/>
        <a:buChar char="§"/>
        <a:defRPr sz="1350" b="0" i="0" kern="1200">
          <a:solidFill>
            <a:schemeClr val="tx1"/>
          </a:solidFill>
          <a:latin typeface="+mn-lt"/>
          <a:ea typeface="+mn-ea"/>
          <a:cs typeface="ITC Avant Garde Std Md"/>
        </a:defRPr>
      </a:lvl4pPr>
      <a:lvl5pPr marL="1165860" indent="-171450" algn="l" defTabSz="685800" rtl="0" eaLnBrk="1" latinLnBrk="0" hangingPunct="1">
        <a:spcBef>
          <a:spcPct val="20000"/>
        </a:spcBef>
        <a:buClr>
          <a:schemeClr val="accent6"/>
        </a:buClr>
        <a:buFont typeface="Wingdings" charset="2"/>
        <a:buChar char="§"/>
        <a:defRPr sz="1200" b="0" i="0" kern="1200" baseline="0">
          <a:solidFill>
            <a:schemeClr val="tx1"/>
          </a:solidFill>
          <a:latin typeface="+mn-lt"/>
          <a:ea typeface="+mn-ea"/>
          <a:cs typeface="ITC Avant Garde Std Md"/>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5" cstate="print">
            <a:alphaModFix amt="5000"/>
            <a:extLst>
              <a:ext uri="{28A0092B-C50C-407E-A947-70E740481C1C}">
                <a14:useLocalDpi xmlns:a14="http://schemas.microsoft.com/office/drawing/2010/main" val="0"/>
              </a:ext>
            </a:extLst>
          </a:blip>
          <a:srcRect l="35150" t="21563" r="9715" b="1014"/>
          <a:stretch/>
        </p:blipFill>
        <p:spPr>
          <a:xfrm>
            <a:off x="1" y="1"/>
            <a:ext cx="9144000" cy="6858000"/>
          </a:xfrm>
          <a:prstGeom prst="rect">
            <a:avLst/>
          </a:prstGeom>
          <a:effectLst/>
        </p:spPr>
      </p:pic>
      <p:sp>
        <p:nvSpPr>
          <p:cNvPr id="7" name="Rectangle 6"/>
          <p:cNvSpPr/>
          <p:nvPr/>
        </p:nvSpPr>
        <p:spPr>
          <a:xfrm>
            <a:off x="1"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199" y="274638"/>
            <a:ext cx="8315569"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199" y="1600200"/>
            <a:ext cx="8315569"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3"/>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6" y="6352706"/>
            <a:ext cx="738443"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6352706"/>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182996103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sp>
        <p:nvSpPr>
          <p:cNvPr id="7" name="Rectangle 6"/>
          <p:cNvSpPr/>
          <p:nvPr/>
        </p:nvSpPr>
        <p:spPr>
          <a:xfrm>
            <a:off x="5"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8" tIns="34234" rIns="68468" bIns="34234" rtlCol="0" anchor="ctr"/>
          <a:lstStyle/>
          <a:p>
            <a:pPr algn="ctr"/>
            <a:endParaRPr lang="en-US" sz="1350"/>
          </a:p>
        </p:txBody>
      </p:sp>
      <p:pic>
        <p:nvPicPr>
          <p:cNvPr id="4" name="Picture 3" descr="large-ribbon_ghost.png"/>
          <p:cNvPicPr>
            <a:picLocks noChangeAspect="1"/>
          </p:cNvPicPr>
          <p:nvPr/>
        </p:nvPicPr>
        <p:blipFill rotWithShape="1">
          <a:blip r:embed="rId11" cstate="print">
            <a:extLst>
              <a:ext uri="{28A0092B-C50C-407E-A947-70E740481C1C}">
                <a14:useLocalDpi xmlns:a14="http://schemas.microsoft.com/office/drawing/2010/main" val="0"/>
              </a:ext>
            </a:extLst>
          </a:blip>
          <a:srcRect l="22457" t="32317" r="11115"/>
          <a:stretch/>
        </p:blipFill>
        <p:spPr>
          <a:xfrm>
            <a:off x="5" y="6"/>
            <a:ext cx="9143999" cy="6197487"/>
          </a:xfrm>
          <a:prstGeom prst="rect">
            <a:avLst/>
          </a:prstGeom>
        </p:spPr>
      </p:pic>
      <p:sp>
        <p:nvSpPr>
          <p:cNvPr id="2" name="Title Placeholder 1"/>
          <p:cNvSpPr>
            <a:spLocks noGrp="1"/>
          </p:cNvSpPr>
          <p:nvPr>
            <p:ph type="title"/>
          </p:nvPr>
        </p:nvSpPr>
        <p:spPr>
          <a:xfrm>
            <a:off x="457203"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3"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468" tIns="34234" rIns="68468" bIns="34234" rtlCol="0" anchor="ctr"/>
          <a:lstStyle/>
          <a:p>
            <a:pPr algn="ctr"/>
            <a:endParaRPr lang="en-US" sz="1350">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350">
                <a:solidFill>
                  <a:schemeClr val="bg1"/>
                </a:solidFill>
              </a:defRPr>
            </a:lvl1pPr>
          </a:lstStyle>
          <a:p>
            <a:fld id="{1D2EA5EF-C699-AF4C-BA42-C0A1CAAB713C}" type="slidenum">
              <a:rPr lang="en-US" smtClean="0"/>
              <a:t>‹#›</a:t>
            </a:fld>
            <a:endParaRPr lang="en-US" dirty="0"/>
          </a:p>
        </p:txBody>
      </p:sp>
      <p:sp>
        <p:nvSpPr>
          <p:cNvPr id="5" name="TextBox 4"/>
          <p:cNvSpPr txBox="1"/>
          <p:nvPr userDrawn="1"/>
        </p:nvSpPr>
        <p:spPr>
          <a:xfrm>
            <a:off x="2003462" y="6373833"/>
            <a:ext cx="6072027" cy="276999"/>
          </a:xfrm>
          <a:prstGeom prst="rect">
            <a:avLst/>
          </a:prstGeom>
          <a:noFill/>
        </p:spPr>
        <p:txBody>
          <a:bodyPr wrap="square" rtlCol="0">
            <a:spAutoFit/>
          </a:bodyPr>
          <a:lstStyle/>
          <a:p>
            <a:r>
              <a:rPr lang="en-US" sz="1200" dirty="0">
                <a:solidFill>
                  <a:schemeClr val="tx2">
                    <a:lumMod val="20000"/>
                    <a:lumOff val="80000"/>
                  </a:schemeClr>
                </a:solidFill>
                <a:latin typeface="Century Gothic" panose="020B0502020202020204" pitchFamily="34" charset="0"/>
                <a:cs typeface="Arial" panose="020B0604020202020204" pitchFamily="34" charset="0"/>
              </a:rPr>
              <a:t>Midwest AIDS Training + Education Center</a:t>
            </a:r>
          </a:p>
        </p:txBody>
      </p:sp>
      <p:pic>
        <p:nvPicPr>
          <p:cNvPr id="11" name="Picture 10">
            <a:extLst>
              <a:ext uri="{FF2B5EF4-FFF2-40B4-BE49-F238E27FC236}">
                <a16:creationId xmlns:a16="http://schemas.microsoft.com/office/drawing/2014/main" id="{238669E2-F6E9-45B1-8917-81ED5163D80F}"/>
              </a:ext>
            </a:extLst>
          </p:cNvPr>
          <p:cNvPicPr>
            <a:picLocks noChangeAspect="1"/>
          </p:cNvPicPr>
          <p:nvPr userDrawn="1"/>
        </p:nvPicPr>
        <p:blipFill>
          <a:blip r:embed="rId12"/>
          <a:stretch>
            <a:fillRect/>
          </a:stretch>
        </p:blipFill>
        <p:spPr>
          <a:xfrm>
            <a:off x="415171" y="6284782"/>
            <a:ext cx="1173125" cy="531654"/>
          </a:xfrm>
          <a:prstGeom prst="rect">
            <a:avLst/>
          </a:prstGeom>
        </p:spPr>
      </p:pic>
    </p:spTree>
    <p:extLst>
      <p:ext uri="{BB962C8B-B14F-4D97-AF65-F5344CB8AC3E}">
        <p14:creationId xmlns:p14="http://schemas.microsoft.com/office/powerpoint/2010/main" val="173280618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hf hdr="0" dt="0"/>
  <p:txStyles>
    <p:titleStyle>
      <a:lvl1pPr algn="l" defTabSz="684674" rtl="0" eaLnBrk="1" latinLnBrk="0" hangingPunct="1">
        <a:spcBef>
          <a:spcPct val="0"/>
        </a:spcBef>
        <a:buNone/>
        <a:defRPr sz="3000" b="0" i="0" kern="1200" cap="none" spc="-75" baseline="0">
          <a:ln>
            <a:noFill/>
          </a:ln>
          <a:solidFill>
            <a:schemeClr val="accent6"/>
          </a:solidFill>
          <a:effectLst/>
          <a:latin typeface="+mj-lt"/>
          <a:ea typeface="+mj-ea"/>
          <a:cs typeface="ITC Avant Garde Std Md"/>
        </a:defRPr>
      </a:lvl1pPr>
    </p:titleStyle>
    <p:bodyStyle>
      <a:lvl1pPr marL="256753" indent="-171169" algn="l" defTabSz="684674"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1pPr>
      <a:lvl2pPr marL="479273" indent="-171169" algn="l" defTabSz="684674" rtl="0" eaLnBrk="1" latinLnBrk="0" hangingPunct="1">
        <a:spcBef>
          <a:spcPct val="20000"/>
        </a:spcBef>
        <a:buClr>
          <a:schemeClr val="accent6"/>
        </a:buClr>
        <a:buFont typeface="Wingdings" charset="2"/>
        <a:buChar char="§"/>
        <a:defRPr sz="1650" b="0" i="0" kern="1200">
          <a:solidFill>
            <a:schemeClr val="tx1"/>
          </a:solidFill>
          <a:latin typeface="+mn-lt"/>
          <a:ea typeface="+mn-ea"/>
          <a:cs typeface="ITC Avant Garde Std Md"/>
        </a:defRPr>
      </a:lvl2pPr>
      <a:lvl3pPr marL="753142" indent="-171169" algn="l" defTabSz="684674" rtl="0" eaLnBrk="1" latinLnBrk="0" hangingPunct="1">
        <a:spcBef>
          <a:spcPct val="20000"/>
        </a:spcBef>
        <a:buClr>
          <a:schemeClr val="accent6"/>
        </a:buClr>
        <a:buFont typeface="Wingdings" charset="2"/>
        <a:buChar char="§"/>
        <a:defRPr sz="1500" b="0" i="0" kern="1200">
          <a:solidFill>
            <a:schemeClr val="tx1"/>
          </a:solidFill>
          <a:latin typeface="+mn-lt"/>
          <a:ea typeface="+mn-ea"/>
          <a:cs typeface="ITC Avant Garde Std Md"/>
        </a:defRPr>
      </a:lvl3pPr>
      <a:lvl4pPr marL="958544" indent="-171169" algn="l" defTabSz="684674" rtl="0" eaLnBrk="1" latinLnBrk="0" hangingPunct="1">
        <a:spcBef>
          <a:spcPct val="20000"/>
        </a:spcBef>
        <a:buClr>
          <a:schemeClr val="accent6"/>
        </a:buClr>
        <a:buFont typeface="Wingdings" charset="2"/>
        <a:buChar char="§"/>
        <a:defRPr sz="1350" b="0" i="0" kern="1200">
          <a:solidFill>
            <a:schemeClr val="tx1"/>
          </a:solidFill>
          <a:latin typeface="+mn-lt"/>
          <a:ea typeface="+mn-ea"/>
          <a:cs typeface="ITC Avant Garde Std Md"/>
        </a:defRPr>
      </a:lvl4pPr>
      <a:lvl5pPr marL="1163946" indent="-171169" algn="l" defTabSz="684674" rtl="0" eaLnBrk="1" latinLnBrk="0" hangingPunct="1">
        <a:spcBef>
          <a:spcPct val="20000"/>
        </a:spcBef>
        <a:buClr>
          <a:schemeClr val="accent6"/>
        </a:buClr>
        <a:buFont typeface="Wingdings" charset="2"/>
        <a:buChar char="§"/>
        <a:defRPr sz="1200" b="0" i="0" kern="1200" baseline="0">
          <a:solidFill>
            <a:schemeClr val="tx1"/>
          </a:solidFill>
          <a:latin typeface="+mn-lt"/>
          <a:ea typeface="+mn-ea"/>
          <a:cs typeface="ITC Avant Garde Std Md"/>
        </a:defRPr>
      </a:lvl5pPr>
      <a:lvl6pPr marL="1300882" indent="-136935" algn="l" defTabSz="684674"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37816" indent="-136935" algn="l" defTabSz="684674"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4751" indent="-136935" algn="l" defTabSz="684674"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1686" indent="-136935" algn="l" defTabSz="684674"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4674" rtl="0" eaLnBrk="1" latinLnBrk="0" hangingPunct="1">
        <a:defRPr sz="1350" kern="1200">
          <a:solidFill>
            <a:schemeClr val="tx1"/>
          </a:solidFill>
          <a:latin typeface="+mn-lt"/>
          <a:ea typeface="+mn-ea"/>
          <a:cs typeface="+mn-cs"/>
        </a:defRPr>
      </a:lvl1pPr>
      <a:lvl2pPr marL="342337" algn="l" defTabSz="684674" rtl="0" eaLnBrk="1" latinLnBrk="0" hangingPunct="1">
        <a:defRPr sz="1350" kern="1200">
          <a:solidFill>
            <a:schemeClr val="tx1"/>
          </a:solidFill>
          <a:latin typeface="+mn-lt"/>
          <a:ea typeface="+mn-ea"/>
          <a:cs typeface="+mn-cs"/>
        </a:defRPr>
      </a:lvl2pPr>
      <a:lvl3pPr marL="684674" algn="l" defTabSz="684674" rtl="0" eaLnBrk="1" latinLnBrk="0" hangingPunct="1">
        <a:defRPr sz="1350" kern="1200">
          <a:solidFill>
            <a:schemeClr val="tx1"/>
          </a:solidFill>
          <a:latin typeface="+mn-lt"/>
          <a:ea typeface="+mn-ea"/>
          <a:cs typeface="+mn-cs"/>
        </a:defRPr>
      </a:lvl3pPr>
      <a:lvl4pPr marL="1027012" algn="l" defTabSz="684674" rtl="0" eaLnBrk="1" latinLnBrk="0" hangingPunct="1">
        <a:defRPr sz="1350" kern="1200">
          <a:solidFill>
            <a:schemeClr val="tx1"/>
          </a:solidFill>
          <a:latin typeface="+mn-lt"/>
          <a:ea typeface="+mn-ea"/>
          <a:cs typeface="+mn-cs"/>
        </a:defRPr>
      </a:lvl4pPr>
      <a:lvl5pPr marL="1369349" algn="l" defTabSz="684674" rtl="0" eaLnBrk="1" latinLnBrk="0" hangingPunct="1">
        <a:defRPr sz="1350" kern="1200">
          <a:solidFill>
            <a:schemeClr val="tx1"/>
          </a:solidFill>
          <a:latin typeface="+mn-lt"/>
          <a:ea typeface="+mn-ea"/>
          <a:cs typeface="+mn-cs"/>
        </a:defRPr>
      </a:lvl5pPr>
      <a:lvl6pPr marL="1711686" algn="l" defTabSz="684674" rtl="0" eaLnBrk="1" latinLnBrk="0" hangingPunct="1">
        <a:defRPr sz="1350" kern="1200">
          <a:solidFill>
            <a:schemeClr val="tx1"/>
          </a:solidFill>
          <a:latin typeface="+mn-lt"/>
          <a:ea typeface="+mn-ea"/>
          <a:cs typeface="+mn-cs"/>
        </a:defRPr>
      </a:lvl6pPr>
      <a:lvl7pPr marL="2054023" algn="l" defTabSz="684674" rtl="0" eaLnBrk="1" latinLnBrk="0" hangingPunct="1">
        <a:defRPr sz="1350" kern="1200">
          <a:solidFill>
            <a:schemeClr val="tx1"/>
          </a:solidFill>
          <a:latin typeface="+mn-lt"/>
          <a:ea typeface="+mn-ea"/>
          <a:cs typeface="+mn-cs"/>
        </a:defRPr>
      </a:lvl7pPr>
      <a:lvl8pPr marL="2396360" algn="l" defTabSz="684674" rtl="0" eaLnBrk="1" latinLnBrk="0" hangingPunct="1">
        <a:defRPr sz="1350" kern="1200">
          <a:solidFill>
            <a:schemeClr val="tx1"/>
          </a:solidFill>
          <a:latin typeface="+mn-lt"/>
          <a:ea typeface="+mn-ea"/>
          <a:cs typeface="+mn-cs"/>
        </a:defRPr>
      </a:lvl8pPr>
      <a:lvl9pPr marL="2738698" algn="l" defTabSz="68467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0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88">
                <a:latin typeface="Arial" charset="0"/>
              </a:defRPr>
            </a:lvl1pPr>
          </a:lstStyle>
          <a:p>
            <a:fld id="{431E775B-65AC-4F2F-AB96-294ADCDA861E}" type="datetimeFigureOut">
              <a:rPr lang="en-US" smtClean="0">
                <a:solidFill>
                  <a:prstClr val="black">
                    <a:tint val="75000"/>
                  </a:prstClr>
                </a:solidFill>
              </a:rPr>
              <a:pPr/>
              <a:t>7/15/2021</a:t>
            </a:fld>
            <a:endParaRPr lang="en-US" dirty="0">
              <a:solidFill>
                <a:prstClr val="black">
                  <a:tint val="75000"/>
                </a:prstClr>
              </a:solidFill>
            </a:endParaRPr>
          </a:p>
        </p:txBody>
      </p:sp>
      <p:sp>
        <p:nvSpPr>
          <p:cNvPr id="280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788">
                <a:latin typeface="Arial" charset="0"/>
              </a:defRPr>
            </a:lvl1pPr>
          </a:lstStyle>
          <a:p>
            <a:endParaRPr lang="en-US" dirty="0">
              <a:solidFill>
                <a:prstClr val="black">
                  <a:tint val="75000"/>
                </a:prstClr>
              </a:solidFill>
            </a:endParaRPr>
          </a:p>
        </p:txBody>
      </p:sp>
      <p:sp>
        <p:nvSpPr>
          <p:cNvPr id="280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788">
                <a:latin typeface="Arial" charset="0"/>
              </a:defRPr>
            </a:lvl1pPr>
          </a:lstStyle>
          <a:p>
            <a:fld id="{42CA04C0-88CB-4153-8AFD-8671A04965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098709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ctr" rtl="0" eaLnBrk="1" fontAlgn="base" hangingPunct="1">
        <a:spcBef>
          <a:spcPct val="0"/>
        </a:spcBef>
        <a:spcAft>
          <a:spcPct val="0"/>
        </a:spcAft>
        <a:defRPr sz="2250" b="1">
          <a:solidFill>
            <a:schemeClr val="accent2"/>
          </a:solidFill>
          <a:latin typeface="+mj-lt"/>
          <a:ea typeface="+mj-ea"/>
          <a:cs typeface="+mj-cs"/>
        </a:defRPr>
      </a:lvl1pPr>
      <a:lvl2pPr algn="ctr" rtl="0" eaLnBrk="1" fontAlgn="base" hangingPunct="1">
        <a:spcBef>
          <a:spcPct val="0"/>
        </a:spcBef>
        <a:spcAft>
          <a:spcPct val="0"/>
        </a:spcAft>
        <a:defRPr sz="2475">
          <a:solidFill>
            <a:schemeClr val="accent2"/>
          </a:solidFill>
          <a:latin typeface="Arial" charset="0"/>
          <a:ea typeface="ＭＳ Ｐゴシック" pitchFamily="1" charset="-128"/>
        </a:defRPr>
      </a:lvl2pPr>
      <a:lvl3pPr algn="ctr" rtl="0" eaLnBrk="1" fontAlgn="base" hangingPunct="1">
        <a:spcBef>
          <a:spcPct val="0"/>
        </a:spcBef>
        <a:spcAft>
          <a:spcPct val="0"/>
        </a:spcAft>
        <a:defRPr sz="2475">
          <a:solidFill>
            <a:schemeClr val="accent2"/>
          </a:solidFill>
          <a:latin typeface="Arial" charset="0"/>
          <a:ea typeface="ＭＳ Ｐゴシック" pitchFamily="1" charset="-128"/>
        </a:defRPr>
      </a:lvl3pPr>
      <a:lvl4pPr algn="ctr" rtl="0" eaLnBrk="1" fontAlgn="base" hangingPunct="1">
        <a:spcBef>
          <a:spcPct val="0"/>
        </a:spcBef>
        <a:spcAft>
          <a:spcPct val="0"/>
        </a:spcAft>
        <a:defRPr sz="2475">
          <a:solidFill>
            <a:schemeClr val="accent2"/>
          </a:solidFill>
          <a:latin typeface="Arial" charset="0"/>
          <a:ea typeface="ＭＳ Ｐゴシック" pitchFamily="1" charset="-128"/>
        </a:defRPr>
      </a:lvl4pPr>
      <a:lvl5pPr algn="ctr" rtl="0" eaLnBrk="1" fontAlgn="base" hangingPunct="1">
        <a:spcBef>
          <a:spcPct val="0"/>
        </a:spcBef>
        <a:spcAft>
          <a:spcPct val="0"/>
        </a:spcAft>
        <a:defRPr sz="2475">
          <a:solidFill>
            <a:schemeClr val="accent2"/>
          </a:solidFill>
          <a:latin typeface="Arial" charset="0"/>
          <a:ea typeface="ＭＳ Ｐゴシック" pitchFamily="1" charset="-128"/>
        </a:defRPr>
      </a:lvl5pPr>
      <a:lvl6pPr marL="257168" algn="ctr" rtl="0" eaLnBrk="1" fontAlgn="base" hangingPunct="1">
        <a:spcBef>
          <a:spcPct val="0"/>
        </a:spcBef>
        <a:spcAft>
          <a:spcPct val="0"/>
        </a:spcAft>
        <a:defRPr sz="2475">
          <a:solidFill>
            <a:schemeClr val="accent2"/>
          </a:solidFill>
          <a:latin typeface="Arial" charset="0"/>
          <a:ea typeface="ＭＳ Ｐゴシック" pitchFamily="1" charset="-128"/>
        </a:defRPr>
      </a:lvl6pPr>
      <a:lvl7pPr marL="514337" algn="ctr" rtl="0" eaLnBrk="1" fontAlgn="base" hangingPunct="1">
        <a:spcBef>
          <a:spcPct val="0"/>
        </a:spcBef>
        <a:spcAft>
          <a:spcPct val="0"/>
        </a:spcAft>
        <a:defRPr sz="2475">
          <a:solidFill>
            <a:schemeClr val="accent2"/>
          </a:solidFill>
          <a:latin typeface="Arial" charset="0"/>
          <a:ea typeface="ＭＳ Ｐゴシック" pitchFamily="1" charset="-128"/>
        </a:defRPr>
      </a:lvl7pPr>
      <a:lvl8pPr marL="771506" algn="ctr" rtl="0" eaLnBrk="1" fontAlgn="base" hangingPunct="1">
        <a:spcBef>
          <a:spcPct val="0"/>
        </a:spcBef>
        <a:spcAft>
          <a:spcPct val="0"/>
        </a:spcAft>
        <a:defRPr sz="2475">
          <a:solidFill>
            <a:schemeClr val="accent2"/>
          </a:solidFill>
          <a:latin typeface="Arial" charset="0"/>
          <a:ea typeface="ＭＳ Ｐゴシック" pitchFamily="1" charset="-128"/>
        </a:defRPr>
      </a:lvl8pPr>
      <a:lvl9pPr marL="1028675" algn="ctr" rtl="0" eaLnBrk="1" fontAlgn="base" hangingPunct="1">
        <a:spcBef>
          <a:spcPct val="0"/>
        </a:spcBef>
        <a:spcAft>
          <a:spcPct val="0"/>
        </a:spcAft>
        <a:defRPr sz="2475">
          <a:solidFill>
            <a:schemeClr val="accent2"/>
          </a:solidFill>
          <a:latin typeface="Arial" charset="0"/>
          <a:ea typeface="ＭＳ Ｐゴシック" pitchFamily="1" charset="-128"/>
        </a:defRPr>
      </a:lvl9pPr>
    </p:titleStyle>
    <p:bodyStyle>
      <a:lvl1pPr marL="192876" indent="-192876" algn="l" rtl="0" eaLnBrk="1" fontAlgn="base" hangingPunct="1">
        <a:spcBef>
          <a:spcPts val="169"/>
        </a:spcBef>
        <a:spcAft>
          <a:spcPts val="169"/>
        </a:spcAft>
        <a:buClr>
          <a:srgbClr val="C00000"/>
        </a:buClr>
        <a:buSzPct val="125000"/>
        <a:buFont typeface="Wingdings" panose="05000000000000000000" pitchFamily="2" charset="2"/>
        <a:buChar char="§"/>
        <a:defRPr sz="1575">
          <a:solidFill>
            <a:schemeClr val="tx1"/>
          </a:solidFill>
          <a:latin typeface="+mn-lt"/>
          <a:ea typeface="+mn-ea"/>
          <a:cs typeface="+mn-cs"/>
        </a:defRPr>
      </a:lvl1pPr>
      <a:lvl2pPr marL="417899" indent="-160731" algn="l" rtl="0" eaLnBrk="1" fontAlgn="base" hangingPunct="1">
        <a:spcBef>
          <a:spcPts val="169"/>
        </a:spcBef>
        <a:spcAft>
          <a:spcPts val="169"/>
        </a:spcAft>
        <a:buClr>
          <a:srgbClr val="000099"/>
        </a:buClr>
        <a:buSzPct val="125000"/>
        <a:buFont typeface="Wingdings" panose="05000000000000000000" pitchFamily="2" charset="2"/>
        <a:buChar char="§"/>
        <a:defRPr sz="1350">
          <a:solidFill>
            <a:schemeClr val="tx1"/>
          </a:solidFill>
          <a:latin typeface="+mn-lt"/>
          <a:ea typeface="+mn-ea"/>
        </a:defRPr>
      </a:lvl2pPr>
      <a:lvl3pPr marL="642922" indent="-128585" algn="l" rtl="0" eaLnBrk="1" fontAlgn="base" hangingPunct="1">
        <a:spcBef>
          <a:spcPts val="169"/>
        </a:spcBef>
        <a:spcAft>
          <a:spcPts val="169"/>
        </a:spcAft>
        <a:buClr>
          <a:srgbClr val="009900"/>
        </a:buClr>
        <a:buSzPct val="125000"/>
        <a:buFont typeface="Wingdings" pitchFamily="2" charset="2"/>
        <a:buChar char="§"/>
        <a:defRPr sz="1125">
          <a:solidFill>
            <a:schemeClr val="tx1"/>
          </a:solidFill>
          <a:latin typeface="+mn-lt"/>
          <a:ea typeface="+mn-ea"/>
        </a:defRPr>
      </a:lvl3pPr>
      <a:lvl4pPr marL="900091" indent="-128585" algn="l" rtl="0" eaLnBrk="1" fontAlgn="base" hangingPunct="1">
        <a:spcBef>
          <a:spcPts val="169"/>
        </a:spcBef>
        <a:spcAft>
          <a:spcPts val="169"/>
        </a:spcAft>
        <a:buClr>
          <a:srgbClr val="000099"/>
        </a:buClr>
        <a:buSzPct val="125000"/>
        <a:buChar char="–"/>
        <a:defRPr sz="1013">
          <a:solidFill>
            <a:schemeClr val="tx1"/>
          </a:solidFill>
          <a:latin typeface="+mn-lt"/>
          <a:ea typeface="+mn-ea"/>
        </a:defRPr>
      </a:lvl4pPr>
      <a:lvl5pPr marL="1157259" indent="-128585" algn="l" rtl="0" eaLnBrk="1" fontAlgn="base" hangingPunct="1">
        <a:spcBef>
          <a:spcPts val="169"/>
        </a:spcBef>
        <a:spcAft>
          <a:spcPts val="169"/>
        </a:spcAft>
        <a:buClr>
          <a:srgbClr val="FF0000"/>
        </a:buClr>
        <a:buSzPct val="125000"/>
        <a:buChar char="»"/>
        <a:defRPr sz="1013">
          <a:solidFill>
            <a:schemeClr val="tx1"/>
          </a:solidFill>
          <a:latin typeface="+mn-lt"/>
          <a:ea typeface="+mn-ea"/>
        </a:defRPr>
      </a:lvl5pPr>
      <a:lvl6pPr marL="1414428" indent="-128585" algn="l" rtl="0" eaLnBrk="1" fontAlgn="base" hangingPunct="1">
        <a:spcBef>
          <a:spcPct val="20000"/>
        </a:spcBef>
        <a:spcAft>
          <a:spcPct val="0"/>
        </a:spcAft>
        <a:buChar char="»"/>
        <a:defRPr sz="1125">
          <a:solidFill>
            <a:schemeClr val="tx1"/>
          </a:solidFill>
          <a:latin typeface="+mn-lt"/>
          <a:ea typeface="+mn-ea"/>
        </a:defRPr>
      </a:lvl6pPr>
      <a:lvl7pPr marL="1671596" indent="-128585" algn="l" rtl="0" eaLnBrk="1" fontAlgn="base" hangingPunct="1">
        <a:spcBef>
          <a:spcPct val="20000"/>
        </a:spcBef>
        <a:spcAft>
          <a:spcPct val="0"/>
        </a:spcAft>
        <a:buChar char="»"/>
        <a:defRPr sz="1125">
          <a:solidFill>
            <a:schemeClr val="tx1"/>
          </a:solidFill>
          <a:latin typeface="+mn-lt"/>
          <a:ea typeface="+mn-ea"/>
        </a:defRPr>
      </a:lvl7pPr>
      <a:lvl8pPr marL="1928765" indent="-128585" algn="l" rtl="0" eaLnBrk="1" fontAlgn="base" hangingPunct="1">
        <a:spcBef>
          <a:spcPct val="20000"/>
        </a:spcBef>
        <a:spcAft>
          <a:spcPct val="0"/>
        </a:spcAft>
        <a:buChar char="»"/>
        <a:defRPr sz="1125">
          <a:solidFill>
            <a:schemeClr val="tx1"/>
          </a:solidFill>
          <a:latin typeface="+mn-lt"/>
          <a:ea typeface="+mn-ea"/>
        </a:defRPr>
      </a:lvl8pPr>
      <a:lvl9pPr marL="2185934" indent="-128585" algn="l" rtl="0" eaLnBrk="1" fontAlgn="base" hangingPunct="1">
        <a:spcBef>
          <a:spcPct val="20000"/>
        </a:spcBef>
        <a:spcAft>
          <a:spcPct val="0"/>
        </a:spcAft>
        <a:buChar char="»"/>
        <a:defRPr sz="1125">
          <a:solidFill>
            <a:schemeClr val="tx1"/>
          </a:solidFill>
          <a:latin typeface="+mn-lt"/>
          <a:ea typeface="+mn-ea"/>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4112E5-96CA-9E47-B776-EDB216F7FE9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5C780A-0838-F64C-BD75-3A98460A5CA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501F0-DBB9-704D-97B0-F075F91CE54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4C385B-8FCF-F746-A9D8-52AE1E5FFF84}" type="datetimeFigureOut">
              <a:rPr lang="en-US" smtClean="0"/>
              <a:t>7/15/2021</a:t>
            </a:fld>
            <a:endParaRPr lang="en-US"/>
          </a:p>
        </p:txBody>
      </p:sp>
      <p:sp>
        <p:nvSpPr>
          <p:cNvPr id="5" name="Footer Placeholder 4">
            <a:extLst>
              <a:ext uri="{FF2B5EF4-FFF2-40B4-BE49-F238E27FC236}">
                <a16:creationId xmlns:a16="http://schemas.microsoft.com/office/drawing/2014/main" id="{2F3119B3-2FCB-444D-B56F-0D9D8FB714D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72E60F-A2BD-084C-895F-5CC1ED772BE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3F9ADE-AE2A-674F-981A-C0F92C3F79EC}" type="slidenum">
              <a:rPr lang="en-US" smtClean="0"/>
              <a:t>‹#›</a:t>
            </a:fld>
            <a:endParaRPr lang="en-US"/>
          </a:p>
        </p:txBody>
      </p:sp>
    </p:spTree>
    <p:extLst>
      <p:ext uri="{BB962C8B-B14F-4D97-AF65-F5344CB8AC3E}">
        <p14:creationId xmlns:p14="http://schemas.microsoft.com/office/powerpoint/2010/main" val="18018692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schemeClr val="tx1">
                    <a:tint val="75000"/>
                  </a:schemeClr>
                </a:solidFill>
                <a:latin typeface="+mn-lt"/>
              </a:defRPr>
            </a:lvl1pPr>
          </a:lstStyle>
          <a:p>
            <a:pPr>
              <a:defRPr/>
            </a:pPr>
            <a:fld id="{C1B3A37E-B2E9-4DCB-AD6E-DF384F0AD085}" type="datetimeFigureOut">
              <a:rPr lang="en-US">
                <a:solidFill>
                  <a:prstClr val="black">
                    <a:tint val="75000"/>
                  </a:prstClr>
                </a:solidFill>
              </a:rPr>
              <a:pPr>
                <a:defRPr/>
              </a:pPr>
              <a:t>7/15/2021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898989"/>
                </a:solidFill>
                <a:latin typeface="Calibri" panose="020F0502020204030204" pitchFamily="34" charset="0"/>
              </a:defRPr>
            </a:lvl1pPr>
          </a:lstStyle>
          <a:p>
            <a:pPr fontAlgn="base">
              <a:spcBef>
                <a:spcPct val="0"/>
              </a:spcBef>
              <a:spcAft>
                <a:spcPct val="0"/>
              </a:spcAft>
              <a:defRPr/>
            </a:pPr>
            <a:fld id="{884209E5-6797-4F01-82E2-EB82161B4520}" type="slidenum">
              <a:rPr lang="en-GB" altLang="en-US"/>
              <a:pPr fontAlgn="base">
                <a:spcBef>
                  <a:spcPct val="0"/>
                </a:spcBef>
                <a:spcAft>
                  <a:spcPct val="0"/>
                </a:spcAft>
                <a:defRPr/>
              </a:pPr>
              <a:t>‹#›</a:t>
            </a:fld>
            <a:endParaRPr lang="en-GB" altLang="en-US"/>
          </a:p>
        </p:txBody>
      </p:sp>
    </p:spTree>
    <p:extLst>
      <p:ext uri="{BB962C8B-B14F-4D97-AF65-F5344CB8AC3E}">
        <p14:creationId xmlns:p14="http://schemas.microsoft.com/office/powerpoint/2010/main" val="191404269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50" kern="1200">
          <a:solidFill>
            <a:schemeClr val="tx1"/>
          </a:solidFill>
          <a:latin typeface="+mn-lt"/>
          <a:ea typeface="+mn-ea"/>
          <a:cs typeface="+mn-cs"/>
        </a:defRPr>
      </a:lvl1pPr>
      <a:lvl2pPr marL="257175" algn="l" defTabSz="514350" rtl="0" eaLnBrk="1" latinLnBrk="0" hangingPunct="1">
        <a:defRPr sz="1050" kern="1200">
          <a:solidFill>
            <a:schemeClr val="tx1"/>
          </a:solidFill>
          <a:latin typeface="+mn-lt"/>
          <a:ea typeface="+mn-ea"/>
          <a:cs typeface="+mn-cs"/>
        </a:defRPr>
      </a:lvl2pPr>
      <a:lvl3pPr marL="514350" algn="l" defTabSz="514350" rtl="0" eaLnBrk="1" latinLnBrk="0" hangingPunct="1">
        <a:defRPr sz="1050" kern="1200">
          <a:solidFill>
            <a:schemeClr val="tx1"/>
          </a:solidFill>
          <a:latin typeface="+mn-lt"/>
          <a:ea typeface="+mn-ea"/>
          <a:cs typeface="+mn-cs"/>
        </a:defRPr>
      </a:lvl3pPr>
      <a:lvl4pPr marL="771525" algn="l" defTabSz="514350" rtl="0" eaLnBrk="1" latinLnBrk="0" hangingPunct="1">
        <a:defRPr sz="1050" kern="1200">
          <a:solidFill>
            <a:schemeClr val="tx1"/>
          </a:solidFill>
          <a:latin typeface="+mn-lt"/>
          <a:ea typeface="+mn-ea"/>
          <a:cs typeface="+mn-cs"/>
        </a:defRPr>
      </a:lvl4pPr>
      <a:lvl5pPr marL="1028700" algn="l" defTabSz="514350" rtl="0" eaLnBrk="1" latinLnBrk="0" hangingPunct="1">
        <a:defRPr sz="1050" kern="1200">
          <a:solidFill>
            <a:schemeClr val="tx1"/>
          </a:solidFill>
          <a:latin typeface="+mn-lt"/>
          <a:ea typeface="+mn-ea"/>
          <a:cs typeface="+mn-cs"/>
        </a:defRPr>
      </a:lvl5pPr>
      <a:lvl6pPr marL="1285875" algn="l" defTabSz="514350" rtl="0" eaLnBrk="1" latinLnBrk="0" hangingPunct="1">
        <a:defRPr sz="1050" kern="1200">
          <a:solidFill>
            <a:schemeClr val="tx1"/>
          </a:solidFill>
          <a:latin typeface="+mn-lt"/>
          <a:ea typeface="+mn-ea"/>
          <a:cs typeface="+mn-cs"/>
        </a:defRPr>
      </a:lvl6pPr>
      <a:lvl7pPr marL="1543050" algn="l" defTabSz="514350" rtl="0" eaLnBrk="1" latinLnBrk="0" hangingPunct="1">
        <a:defRPr sz="1050" kern="1200">
          <a:solidFill>
            <a:schemeClr val="tx1"/>
          </a:solidFill>
          <a:latin typeface="+mn-lt"/>
          <a:ea typeface="+mn-ea"/>
          <a:cs typeface="+mn-cs"/>
        </a:defRPr>
      </a:lvl7pPr>
      <a:lvl8pPr marL="1800225" algn="l" defTabSz="514350" rtl="0" eaLnBrk="1" latinLnBrk="0" hangingPunct="1">
        <a:defRPr sz="1050" kern="1200">
          <a:solidFill>
            <a:schemeClr val="tx1"/>
          </a:solidFill>
          <a:latin typeface="+mn-lt"/>
          <a:ea typeface="+mn-ea"/>
          <a:cs typeface="+mn-cs"/>
        </a:defRPr>
      </a:lvl8pPr>
      <a:lvl9pPr marL="2057400" algn="l" defTabSz="514350" rtl="0" eaLnBrk="1" latinLnBrk="0" hangingPunct="1">
        <a:defRPr sz="10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1546241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C794A1-AD67-4D48-A891-6C9C8EA78BB7}"/>
              </a:ext>
            </a:extLst>
          </p:cNvPr>
          <p:cNvSpPr>
            <a:spLocks noGrp="1" noChangeArrowheads="1"/>
          </p:cNvSpPr>
          <p:nvPr>
            <p:ph type="title"/>
          </p:nvPr>
        </p:nvSpPr>
        <p:spPr bwMode="auto">
          <a:xfrm>
            <a:off x="533400" y="152400"/>
            <a:ext cx="7543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1027" name="Rectangle 3">
            <a:extLst>
              <a:ext uri="{FF2B5EF4-FFF2-40B4-BE49-F238E27FC236}">
                <a16:creationId xmlns:a16="http://schemas.microsoft.com/office/drawing/2014/main" id="{83848263-24FE-4449-B3F6-176B8944FE7D}"/>
              </a:ext>
            </a:extLst>
          </p:cNvPr>
          <p:cNvSpPr>
            <a:spLocks noGrp="1" noChangeArrowheads="1"/>
          </p:cNvSpPr>
          <p:nvPr>
            <p:ph type="body" idx="1"/>
          </p:nvPr>
        </p:nvSpPr>
        <p:spPr bwMode="auto">
          <a:xfrm>
            <a:off x="533401" y="1350434"/>
            <a:ext cx="8358188" cy="451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6">
            <a:extLst>
              <a:ext uri="{FF2B5EF4-FFF2-40B4-BE49-F238E27FC236}">
                <a16:creationId xmlns:a16="http://schemas.microsoft.com/office/drawing/2014/main" id="{61166446-C641-4518-902D-05830C4A25D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468535"/>
            <a:ext cx="9144000"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id="{471F572F-3DD9-40FF-AE81-683880BD1DFC}"/>
              </a:ext>
            </a:extLst>
          </p:cNvPr>
          <p:cNvSpPr txBox="1">
            <a:spLocks noChangeArrowheads="1"/>
          </p:cNvSpPr>
          <p:nvPr userDrawn="1"/>
        </p:nvSpPr>
        <p:spPr bwMode="auto">
          <a:xfrm>
            <a:off x="58738" y="6491818"/>
            <a:ext cx="90090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600" b="1" dirty="0">
                <a:solidFill>
                  <a:srgbClr val="000000"/>
                </a:solidFill>
              </a:rPr>
              <a:t>Conference on Retroviruses and Opportunistic Infections; March 4–7, 2019; Seattle, WA</a:t>
            </a:r>
          </a:p>
        </p:txBody>
      </p:sp>
      <p:sp>
        <p:nvSpPr>
          <p:cNvPr id="6" name="TextBox 5"/>
          <p:cNvSpPr txBox="1"/>
          <p:nvPr userDrawn="1"/>
        </p:nvSpPr>
        <p:spPr>
          <a:xfrm>
            <a:off x="85500" y="6581002"/>
            <a:ext cx="120060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a:t>
            </a:r>
            <a:fld id="{855F7D49-8920-4811-BC76-0E9BF1D8C467}" type="slidenum">
              <a:rPr kumimoji="0" lang="en-US" sz="900" b="0" i="0" u="none" strike="noStrike" kern="0" cap="none" spc="0" normalizeH="0" baseline="0" noProof="0">
                <a:ln>
                  <a:noFill/>
                </a:ln>
                <a:solidFill>
                  <a:prstClr val="black"/>
                </a:solidFill>
                <a:effectLst/>
                <a:uLnTx/>
                <a:uFillTx/>
                <a:latin typeface="Arial" pitchFamily="34" charset="0"/>
                <a:ea typeface="ＭＳ Ｐゴシック" charset="0"/>
                <a:cs typeface="Arial" pitchFamily="34" charset="0"/>
                <a:sym typeface="Helvetica" charset="0"/>
              </a:rPr>
              <a:pPr marL="0" marR="0" lvl="0" indent="0" algn="l" defTabSz="685803" rtl="0" eaLnBrk="1" fontAlgn="auto" latinLnBrk="0" hangingPunct="1">
                <a:lnSpc>
                  <a:spcPct val="100000"/>
                </a:lnSpc>
                <a:spcBef>
                  <a:spcPts val="0"/>
                </a:spcBef>
                <a:spcAft>
                  <a:spcPts val="0"/>
                </a:spcAft>
                <a:buClrTx/>
                <a:buSzTx/>
                <a:buFontTx/>
                <a:buNone/>
                <a:tabLst/>
                <a:defRPr/>
              </a:pPr>
              <a:t>‹#›</a:t>
            </a:fld>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 of 37</a:t>
            </a:r>
          </a:p>
        </p:txBody>
      </p:sp>
    </p:spTree>
    <p:extLst>
      <p:ext uri="{BB962C8B-B14F-4D97-AF65-F5344CB8AC3E}">
        <p14:creationId xmlns:p14="http://schemas.microsoft.com/office/powerpoint/2010/main" val="398744714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Lst>
  <p:txStyles>
    <p:titleStyle>
      <a:lvl1pPr algn="l" rtl="0" eaLnBrk="0" fontAlgn="base" hangingPunct="0">
        <a:lnSpc>
          <a:spcPct val="90000"/>
        </a:lnSpc>
        <a:spcBef>
          <a:spcPct val="0"/>
        </a:spcBef>
        <a:spcAft>
          <a:spcPct val="0"/>
        </a:spcAft>
        <a:defRPr sz="18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2pPr>
      <a:lvl3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3pPr>
      <a:lvl4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4pPr>
      <a:lvl5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5pPr>
      <a:lvl6pPr marL="342900" algn="l" rtl="0" eaLnBrk="1" fontAlgn="base" hangingPunct="1">
        <a:spcBef>
          <a:spcPct val="0"/>
        </a:spcBef>
        <a:spcAft>
          <a:spcPct val="0"/>
        </a:spcAft>
        <a:defRPr sz="1575">
          <a:solidFill>
            <a:srgbClr val="B61229"/>
          </a:solidFill>
          <a:latin typeface="Century Gothic" pitchFamily="34" charset="0"/>
          <a:cs typeface="Arial" charset="0"/>
        </a:defRPr>
      </a:lvl6pPr>
      <a:lvl7pPr marL="685800" algn="l" rtl="0" eaLnBrk="1" fontAlgn="base" hangingPunct="1">
        <a:spcBef>
          <a:spcPct val="0"/>
        </a:spcBef>
        <a:spcAft>
          <a:spcPct val="0"/>
        </a:spcAft>
        <a:defRPr sz="1575">
          <a:solidFill>
            <a:srgbClr val="B61229"/>
          </a:solidFill>
          <a:latin typeface="Century Gothic" pitchFamily="34" charset="0"/>
          <a:cs typeface="Arial" charset="0"/>
        </a:defRPr>
      </a:lvl7pPr>
      <a:lvl8pPr marL="1028700" algn="l" rtl="0" eaLnBrk="1" fontAlgn="base" hangingPunct="1">
        <a:spcBef>
          <a:spcPct val="0"/>
        </a:spcBef>
        <a:spcAft>
          <a:spcPct val="0"/>
        </a:spcAft>
        <a:defRPr sz="1575">
          <a:solidFill>
            <a:srgbClr val="B61229"/>
          </a:solidFill>
          <a:latin typeface="Century Gothic" pitchFamily="34" charset="0"/>
          <a:cs typeface="Arial" charset="0"/>
        </a:defRPr>
      </a:lvl8pPr>
      <a:lvl9pPr marL="1371600" algn="l" rtl="0" eaLnBrk="1" fontAlgn="base" hangingPunct="1">
        <a:spcBef>
          <a:spcPct val="0"/>
        </a:spcBef>
        <a:spcAft>
          <a:spcPct val="0"/>
        </a:spcAft>
        <a:defRPr sz="1575">
          <a:solidFill>
            <a:srgbClr val="B61229"/>
          </a:solidFill>
          <a:latin typeface="Century Gothic" pitchFamily="34" charset="0"/>
          <a:cs typeface="Arial" charset="0"/>
        </a:defRPr>
      </a:lvl9pPr>
    </p:titleStyle>
    <p:bodyStyle>
      <a:lvl1pPr marL="142875" indent="-142875" algn="l" rtl="0" eaLnBrk="0" fontAlgn="base" hangingPunct="0">
        <a:spcBef>
          <a:spcPct val="0"/>
        </a:spcBef>
        <a:spcAft>
          <a:spcPts val="225"/>
        </a:spcAft>
        <a:buClr>
          <a:srgbClr val="E31836"/>
        </a:buClr>
        <a:buSzPct val="115000"/>
        <a:buFont typeface="Arial" panose="020B0604020202020204" pitchFamily="34" charset="0"/>
        <a:buChar char="•"/>
        <a:defRPr>
          <a:solidFill>
            <a:schemeClr val="tx1"/>
          </a:solidFill>
          <a:latin typeface="Arial" panose="020B0604020202020204" pitchFamily="34" charset="0"/>
          <a:ea typeface="+mn-ea"/>
          <a:cs typeface="Arial" panose="020B0604020202020204" pitchFamily="34" charset="0"/>
        </a:defRPr>
      </a:lvl1pPr>
      <a:lvl2pPr marL="354806" indent="-192881" algn="l" rtl="0" eaLnBrk="0" fontAlgn="base" hangingPunct="0">
        <a:spcBef>
          <a:spcPct val="0"/>
        </a:spcBef>
        <a:spcAft>
          <a:spcPts val="225"/>
        </a:spcAft>
        <a:buClr>
          <a:srgbClr val="E31836"/>
        </a:buClr>
        <a:buSzPct val="115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479822" indent="-119063" algn="l" rtl="0" eaLnBrk="0" fontAlgn="base" hangingPunct="0">
        <a:spcBef>
          <a:spcPct val="0"/>
        </a:spcBef>
        <a:spcAft>
          <a:spcPts val="225"/>
        </a:spcAft>
        <a:buClr>
          <a:srgbClr val="E31836"/>
        </a:buClr>
        <a:buSzPct val="115000"/>
        <a:buFont typeface="Arial" panose="020B0604020202020204" pitchFamily="34" charset="0"/>
        <a:buChar char="•"/>
        <a:defRPr lang="en-US" sz="1050" dirty="0">
          <a:solidFill>
            <a:schemeClr val="tx1"/>
          </a:solidFill>
          <a:latin typeface="Arial" panose="020B0604020202020204" pitchFamily="34" charset="0"/>
          <a:cs typeface="Arial" panose="020B0604020202020204" pitchFamily="34" charset="0"/>
        </a:defRPr>
      </a:lvl3pPr>
      <a:lvl4pPr marL="598885" indent="-107156" algn="l" rtl="0" eaLnBrk="0" fontAlgn="base" hangingPunct="0">
        <a:spcBef>
          <a:spcPct val="0"/>
        </a:spcBef>
        <a:spcAft>
          <a:spcPts val="225"/>
        </a:spcAft>
        <a:buClr>
          <a:srgbClr val="E31836"/>
        </a:buClr>
        <a:buSzPct val="115000"/>
        <a:buFont typeface="Arial" panose="020B0604020202020204" pitchFamily="34" charset="0"/>
        <a:buChar char="-"/>
        <a:defRPr lang="en-US" sz="900" dirty="0">
          <a:solidFill>
            <a:schemeClr val="tx1"/>
          </a:solidFill>
          <a:latin typeface="Arial" panose="020B0604020202020204" pitchFamily="34" charset="0"/>
          <a:cs typeface="Arial" panose="020B0604020202020204" pitchFamily="34" charset="0"/>
        </a:defRPr>
      </a:lvl4pPr>
      <a:lvl5pPr marL="691754" indent="-85725" algn="l" defTabSz="692944" rtl="0" eaLnBrk="0" fontAlgn="base" hangingPunct="0">
        <a:spcBef>
          <a:spcPct val="0"/>
        </a:spcBef>
        <a:spcAft>
          <a:spcPts val="225"/>
        </a:spcAft>
        <a:buClr>
          <a:srgbClr val="E31836"/>
        </a:buClr>
        <a:buSzPct val="115000"/>
        <a:buFont typeface="Arial" panose="020B0604020202020204" pitchFamily="34" charset="0"/>
        <a:buChar char="•"/>
        <a:defRPr lang="en-GB" sz="825" dirty="0">
          <a:solidFill>
            <a:schemeClr val="tx1"/>
          </a:solidFill>
          <a:latin typeface="Arial" panose="020B0604020202020204" pitchFamily="34" charset="0"/>
          <a:cs typeface="Arial" panose="020B0604020202020204" pitchFamily="34" charset="0"/>
        </a:defRPr>
      </a:lvl5pPr>
      <a:lvl6pPr marL="501254" indent="0" algn="l" rtl="0" eaLnBrk="1" fontAlgn="base" hangingPunct="1">
        <a:spcBef>
          <a:spcPct val="20000"/>
        </a:spcBef>
        <a:spcAft>
          <a:spcPct val="0"/>
        </a:spcAft>
        <a:buClr>
          <a:srgbClr val="B61229"/>
        </a:buClr>
        <a:buSzPct val="115000"/>
        <a:buFont typeface="Arial" charset="0"/>
        <a:buNone/>
        <a:defRPr sz="750">
          <a:solidFill>
            <a:schemeClr val="bg2"/>
          </a:solidFill>
          <a:latin typeface="+mn-lt"/>
          <a:cs typeface="+mn-cs"/>
        </a:defRPr>
      </a:lvl6pPr>
      <a:lvl7pPr marL="1085850" indent="-141685"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7pPr>
      <a:lvl8pPr marL="1428750" indent="-141685"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8pPr>
      <a:lvl9pPr marL="1771650" indent="-141685"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31">
          <p15:clr>
            <a:srgbClr val="F26B43"/>
          </p15:clr>
        </p15:guide>
        <p15:guide id="2" pos="443">
          <p15:clr>
            <a:srgbClr val="F26B43"/>
          </p15:clr>
        </p15:guide>
        <p15:guide id="3" pos="7472">
          <p15:clr>
            <a:srgbClr val="F26B43"/>
          </p15:clr>
        </p15:guide>
        <p15:guide id="4" orient="horz" pos="475">
          <p15:clr>
            <a:srgbClr val="F26B43"/>
          </p15:clr>
        </p15:guide>
        <p15:guide id="5" orient="horz" pos="277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C794A1-AD67-4D48-A891-6C9C8EA78BB7}"/>
              </a:ext>
            </a:extLst>
          </p:cNvPr>
          <p:cNvSpPr>
            <a:spLocks noGrp="1" noChangeArrowheads="1"/>
          </p:cNvSpPr>
          <p:nvPr>
            <p:ph type="title"/>
          </p:nvPr>
        </p:nvSpPr>
        <p:spPr bwMode="auto">
          <a:xfrm>
            <a:off x="533400" y="152400"/>
            <a:ext cx="7543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1027" name="Rectangle 3">
            <a:extLst>
              <a:ext uri="{FF2B5EF4-FFF2-40B4-BE49-F238E27FC236}">
                <a16:creationId xmlns:a16="http://schemas.microsoft.com/office/drawing/2014/main" id="{83848263-24FE-4449-B3F6-176B8944FE7D}"/>
              </a:ext>
            </a:extLst>
          </p:cNvPr>
          <p:cNvSpPr>
            <a:spLocks noGrp="1" noChangeArrowheads="1"/>
          </p:cNvSpPr>
          <p:nvPr>
            <p:ph type="body" idx="1"/>
          </p:nvPr>
        </p:nvSpPr>
        <p:spPr bwMode="auto">
          <a:xfrm>
            <a:off x="533401" y="1350434"/>
            <a:ext cx="8358188" cy="451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6">
            <a:extLst>
              <a:ext uri="{FF2B5EF4-FFF2-40B4-BE49-F238E27FC236}">
                <a16:creationId xmlns:a16="http://schemas.microsoft.com/office/drawing/2014/main" id="{61166446-C641-4518-902D-05830C4A25D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468540"/>
            <a:ext cx="9144000"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id="{471F572F-3DD9-40FF-AE81-683880BD1DFC}"/>
              </a:ext>
            </a:extLst>
          </p:cNvPr>
          <p:cNvSpPr txBox="1">
            <a:spLocks noChangeArrowheads="1"/>
          </p:cNvSpPr>
          <p:nvPr userDrawn="1"/>
        </p:nvSpPr>
        <p:spPr bwMode="auto">
          <a:xfrm>
            <a:off x="58738" y="6491821"/>
            <a:ext cx="90090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600" b="1" dirty="0">
                <a:solidFill>
                  <a:srgbClr val="000000"/>
                </a:solidFill>
              </a:rPr>
              <a:t>Conference on Retroviruses and Opportunistic Infections; March 4–7, 2019; Seattle, WA</a:t>
            </a:r>
          </a:p>
        </p:txBody>
      </p:sp>
      <p:sp>
        <p:nvSpPr>
          <p:cNvPr id="6" name="TextBox 5"/>
          <p:cNvSpPr txBox="1"/>
          <p:nvPr userDrawn="1"/>
        </p:nvSpPr>
        <p:spPr>
          <a:xfrm>
            <a:off x="85500" y="6581002"/>
            <a:ext cx="120060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a:t>
            </a:r>
            <a:fld id="{855F7D49-8920-4811-BC76-0E9BF1D8C467}" type="slidenum">
              <a:rPr kumimoji="0" lang="en-US" sz="900" b="0" i="0" u="none" strike="noStrike" kern="0" cap="none" spc="0" normalizeH="0" baseline="0" noProof="0">
                <a:ln>
                  <a:noFill/>
                </a:ln>
                <a:solidFill>
                  <a:prstClr val="black"/>
                </a:solidFill>
                <a:effectLst/>
                <a:uLnTx/>
                <a:uFillTx/>
                <a:latin typeface="Arial" pitchFamily="34" charset="0"/>
                <a:ea typeface="ＭＳ Ｐゴシック" charset="0"/>
                <a:cs typeface="Arial" pitchFamily="34" charset="0"/>
                <a:sym typeface="Helvetica" charset="0"/>
              </a:rPr>
              <a:pPr marL="0" marR="0" lvl="0" indent="0" algn="l" defTabSz="685803" rtl="0" eaLnBrk="1" fontAlgn="auto" latinLnBrk="0" hangingPunct="1">
                <a:lnSpc>
                  <a:spcPct val="100000"/>
                </a:lnSpc>
                <a:spcBef>
                  <a:spcPts val="0"/>
                </a:spcBef>
                <a:spcAft>
                  <a:spcPts val="0"/>
                </a:spcAft>
                <a:buClrTx/>
                <a:buSzTx/>
                <a:buFontTx/>
                <a:buNone/>
                <a:tabLst/>
                <a:defRPr/>
              </a:pPr>
              <a:t>‹#›</a:t>
            </a:fld>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 of 37</a:t>
            </a:r>
          </a:p>
        </p:txBody>
      </p:sp>
    </p:spTree>
    <p:extLst>
      <p:ext uri="{BB962C8B-B14F-4D97-AF65-F5344CB8AC3E}">
        <p14:creationId xmlns:p14="http://schemas.microsoft.com/office/powerpoint/2010/main" val="191513177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Lst>
  <p:txStyles>
    <p:titleStyle>
      <a:lvl1pPr algn="l" rtl="0" eaLnBrk="0" fontAlgn="base" hangingPunct="0">
        <a:lnSpc>
          <a:spcPct val="90000"/>
        </a:lnSpc>
        <a:spcBef>
          <a:spcPct val="0"/>
        </a:spcBef>
        <a:spcAft>
          <a:spcPct val="0"/>
        </a:spcAft>
        <a:defRPr sz="18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2pPr>
      <a:lvl3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3pPr>
      <a:lvl4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4pPr>
      <a:lvl5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5pPr>
      <a:lvl6pPr marL="342884" algn="l" rtl="0" eaLnBrk="1" fontAlgn="base" hangingPunct="1">
        <a:spcBef>
          <a:spcPct val="0"/>
        </a:spcBef>
        <a:spcAft>
          <a:spcPct val="0"/>
        </a:spcAft>
        <a:defRPr sz="1575">
          <a:solidFill>
            <a:srgbClr val="B61229"/>
          </a:solidFill>
          <a:latin typeface="Century Gothic" pitchFamily="34" charset="0"/>
          <a:cs typeface="Arial" charset="0"/>
        </a:defRPr>
      </a:lvl6pPr>
      <a:lvl7pPr marL="685766" algn="l" rtl="0" eaLnBrk="1" fontAlgn="base" hangingPunct="1">
        <a:spcBef>
          <a:spcPct val="0"/>
        </a:spcBef>
        <a:spcAft>
          <a:spcPct val="0"/>
        </a:spcAft>
        <a:defRPr sz="1575">
          <a:solidFill>
            <a:srgbClr val="B61229"/>
          </a:solidFill>
          <a:latin typeface="Century Gothic" pitchFamily="34" charset="0"/>
          <a:cs typeface="Arial" charset="0"/>
        </a:defRPr>
      </a:lvl7pPr>
      <a:lvl8pPr marL="1028649" algn="l" rtl="0" eaLnBrk="1" fontAlgn="base" hangingPunct="1">
        <a:spcBef>
          <a:spcPct val="0"/>
        </a:spcBef>
        <a:spcAft>
          <a:spcPct val="0"/>
        </a:spcAft>
        <a:defRPr sz="1575">
          <a:solidFill>
            <a:srgbClr val="B61229"/>
          </a:solidFill>
          <a:latin typeface="Century Gothic" pitchFamily="34" charset="0"/>
          <a:cs typeface="Arial" charset="0"/>
        </a:defRPr>
      </a:lvl8pPr>
      <a:lvl9pPr marL="1371532" algn="l" rtl="0" eaLnBrk="1" fontAlgn="base" hangingPunct="1">
        <a:spcBef>
          <a:spcPct val="0"/>
        </a:spcBef>
        <a:spcAft>
          <a:spcPct val="0"/>
        </a:spcAft>
        <a:defRPr sz="1575">
          <a:solidFill>
            <a:srgbClr val="B61229"/>
          </a:solidFill>
          <a:latin typeface="Century Gothic" pitchFamily="34" charset="0"/>
          <a:cs typeface="Arial" charset="0"/>
        </a:defRPr>
      </a:lvl9pPr>
    </p:titleStyle>
    <p:bodyStyle>
      <a:lvl1pPr marL="142868" indent="-142868" algn="l" rtl="0" eaLnBrk="0" fontAlgn="base" hangingPunct="0">
        <a:spcBef>
          <a:spcPct val="0"/>
        </a:spcBef>
        <a:spcAft>
          <a:spcPts val="225"/>
        </a:spcAft>
        <a:buClr>
          <a:srgbClr val="E31836"/>
        </a:buClr>
        <a:buSzPct val="115000"/>
        <a:buFont typeface="Arial" panose="020B0604020202020204" pitchFamily="34" charset="0"/>
        <a:buChar char="•"/>
        <a:defRPr>
          <a:solidFill>
            <a:schemeClr val="tx1"/>
          </a:solidFill>
          <a:latin typeface="Arial" panose="020B0604020202020204" pitchFamily="34" charset="0"/>
          <a:ea typeface="+mn-ea"/>
          <a:cs typeface="Arial" panose="020B0604020202020204" pitchFamily="34" charset="0"/>
        </a:defRPr>
      </a:lvl1pPr>
      <a:lvl2pPr marL="354788" indent="-192872" algn="l" rtl="0" eaLnBrk="0" fontAlgn="base" hangingPunct="0">
        <a:spcBef>
          <a:spcPct val="0"/>
        </a:spcBef>
        <a:spcAft>
          <a:spcPts val="225"/>
        </a:spcAft>
        <a:buClr>
          <a:srgbClr val="E31836"/>
        </a:buClr>
        <a:buSzPct val="115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479798" indent="-119057" algn="l" rtl="0" eaLnBrk="0" fontAlgn="base" hangingPunct="0">
        <a:spcBef>
          <a:spcPct val="0"/>
        </a:spcBef>
        <a:spcAft>
          <a:spcPts val="225"/>
        </a:spcAft>
        <a:buClr>
          <a:srgbClr val="E31836"/>
        </a:buClr>
        <a:buSzPct val="115000"/>
        <a:buFont typeface="Arial" panose="020B0604020202020204" pitchFamily="34" charset="0"/>
        <a:buChar char="•"/>
        <a:defRPr lang="en-US" sz="1050" dirty="0">
          <a:solidFill>
            <a:schemeClr val="tx1"/>
          </a:solidFill>
          <a:latin typeface="Arial" panose="020B0604020202020204" pitchFamily="34" charset="0"/>
          <a:cs typeface="Arial" panose="020B0604020202020204" pitchFamily="34" charset="0"/>
        </a:defRPr>
      </a:lvl3pPr>
      <a:lvl4pPr marL="598855" indent="-107151" algn="l" rtl="0" eaLnBrk="0" fontAlgn="base" hangingPunct="0">
        <a:spcBef>
          <a:spcPct val="0"/>
        </a:spcBef>
        <a:spcAft>
          <a:spcPts val="225"/>
        </a:spcAft>
        <a:buClr>
          <a:srgbClr val="E31836"/>
        </a:buClr>
        <a:buSzPct val="115000"/>
        <a:buFont typeface="Arial" panose="020B0604020202020204" pitchFamily="34" charset="0"/>
        <a:buChar char="-"/>
        <a:defRPr lang="en-US" sz="900" dirty="0">
          <a:solidFill>
            <a:schemeClr val="tx1"/>
          </a:solidFill>
          <a:latin typeface="Arial" panose="020B0604020202020204" pitchFamily="34" charset="0"/>
          <a:cs typeface="Arial" panose="020B0604020202020204" pitchFamily="34" charset="0"/>
        </a:defRPr>
      </a:lvl4pPr>
      <a:lvl5pPr marL="691719" indent="-85721" algn="l" defTabSz="692909" rtl="0" eaLnBrk="0" fontAlgn="base" hangingPunct="0">
        <a:spcBef>
          <a:spcPct val="0"/>
        </a:spcBef>
        <a:spcAft>
          <a:spcPts val="225"/>
        </a:spcAft>
        <a:buClr>
          <a:srgbClr val="E31836"/>
        </a:buClr>
        <a:buSzPct val="115000"/>
        <a:buFont typeface="Arial" panose="020B0604020202020204" pitchFamily="34" charset="0"/>
        <a:buChar char="•"/>
        <a:defRPr lang="en-GB" sz="825" dirty="0">
          <a:solidFill>
            <a:schemeClr val="tx1"/>
          </a:solidFill>
          <a:latin typeface="Arial" panose="020B0604020202020204" pitchFamily="34" charset="0"/>
          <a:cs typeface="Arial" panose="020B0604020202020204" pitchFamily="34" charset="0"/>
        </a:defRPr>
      </a:lvl5pPr>
      <a:lvl6pPr marL="501228" indent="0" algn="l" rtl="0" eaLnBrk="1" fontAlgn="base" hangingPunct="1">
        <a:spcBef>
          <a:spcPct val="20000"/>
        </a:spcBef>
        <a:spcAft>
          <a:spcPct val="0"/>
        </a:spcAft>
        <a:buClr>
          <a:srgbClr val="B61229"/>
        </a:buClr>
        <a:buSzPct val="115000"/>
        <a:buFont typeface="Arial" charset="0"/>
        <a:buNone/>
        <a:defRPr sz="750">
          <a:solidFill>
            <a:schemeClr val="bg2"/>
          </a:solidFill>
          <a:latin typeface="+mn-lt"/>
          <a:cs typeface="+mn-cs"/>
        </a:defRPr>
      </a:lvl6pPr>
      <a:lvl7pPr marL="1085796" indent="-141678"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7pPr>
      <a:lvl8pPr marL="1428680" indent="-141678"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8pPr>
      <a:lvl9pPr marL="1771562" indent="-141678"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8"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31">
          <p15:clr>
            <a:srgbClr val="F26B43"/>
          </p15:clr>
        </p15:guide>
        <p15:guide id="2" pos="332">
          <p15:clr>
            <a:srgbClr val="F26B43"/>
          </p15:clr>
        </p15:guide>
        <p15:guide id="3" pos="5604">
          <p15:clr>
            <a:srgbClr val="F26B43"/>
          </p15:clr>
        </p15:guide>
        <p15:guide id="4" orient="horz" pos="475">
          <p15:clr>
            <a:srgbClr val="F26B43"/>
          </p15:clr>
        </p15:guide>
        <p15:guide id="5" orient="horz" pos="277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C794A1-AD67-4D48-A891-6C9C8EA78BB7}"/>
              </a:ext>
            </a:extLst>
          </p:cNvPr>
          <p:cNvSpPr>
            <a:spLocks noGrp="1" noChangeArrowheads="1"/>
          </p:cNvSpPr>
          <p:nvPr>
            <p:ph type="title"/>
          </p:nvPr>
        </p:nvSpPr>
        <p:spPr bwMode="auto">
          <a:xfrm>
            <a:off x="533400" y="152400"/>
            <a:ext cx="7543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1027" name="Rectangle 3">
            <a:extLst>
              <a:ext uri="{FF2B5EF4-FFF2-40B4-BE49-F238E27FC236}">
                <a16:creationId xmlns:a16="http://schemas.microsoft.com/office/drawing/2014/main" id="{83848263-24FE-4449-B3F6-176B8944FE7D}"/>
              </a:ext>
            </a:extLst>
          </p:cNvPr>
          <p:cNvSpPr>
            <a:spLocks noGrp="1" noChangeArrowheads="1"/>
          </p:cNvSpPr>
          <p:nvPr>
            <p:ph type="body" idx="1"/>
          </p:nvPr>
        </p:nvSpPr>
        <p:spPr bwMode="auto">
          <a:xfrm>
            <a:off x="533401" y="1350434"/>
            <a:ext cx="8358188" cy="451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6">
            <a:extLst>
              <a:ext uri="{FF2B5EF4-FFF2-40B4-BE49-F238E27FC236}">
                <a16:creationId xmlns:a16="http://schemas.microsoft.com/office/drawing/2014/main" id="{61166446-C641-4518-902D-05830C4A25D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468535"/>
            <a:ext cx="9144000"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id="{471F572F-3DD9-40FF-AE81-683880BD1DFC}"/>
              </a:ext>
            </a:extLst>
          </p:cNvPr>
          <p:cNvSpPr txBox="1">
            <a:spLocks noChangeArrowheads="1"/>
          </p:cNvSpPr>
          <p:nvPr userDrawn="1"/>
        </p:nvSpPr>
        <p:spPr bwMode="auto">
          <a:xfrm>
            <a:off x="58738" y="6491818"/>
            <a:ext cx="90090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600" b="1" dirty="0">
                <a:solidFill>
                  <a:srgbClr val="000000"/>
                </a:solidFill>
              </a:rPr>
              <a:t>Conference on Retroviruses and Opportunistic Infections; March 4–7, 2019; Seattle, WA</a:t>
            </a:r>
          </a:p>
        </p:txBody>
      </p:sp>
      <p:sp>
        <p:nvSpPr>
          <p:cNvPr id="6" name="TextBox 5"/>
          <p:cNvSpPr txBox="1"/>
          <p:nvPr userDrawn="1"/>
        </p:nvSpPr>
        <p:spPr>
          <a:xfrm>
            <a:off x="85500" y="6581002"/>
            <a:ext cx="120060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a:t>
            </a:r>
            <a:fld id="{855F7D49-8920-4811-BC76-0E9BF1D8C467}" type="slidenum">
              <a:rPr kumimoji="0" lang="en-US" sz="900" b="0" i="0" u="none" strike="noStrike" kern="0" cap="none" spc="0" normalizeH="0" baseline="0" noProof="0">
                <a:ln>
                  <a:noFill/>
                </a:ln>
                <a:solidFill>
                  <a:prstClr val="black"/>
                </a:solidFill>
                <a:effectLst/>
                <a:uLnTx/>
                <a:uFillTx/>
                <a:latin typeface="Arial" pitchFamily="34" charset="0"/>
                <a:ea typeface="ＭＳ Ｐゴシック" charset="0"/>
                <a:cs typeface="Arial" pitchFamily="34" charset="0"/>
                <a:sym typeface="Helvetica" charset="0"/>
              </a:rPr>
              <a:pPr marL="0" marR="0" lvl="0" indent="0" algn="l" defTabSz="685803" rtl="0" eaLnBrk="1" fontAlgn="auto" latinLnBrk="0" hangingPunct="1">
                <a:lnSpc>
                  <a:spcPct val="100000"/>
                </a:lnSpc>
                <a:spcBef>
                  <a:spcPts val="0"/>
                </a:spcBef>
                <a:spcAft>
                  <a:spcPts val="0"/>
                </a:spcAft>
                <a:buClrTx/>
                <a:buSzTx/>
                <a:buFontTx/>
                <a:buNone/>
                <a:tabLst/>
                <a:defRPr/>
              </a:pPr>
              <a:t>‹#›</a:t>
            </a:fld>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 of 37</a:t>
            </a:r>
          </a:p>
        </p:txBody>
      </p:sp>
    </p:spTree>
    <p:extLst>
      <p:ext uri="{BB962C8B-B14F-4D97-AF65-F5344CB8AC3E}">
        <p14:creationId xmlns:p14="http://schemas.microsoft.com/office/powerpoint/2010/main" val="69662714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Lst>
  <p:txStyles>
    <p:titleStyle>
      <a:lvl1pPr algn="l" rtl="0" eaLnBrk="0" fontAlgn="base" hangingPunct="0">
        <a:lnSpc>
          <a:spcPct val="90000"/>
        </a:lnSpc>
        <a:spcBef>
          <a:spcPct val="0"/>
        </a:spcBef>
        <a:spcAft>
          <a:spcPct val="0"/>
        </a:spcAft>
        <a:defRPr sz="18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2pPr>
      <a:lvl3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3pPr>
      <a:lvl4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4pPr>
      <a:lvl5pPr algn="l" rtl="0" eaLnBrk="0" fontAlgn="base" hangingPunct="0">
        <a:lnSpc>
          <a:spcPts val="2625"/>
        </a:lnSpc>
        <a:spcBef>
          <a:spcPct val="0"/>
        </a:spcBef>
        <a:spcAft>
          <a:spcPct val="0"/>
        </a:spcAft>
        <a:defRPr sz="1800" b="1">
          <a:solidFill>
            <a:srgbClr val="E31836"/>
          </a:solidFill>
          <a:latin typeface="Arial" pitchFamily="34" charset="0"/>
          <a:cs typeface="Arial" charset="0"/>
        </a:defRPr>
      </a:lvl5pPr>
      <a:lvl6pPr marL="342900" algn="l" rtl="0" eaLnBrk="1" fontAlgn="base" hangingPunct="1">
        <a:spcBef>
          <a:spcPct val="0"/>
        </a:spcBef>
        <a:spcAft>
          <a:spcPct val="0"/>
        </a:spcAft>
        <a:defRPr sz="1575">
          <a:solidFill>
            <a:srgbClr val="B61229"/>
          </a:solidFill>
          <a:latin typeface="Century Gothic" pitchFamily="34" charset="0"/>
          <a:cs typeface="Arial" charset="0"/>
        </a:defRPr>
      </a:lvl6pPr>
      <a:lvl7pPr marL="685800" algn="l" rtl="0" eaLnBrk="1" fontAlgn="base" hangingPunct="1">
        <a:spcBef>
          <a:spcPct val="0"/>
        </a:spcBef>
        <a:spcAft>
          <a:spcPct val="0"/>
        </a:spcAft>
        <a:defRPr sz="1575">
          <a:solidFill>
            <a:srgbClr val="B61229"/>
          </a:solidFill>
          <a:latin typeface="Century Gothic" pitchFamily="34" charset="0"/>
          <a:cs typeface="Arial" charset="0"/>
        </a:defRPr>
      </a:lvl7pPr>
      <a:lvl8pPr marL="1028700" algn="l" rtl="0" eaLnBrk="1" fontAlgn="base" hangingPunct="1">
        <a:spcBef>
          <a:spcPct val="0"/>
        </a:spcBef>
        <a:spcAft>
          <a:spcPct val="0"/>
        </a:spcAft>
        <a:defRPr sz="1575">
          <a:solidFill>
            <a:srgbClr val="B61229"/>
          </a:solidFill>
          <a:latin typeface="Century Gothic" pitchFamily="34" charset="0"/>
          <a:cs typeface="Arial" charset="0"/>
        </a:defRPr>
      </a:lvl8pPr>
      <a:lvl9pPr marL="1371600" algn="l" rtl="0" eaLnBrk="1" fontAlgn="base" hangingPunct="1">
        <a:spcBef>
          <a:spcPct val="0"/>
        </a:spcBef>
        <a:spcAft>
          <a:spcPct val="0"/>
        </a:spcAft>
        <a:defRPr sz="1575">
          <a:solidFill>
            <a:srgbClr val="B61229"/>
          </a:solidFill>
          <a:latin typeface="Century Gothic" pitchFamily="34" charset="0"/>
          <a:cs typeface="Arial" charset="0"/>
        </a:defRPr>
      </a:lvl9pPr>
    </p:titleStyle>
    <p:bodyStyle>
      <a:lvl1pPr marL="142875" indent="-142875" algn="l" rtl="0" eaLnBrk="0" fontAlgn="base" hangingPunct="0">
        <a:spcBef>
          <a:spcPct val="0"/>
        </a:spcBef>
        <a:spcAft>
          <a:spcPts val="225"/>
        </a:spcAft>
        <a:buClr>
          <a:srgbClr val="E31836"/>
        </a:buClr>
        <a:buSzPct val="115000"/>
        <a:buFont typeface="Arial" panose="020B0604020202020204" pitchFamily="34" charset="0"/>
        <a:buChar char="•"/>
        <a:defRPr>
          <a:solidFill>
            <a:schemeClr val="tx1"/>
          </a:solidFill>
          <a:latin typeface="Arial" panose="020B0604020202020204" pitchFamily="34" charset="0"/>
          <a:ea typeface="+mn-ea"/>
          <a:cs typeface="Arial" panose="020B0604020202020204" pitchFamily="34" charset="0"/>
        </a:defRPr>
      </a:lvl1pPr>
      <a:lvl2pPr marL="354806" indent="-192881" algn="l" rtl="0" eaLnBrk="0" fontAlgn="base" hangingPunct="0">
        <a:spcBef>
          <a:spcPct val="0"/>
        </a:spcBef>
        <a:spcAft>
          <a:spcPts val="225"/>
        </a:spcAft>
        <a:buClr>
          <a:srgbClr val="E31836"/>
        </a:buClr>
        <a:buSzPct val="115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479822" indent="-119063" algn="l" rtl="0" eaLnBrk="0" fontAlgn="base" hangingPunct="0">
        <a:spcBef>
          <a:spcPct val="0"/>
        </a:spcBef>
        <a:spcAft>
          <a:spcPts val="225"/>
        </a:spcAft>
        <a:buClr>
          <a:srgbClr val="E31836"/>
        </a:buClr>
        <a:buSzPct val="115000"/>
        <a:buFont typeface="Arial" panose="020B0604020202020204" pitchFamily="34" charset="0"/>
        <a:buChar char="•"/>
        <a:defRPr lang="en-US" sz="1050" dirty="0">
          <a:solidFill>
            <a:schemeClr val="tx1"/>
          </a:solidFill>
          <a:latin typeface="Arial" panose="020B0604020202020204" pitchFamily="34" charset="0"/>
          <a:cs typeface="Arial" panose="020B0604020202020204" pitchFamily="34" charset="0"/>
        </a:defRPr>
      </a:lvl3pPr>
      <a:lvl4pPr marL="598885" indent="-107156" algn="l" rtl="0" eaLnBrk="0" fontAlgn="base" hangingPunct="0">
        <a:spcBef>
          <a:spcPct val="0"/>
        </a:spcBef>
        <a:spcAft>
          <a:spcPts val="225"/>
        </a:spcAft>
        <a:buClr>
          <a:srgbClr val="E31836"/>
        </a:buClr>
        <a:buSzPct val="115000"/>
        <a:buFont typeface="Arial" panose="020B0604020202020204" pitchFamily="34" charset="0"/>
        <a:buChar char="-"/>
        <a:defRPr lang="en-US" sz="900" dirty="0">
          <a:solidFill>
            <a:schemeClr val="tx1"/>
          </a:solidFill>
          <a:latin typeface="Arial" panose="020B0604020202020204" pitchFamily="34" charset="0"/>
          <a:cs typeface="Arial" panose="020B0604020202020204" pitchFamily="34" charset="0"/>
        </a:defRPr>
      </a:lvl4pPr>
      <a:lvl5pPr marL="691754" indent="-85725" algn="l" defTabSz="692944" rtl="0" eaLnBrk="0" fontAlgn="base" hangingPunct="0">
        <a:spcBef>
          <a:spcPct val="0"/>
        </a:spcBef>
        <a:spcAft>
          <a:spcPts val="225"/>
        </a:spcAft>
        <a:buClr>
          <a:srgbClr val="E31836"/>
        </a:buClr>
        <a:buSzPct val="115000"/>
        <a:buFont typeface="Arial" panose="020B0604020202020204" pitchFamily="34" charset="0"/>
        <a:buChar char="•"/>
        <a:defRPr lang="en-GB" sz="825" dirty="0">
          <a:solidFill>
            <a:schemeClr val="tx1"/>
          </a:solidFill>
          <a:latin typeface="Arial" panose="020B0604020202020204" pitchFamily="34" charset="0"/>
          <a:cs typeface="Arial" panose="020B0604020202020204" pitchFamily="34" charset="0"/>
        </a:defRPr>
      </a:lvl5pPr>
      <a:lvl6pPr marL="501254" indent="0" algn="l" rtl="0" eaLnBrk="1" fontAlgn="base" hangingPunct="1">
        <a:spcBef>
          <a:spcPct val="20000"/>
        </a:spcBef>
        <a:spcAft>
          <a:spcPct val="0"/>
        </a:spcAft>
        <a:buClr>
          <a:srgbClr val="B61229"/>
        </a:buClr>
        <a:buSzPct val="115000"/>
        <a:buFont typeface="Arial" charset="0"/>
        <a:buNone/>
        <a:defRPr sz="750">
          <a:solidFill>
            <a:schemeClr val="bg2"/>
          </a:solidFill>
          <a:latin typeface="+mn-lt"/>
          <a:cs typeface="+mn-cs"/>
        </a:defRPr>
      </a:lvl6pPr>
      <a:lvl7pPr marL="1085850" indent="-141685"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7pPr>
      <a:lvl8pPr marL="1428750" indent="-141685"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8pPr>
      <a:lvl9pPr marL="1771650" indent="-141685" algn="l" rtl="0" eaLnBrk="1" fontAlgn="base" hangingPunct="1">
        <a:spcBef>
          <a:spcPct val="20000"/>
        </a:spcBef>
        <a:spcAft>
          <a:spcPct val="0"/>
        </a:spcAft>
        <a:buClr>
          <a:srgbClr val="B61229"/>
        </a:buClr>
        <a:buSzPct val="115000"/>
        <a:buFont typeface="Arial" charset="0"/>
        <a:buChar char="•"/>
        <a:defRPr sz="750">
          <a:solidFill>
            <a:schemeClr val="bg2"/>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31">
          <p15:clr>
            <a:srgbClr val="F26B43"/>
          </p15:clr>
        </p15:guide>
        <p15:guide id="2" pos="443">
          <p15:clr>
            <a:srgbClr val="F26B43"/>
          </p15:clr>
        </p15:guide>
        <p15:guide id="3" pos="7472">
          <p15:clr>
            <a:srgbClr val="F26B43"/>
          </p15:clr>
        </p15:guide>
        <p15:guide id="4" orient="horz" pos="475">
          <p15:clr>
            <a:srgbClr val="F26B43"/>
          </p15:clr>
        </p15:guide>
        <p15:guide id="5" orient="horz" pos="27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tiff"/><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93.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93.xml"/><Relationship Id="rId5" Type="http://schemas.openxmlformats.org/officeDocument/2006/relationships/chart" Target="../charts/chart1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32.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0.xml"/><Relationship Id="rId1" Type="http://schemas.openxmlformats.org/officeDocument/2006/relationships/slideLayout" Target="../slideLayouts/slideLayout178.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hyperlink" Target="https://www.viivconnect.com/injectable/resources/"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3.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03.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0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10.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04.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0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01.xml"/><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0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03.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20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2" Type="http://schemas.openxmlformats.org/officeDocument/2006/relationships/hyperlink" Target="https://cabenuvahcp.com/" TargetMode="External"/><Relationship Id="rId1" Type="http://schemas.openxmlformats.org/officeDocument/2006/relationships/slideLayout" Target="../slideLayouts/slideLayout20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6.xml"/></Relationships>
</file>

<file path=ppt/slides/_rels/slide87.xml.rels><?xml version="1.0" encoding="UTF-8" standalone="yes"?>
<Relationships xmlns="http://schemas.openxmlformats.org/package/2006/relationships"><Relationship Id="rId3" Type="http://schemas.openxmlformats.org/officeDocument/2006/relationships/hyperlink" Target="mailto:stusher@kumc.edu" TargetMode="External"/><Relationship Id="rId2" Type="http://schemas.openxmlformats.org/officeDocument/2006/relationships/hyperlink" Target="mailto:dsweet@kumc.edu" TargetMode="External"/><Relationship Id="rId1" Type="http://schemas.openxmlformats.org/officeDocument/2006/relationships/slideLayout" Target="../slideLayouts/slideLayout2.xml"/><Relationship Id="rId5" Type="http://schemas.openxmlformats.org/officeDocument/2006/relationships/hyperlink" Target="mailto:nregan@nebraskamed.com" TargetMode="External"/><Relationship Id="rId4" Type="http://schemas.openxmlformats.org/officeDocument/2006/relationships/hyperlink" Target="mailto:sara.bares@unmc.ed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438400"/>
            <a:ext cx="7772399" cy="2133600"/>
          </a:xfrm>
        </p:spPr>
        <p:txBody>
          <a:bodyPr/>
          <a:lstStyle/>
          <a:p>
            <a:r>
              <a:rPr lang="en-US" sz="3200" b="1" dirty="0"/>
              <a:t>IMPLEMENTING LONG-ACTING ANTIRETROVIRAL THERAPY IN CLINIC: SHARING OUR EXPERIENCE</a:t>
            </a:r>
          </a:p>
        </p:txBody>
      </p:sp>
      <p:sp>
        <p:nvSpPr>
          <p:cNvPr id="3" name="Subtitle 2"/>
          <p:cNvSpPr>
            <a:spLocks noGrp="1"/>
          </p:cNvSpPr>
          <p:nvPr>
            <p:ph type="subTitle" idx="1"/>
          </p:nvPr>
        </p:nvSpPr>
        <p:spPr>
          <a:xfrm>
            <a:off x="685800" y="4267200"/>
            <a:ext cx="7772398" cy="1481284"/>
          </a:xfrm>
        </p:spPr>
        <p:txBody>
          <a:bodyPr>
            <a:normAutofit/>
          </a:bodyPr>
          <a:lstStyle/>
          <a:p>
            <a:r>
              <a:rPr lang="en-US" dirty="0"/>
              <a:t>Midwest AIDS Training + Education Center of Kansas and Nebraska (MATEC-KS/NE) Omaha HIV Program</a:t>
            </a:r>
          </a:p>
          <a:p>
            <a:r>
              <a:rPr lang="en-US" dirty="0"/>
              <a:t>Omaha, Nebraska</a:t>
            </a:r>
          </a:p>
          <a:p>
            <a:r>
              <a:rPr lang="en-US" dirty="0"/>
              <a:t>June 22, 2021</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533400"/>
            <a:ext cx="2947416" cy="1008888"/>
          </a:xfrm>
          <a:prstGeom prst="rect">
            <a:avLst/>
          </a:prstGeom>
        </p:spPr>
      </p:pic>
      <p:pic>
        <p:nvPicPr>
          <p:cNvPr id="6" name="Picture 5">
            <a:extLst>
              <a:ext uri="{FF2B5EF4-FFF2-40B4-BE49-F238E27FC236}">
                <a16:creationId xmlns:a16="http://schemas.microsoft.com/office/drawing/2014/main" id="{95BA0D20-702B-4AB3-B79D-57B1BBAA84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516" y="1617112"/>
            <a:ext cx="1636776" cy="353568"/>
          </a:xfrm>
          <a:prstGeom prst="rect">
            <a:avLst/>
          </a:prstGeom>
        </p:spPr>
      </p:pic>
      <p:pic>
        <p:nvPicPr>
          <p:cNvPr id="7" name="Picture 6" descr="A picture containing text, device&#10;&#10;Description automatically generated">
            <a:extLst>
              <a:ext uri="{FF2B5EF4-FFF2-40B4-BE49-F238E27FC236}">
                <a16:creationId xmlns:a16="http://schemas.microsoft.com/office/drawing/2014/main" id="{6DF0FB30-F4D4-43D2-AAE9-8537B63F7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362" y="625086"/>
            <a:ext cx="1495984" cy="48859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5D5E001-A989-46A0-A043-1F60F7995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275809"/>
            <a:ext cx="1740675" cy="27985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B188F01-3620-4DD2-B06F-800D1572A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8821" y="1673405"/>
            <a:ext cx="1152525" cy="48577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2EEDB20E-6CDF-45E5-83A8-BBF687C3A3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2252" y="1162049"/>
            <a:ext cx="1012623" cy="442018"/>
          </a:xfrm>
          <a:prstGeom prst="rect">
            <a:avLst/>
          </a:prstGeom>
        </p:spPr>
      </p:pic>
    </p:spTree>
    <p:extLst>
      <p:ext uri="{BB962C8B-B14F-4D97-AF65-F5344CB8AC3E}">
        <p14:creationId xmlns:p14="http://schemas.microsoft.com/office/powerpoint/2010/main" val="357369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3901" y="304800"/>
            <a:ext cx="7772400" cy="1143000"/>
          </a:xfrm>
        </p:spPr>
        <p:txBody>
          <a:bodyPr/>
          <a:lstStyle/>
          <a:p>
            <a:r>
              <a:rPr lang="en-US" dirty="0"/>
              <a:t>PHASE 3 ATLAS &amp; FLAIR DESIGNS</a:t>
            </a:r>
          </a:p>
        </p:txBody>
      </p:sp>
      <p:pic>
        <p:nvPicPr>
          <p:cNvPr id="8" name="Picture Placeholder 1" descr="FIGURE 1."/>
          <p:cNvPicPr>
            <a:picLocks noGrp="1" noChangeAspect="1"/>
          </p:cNvPicPr>
          <p:nvPr>
            <p:ph idx="1"/>
          </p:nvPr>
        </p:nvPicPr>
        <p:blipFill rotWithShape="1">
          <a:blip r:embed="rId2"/>
          <a:srcRect t="2" b="50397"/>
          <a:stretch/>
        </p:blipFill>
        <p:spPr>
          <a:xfrm>
            <a:off x="1143001" y="1734687"/>
            <a:ext cx="6934200" cy="4990821"/>
          </a:xfrm>
        </p:spPr>
      </p:pic>
      <p:sp>
        <p:nvSpPr>
          <p:cNvPr id="9" name="TextBox 8"/>
          <p:cNvSpPr txBox="1"/>
          <p:nvPr/>
        </p:nvSpPr>
        <p:spPr>
          <a:xfrm>
            <a:off x="1760221" y="5483283"/>
            <a:ext cx="269474" cy="30008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73890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002060"/>
                </a:solidFill>
              </a:rPr>
              <a:t>ATLAS Virologic Snapshot Outcomes at Week 48 for ITT-E: Noninferiority Achieved for Primary and Secondary Endpoints </a:t>
            </a:r>
          </a:p>
        </p:txBody>
      </p:sp>
      <p:grpSp>
        <p:nvGrpSpPr>
          <p:cNvPr id="10" name="Group 9">
            <a:extLst>
              <a:ext uri="{FF2B5EF4-FFF2-40B4-BE49-F238E27FC236}">
                <a16:creationId xmlns:a16="http://schemas.microsoft.com/office/drawing/2014/main" id="{8216BF6D-64B4-43E5-BE2F-4EB6272398D4}"/>
              </a:ext>
            </a:extLst>
          </p:cNvPr>
          <p:cNvGrpSpPr/>
          <p:nvPr/>
        </p:nvGrpSpPr>
        <p:grpSpPr>
          <a:xfrm>
            <a:off x="4558866" y="2396889"/>
            <a:ext cx="4104610" cy="2784711"/>
            <a:chOff x="4958651" y="1276457"/>
            <a:chExt cx="4081838" cy="1569614"/>
          </a:xfrm>
        </p:grpSpPr>
        <p:sp>
          <p:nvSpPr>
            <p:cNvPr id="34" name="Content Placeholder 1">
              <a:extLst>
                <a:ext uri="{FF2B5EF4-FFF2-40B4-BE49-F238E27FC236}">
                  <a16:creationId xmlns:a16="http://schemas.microsoft.com/office/drawing/2014/main" id="{A2539A8C-EFC0-45EA-8EE6-FC9DA90AED4A}"/>
                </a:ext>
              </a:extLst>
            </p:cNvPr>
            <p:cNvSpPr txBox="1">
              <a:spLocks/>
            </p:cNvSpPr>
            <p:nvPr/>
          </p:nvSpPr>
          <p:spPr>
            <a:xfrm>
              <a:off x="7483283" y="1385569"/>
              <a:ext cx="1557206" cy="925472"/>
            </a:xfrm>
            <a:prstGeom prst="rect">
              <a:avLst/>
            </a:prstGeom>
            <a:ln w="28575">
              <a:noFill/>
            </a:ln>
          </p:spPr>
          <p:txBody>
            <a:bodyPr lIns="54000" rIns="54000" bIns="81000" anchor="ct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a:t>
              </a:r>
            </a:p>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noninferior to CAR (HIV-1 RNA </a:t>
              </a:r>
              <a:b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 c/mL) at Week 48</a:t>
              </a:r>
              <a:endParaRPr kumimoji="0" lang="en-US" sz="825"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44AF5C67-BF68-4B42-A314-A668DC8B0188}"/>
                </a:ext>
              </a:extLst>
            </p:cNvPr>
            <p:cNvGrpSpPr/>
            <p:nvPr/>
          </p:nvGrpSpPr>
          <p:grpSpPr>
            <a:xfrm>
              <a:off x="4958651" y="1276457"/>
              <a:ext cx="2552530" cy="1569614"/>
              <a:chOff x="4945951" y="1276457"/>
              <a:chExt cx="2552530" cy="1569614"/>
            </a:xfrm>
          </p:grpSpPr>
          <p:sp>
            <p:nvSpPr>
              <p:cNvPr id="32" name="Content Placeholder 1">
                <a:extLst>
                  <a:ext uri="{FF2B5EF4-FFF2-40B4-BE49-F238E27FC236}">
                    <a16:creationId xmlns:a16="http://schemas.microsoft.com/office/drawing/2014/main" id="{4BCD8F3E-52CD-4F79-B28D-9485F8B10181}"/>
                  </a:ext>
                </a:extLst>
              </p:cNvPr>
              <p:cNvSpPr txBox="1">
                <a:spLocks/>
              </p:cNvSpPr>
              <p:nvPr/>
            </p:nvSpPr>
            <p:spPr>
              <a:xfrm>
                <a:off x="5122589" y="2615011"/>
                <a:ext cx="2223618" cy="231060"/>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788"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Difference (%)</a:t>
                </a:r>
              </a:p>
            </p:txBody>
          </p:sp>
          <p:grpSp>
            <p:nvGrpSpPr>
              <p:cNvPr id="44" name="Group 43">
                <a:extLst>
                  <a:ext uri="{FF2B5EF4-FFF2-40B4-BE49-F238E27FC236}">
                    <a16:creationId xmlns:a16="http://schemas.microsoft.com/office/drawing/2014/main" id="{180C045C-CE1B-40E6-AAC1-6DB9C11C43B8}"/>
                  </a:ext>
                </a:extLst>
              </p:cNvPr>
              <p:cNvGrpSpPr/>
              <p:nvPr/>
            </p:nvGrpSpPr>
            <p:grpSpPr>
              <a:xfrm>
                <a:off x="4945951" y="1534415"/>
                <a:ext cx="2552530" cy="1092438"/>
                <a:chOff x="5011775" y="2473268"/>
                <a:chExt cx="4075037" cy="1641532"/>
              </a:xfrm>
            </p:grpSpPr>
            <p:graphicFrame>
              <p:nvGraphicFramePr>
                <p:cNvPr id="54" name="Chart 17">
                  <a:extLst>
                    <a:ext uri="{FF2B5EF4-FFF2-40B4-BE49-F238E27FC236}">
                      <a16:creationId xmlns:a16="http://schemas.microsoft.com/office/drawing/2014/main" id="{B9A3CB8C-4B65-4B39-BD9B-34DA27F4D1CA}"/>
                    </a:ext>
                  </a:extLst>
                </p:cNvPr>
                <p:cNvGraphicFramePr>
                  <a:graphicFrameLocks/>
                </p:cNvGraphicFramePr>
                <p:nvPr/>
              </p:nvGraphicFramePr>
              <p:xfrm>
                <a:off x="5011775" y="2492896"/>
                <a:ext cx="4075037" cy="1621904"/>
              </p:xfrm>
              <a:graphic>
                <a:graphicData uri="http://schemas.openxmlformats.org/drawingml/2006/chart">
                  <c:chart xmlns:c="http://schemas.openxmlformats.org/drawingml/2006/chart" xmlns:r="http://schemas.openxmlformats.org/officeDocument/2006/relationships" r:id="rId3"/>
                </a:graphicData>
              </a:graphic>
            </p:graphicFrame>
            <p:cxnSp>
              <p:nvCxnSpPr>
                <p:cNvPr id="55" name="Straight Connector 54">
                  <a:extLst>
                    <a:ext uri="{FF2B5EF4-FFF2-40B4-BE49-F238E27FC236}">
                      <a16:creationId xmlns:a16="http://schemas.microsoft.com/office/drawing/2014/main" id="{CA8D8301-EDCA-4F95-8536-72C079F8DA2F}"/>
                    </a:ext>
                  </a:extLst>
                </p:cNvPr>
                <p:cNvCxnSpPr>
                  <a:cxnSpLocks/>
                </p:cNvCxnSpPr>
                <p:nvPr/>
              </p:nvCxnSpPr>
              <p:spPr bwMode="auto">
                <a:xfrm>
                  <a:off x="8135353" y="2473268"/>
                  <a:ext cx="0" cy="1236842"/>
                </a:xfrm>
                <a:prstGeom prst="line">
                  <a:avLst/>
                </a:prstGeom>
                <a:noFill/>
                <a:ln w="12700" cap="flat" cmpd="sng" algn="ctr">
                  <a:solidFill>
                    <a:schemeClr val="accent4">
                      <a:lumMod val="75000"/>
                    </a:schemeClr>
                  </a:solidFill>
                  <a:prstDash val="sysDash"/>
                </a:ln>
                <a:effectLst/>
              </p:spPr>
            </p:cxnSp>
          </p:grpSp>
          <p:sp>
            <p:nvSpPr>
              <p:cNvPr id="49" name="TextBox 48">
                <a:extLst>
                  <a:ext uri="{FF2B5EF4-FFF2-40B4-BE49-F238E27FC236}">
                    <a16:creationId xmlns:a16="http://schemas.microsoft.com/office/drawing/2014/main" id="{B74D8B65-C547-4346-B8D0-2D6B7504E0F2}"/>
                  </a:ext>
                </a:extLst>
              </p:cNvPr>
              <p:cNvSpPr txBox="1"/>
              <p:nvPr/>
            </p:nvSpPr>
            <p:spPr>
              <a:xfrm>
                <a:off x="5880143" y="2037855"/>
                <a:ext cx="360836" cy="161669"/>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50" name="TextBox 49">
                <a:extLst>
                  <a:ext uri="{FF2B5EF4-FFF2-40B4-BE49-F238E27FC236}">
                    <a16:creationId xmlns:a16="http://schemas.microsoft.com/office/drawing/2014/main" id="{B3C38527-B64C-4C8A-B4B0-A994A38CB447}"/>
                  </a:ext>
                </a:extLst>
              </p:cNvPr>
              <p:cNvSpPr txBox="1"/>
              <p:nvPr/>
            </p:nvSpPr>
            <p:spPr>
              <a:xfrm>
                <a:off x="6351707" y="2037855"/>
                <a:ext cx="360836" cy="161669"/>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a:t>
                </a:r>
              </a:p>
            </p:txBody>
          </p:sp>
          <p:sp>
            <p:nvSpPr>
              <p:cNvPr id="53" name="TextBox 52">
                <a:extLst>
                  <a:ext uri="{FF2B5EF4-FFF2-40B4-BE49-F238E27FC236}">
                    <a16:creationId xmlns:a16="http://schemas.microsoft.com/office/drawing/2014/main" id="{F0D88E7C-A4DB-4F7F-904E-4A08EBCE2ACD}"/>
                  </a:ext>
                </a:extLst>
              </p:cNvPr>
              <p:cNvSpPr txBox="1"/>
              <p:nvPr/>
            </p:nvSpPr>
            <p:spPr>
              <a:xfrm>
                <a:off x="6267177" y="1685521"/>
                <a:ext cx="188085" cy="161669"/>
              </a:xfrm>
              <a:prstGeom prst="rect">
                <a:avLst/>
              </a:prstGeom>
              <a:noFill/>
            </p:spPr>
            <p:txBody>
              <a:bodyPr wrap="non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0.6</a:t>
                </a:r>
              </a:p>
            </p:txBody>
          </p:sp>
          <p:sp>
            <p:nvSpPr>
              <p:cNvPr id="40" name="Down Arrow 10">
                <a:extLst>
                  <a:ext uri="{FF2B5EF4-FFF2-40B4-BE49-F238E27FC236}">
                    <a16:creationId xmlns:a16="http://schemas.microsoft.com/office/drawing/2014/main" id="{1FB73E1D-E5C4-4EF9-B315-82FE5BC386F3}"/>
                  </a:ext>
                </a:extLst>
              </p:cNvPr>
              <p:cNvSpPr/>
              <p:nvPr/>
            </p:nvSpPr>
            <p:spPr>
              <a:xfrm rot="16200000">
                <a:off x="6593529" y="913048"/>
                <a:ext cx="389268" cy="1116086"/>
              </a:xfrm>
              <a:prstGeom prst="downArrow">
                <a:avLst/>
              </a:prstGeom>
              <a:solidFill>
                <a:srgbClr val="990099"/>
              </a:solidFill>
              <a:ln w="25400" cap="flat" cmpd="sng" algn="ctr">
                <a:noFill/>
                <a:prstDash val="solid"/>
              </a:ln>
              <a:effectLst/>
            </p:spPr>
            <p:txBody>
              <a:bodyPr vert="vert"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a:t>
                </a:r>
                <a:endParaRPr kumimoji="0" lang="en-US" sz="675"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6" name="Down Arrow 11">
                <a:extLst>
                  <a:ext uri="{FF2B5EF4-FFF2-40B4-BE49-F238E27FC236}">
                    <a16:creationId xmlns:a16="http://schemas.microsoft.com/office/drawing/2014/main" id="{979E287F-8245-4088-B103-0F79659C8FBC}"/>
                  </a:ext>
                </a:extLst>
              </p:cNvPr>
              <p:cNvSpPr/>
              <p:nvPr/>
            </p:nvSpPr>
            <p:spPr>
              <a:xfrm rot="5400000">
                <a:off x="5474258" y="908837"/>
                <a:ext cx="389267" cy="1124522"/>
              </a:xfrm>
              <a:prstGeom prst="downArrow">
                <a:avLst/>
              </a:prstGeom>
              <a:solidFill>
                <a:srgbClr val="13AC82"/>
              </a:solidFill>
              <a:ln w="25400" cap="flat" cmpd="sng" algn="ctr">
                <a:noFill/>
                <a:prstDash val="solid"/>
              </a:ln>
              <a:effectLst/>
            </p:spPr>
            <p:txBody>
              <a:bodyPr vert="vert270" lIns="0" tIns="0" rIns="0" bIns="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CAB LA + RPV LA</a:t>
                </a:r>
                <a:endParaRPr kumimoji="0" lang="en-US" sz="675"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grpSp>
        <p:sp>
          <p:nvSpPr>
            <p:cNvPr id="42" name="TextBox 41">
              <a:extLst>
                <a:ext uri="{FF2B5EF4-FFF2-40B4-BE49-F238E27FC236}">
                  <a16:creationId xmlns:a16="http://schemas.microsoft.com/office/drawing/2014/main" id="{C0344A4F-C696-4259-86F0-9C4EDAD7BAF5}"/>
                </a:ext>
              </a:extLst>
            </p:cNvPr>
            <p:cNvSpPr txBox="1"/>
            <p:nvPr/>
          </p:nvSpPr>
          <p:spPr>
            <a:xfrm>
              <a:off x="6976747" y="2034367"/>
              <a:ext cx="412507" cy="323336"/>
            </a:xfrm>
            <a:prstGeom prst="rect">
              <a:avLst/>
            </a:prstGeom>
            <a:noFill/>
          </p:spPr>
          <p:txBody>
            <a:bodyPr wrap="non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98DB">
                      <a:lumMod val="75000"/>
                    </a:srgbClr>
                  </a:solidFill>
                  <a:effectLst/>
                  <a:uLnTx/>
                  <a:uFillTx/>
                  <a:latin typeface="Arial" panose="020B0604020202020204" pitchFamily="34" charset="0"/>
                  <a:ea typeface="+mn-ea"/>
                  <a:cs typeface="Arial" panose="020B0604020202020204" pitchFamily="34" charset="0"/>
                </a:rPr>
                <a:t>6% NI</a:t>
              </a:r>
              <a:br>
                <a:rPr kumimoji="0" lang="en-US" sz="788" b="0" i="0" u="none" strike="noStrike" kern="1200" cap="none" spc="0" normalizeH="0" baseline="0" noProof="0" dirty="0">
                  <a:ln>
                    <a:noFill/>
                  </a:ln>
                  <a:solidFill>
                    <a:srgbClr val="0098DB">
                      <a:lumMod val="75000"/>
                    </a:srgbClr>
                  </a:solidFill>
                  <a:effectLst/>
                  <a:uLnTx/>
                  <a:uFillTx/>
                  <a:latin typeface="Arial" panose="020B0604020202020204" pitchFamily="34" charset="0"/>
                  <a:ea typeface="+mn-ea"/>
                  <a:cs typeface="Arial" panose="020B0604020202020204" pitchFamily="34" charset="0"/>
                </a:rPr>
              </a:br>
              <a:r>
                <a:rPr kumimoji="0" lang="en-US" sz="788" b="0" i="0" u="none" strike="noStrike" kern="1200" cap="none" spc="0" normalizeH="0" baseline="0" noProof="0" dirty="0">
                  <a:ln>
                    <a:noFill/>
                  </a:ln>
                  <a:solidFill>
                    <a:srgbClr val="0098DB">
                      <a:lumMod val="75000"/>
                    </a:srgbClr>
                  </a:solidFill>
                  <a:effectLst/>
                  <a:uLnTx/>
                  <a:uFillTx/>
                  <a:latin typeface="Arial" panose="020B0604020202020204" pitchFamily="34" charset="0"/>
                  <a:ea typeface="+mn-ea"/>
                  <a:cs typeface="Arial" panose="020B0604020202020204" pitchFamily="34" charset="0"/>
                </a:rPr>
                <a:t>margin</a:t>
              </a:r>
            </a:p>
          </p:txBody>
        </p:sp>
      </p:grpSp>
      <p:sp>
        <p:nvSpPr>
          <p:cNvPr id="35" name="Rectangle 34">
            <a:extLst>
              <a:ext uri="{FF2B5EF4-FFF2-40B4-BE49-F238E27FC236}">
                <a16:creationId xmlns:a16="http://schemas.microsoft.com/office/drawing/2014/main" id="{3CB9F14A-55A6-4C62-9249-BE1D3D791F1E}"/>
              </a:ext>
            </a:extLst>
          </p:cNvPr>
          <p:cNvSpPr/>
          <p:nvPr/>
        </p:nvSpPr>
        <p:spPr>
          <a:xfrm>
            <a:off x="1271689" y="2194087"/>
            <a:ext cx="3291479" cy="354533"/>
          </a:xfrm>
          <a:prstGeom prst="rect">
            <a:avLst/>
          </a:prstGeom>
          <a:solidFill>
            <a:srgbClr val="002F5F"/>
          </a:solidFill>
          <a:ln w="25400" cap="flat" cmpd="sng" algn="ctr">
            <a:noFill/>
            <a:prstDash val="solid"/>
          </a:ln>
          <a:effectLst/>
        </p:spPr>
        <p:txBody>
          <a:bodyPr tIns="50625" bIns="50625" anchor="ctr"/>
          <a:lstStyle/>
          <a:p>
            <a:pPr marL="0" marR="0" lvl="1" indent="0" algn="ctr" defTabSz="685800" rtl="0" eaLnBrk="0" fontAlgn="base" latinLnBrk="0" hangingPunct="0">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Virologic Outcomes </a:t>
            </a:r>
          </a:p>
        </p:txBody>
      </p:sp>
      <p:sp>
        <p:nvSpPr>
          <p:cNvPr id="37" name="Rectangle 36">
            <a:extLst>
              <a:ext uri="{FF2B5EF4-FFF2-40B4-BE49-F238E27FC236}">
                <a16:creationId xmlns:a16="http://schemas.microsoft.com/office/drawing/2014/main" id="{6742F64F-2A93-4394-83AD-31A2B6AE0987}"/>
              </a:ext>
            </a:extLst>
          </p:cNvPr>
          <p:cNvSpPr/>
          <p:nvPr/>
        </p:nvSpPr>
        <p:spPr>
          <a:xfrm>
            <a:off x="4552848" y="2194087"/>
            <a:ext cx="3290521" cy="354533"/>
          </a:xfrm>
          <a:prstGeom prst="rect">
            <a:avLst/>
          </a:prstGeom>
          <a:solidFill>
            <a:srgbClr val="002F5F"/>
          </a:solidFill>
          <a:ln w="25400" cap="flat" cmpd="sng" algn="ctr">
            <a:noFill/>
            <a:prstDash val="solid"/>
          </a:ln>
          <a:effectLst/>
        </p:spPr>
        <p:txBody>
          <a:bodyPr tIns="50625" bIns="50625" anchor="ctr"/>
          <a:lstStyle/>
          <a:p>
            <a:pPr marL="0" marR="0" lvl="1" indent="0" algn="ctr" defTabSz="685800" rtl="0" eaLnBrk="0" fontAlgn="base" latinLnBrk="0" hangingPunct="0">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Adjusted Treatment Difference  (95% CI)*</a:t>
            </a:r>
          </a:p>
        </p:txBody>
      </p:sp>
      <p:sp>
        <p:nvSpPr>
          <p:cNvPr id="33" name="Text Placeholder 13"/>
          <p:cNvSpPr>
            <a:spLocks noGrp="1"/>
          </p:cNvSpPr>
          <p:nvPr>
            <p:ph type="body" sz="quarter" idx="13"/>
          </p:nvPr>
        </p:nvSpPr>
        <p:spPr>
          <a:xfrm>
            <a:off x="433979" y="5673322"/>
            <a:ext cx="6820662" cy="838199"/>
          </a:xfrm>
        </p:spPr>
        <p:txBody>
          <a:bodyPr/>
          <a:lstStyle/>
          <a:p>
            <a:r>
              <a:rPr lang="en-US" altLang="en-US" dirty="0"/>
              <a:t>CAB, cabotegravir; CAR, current antiretroviral; CI, confidence interval; </a:t>
            </a:r>
            <a:r>
              <a:rPr lang="en-US" dirty="0"/>
              <a:t>ITT-E, intention-to-treat exposed; LA, long-acting; </a:t>
            </a:r>
            <a:r>
              <a:rPr lang="en-US" altLang="ja-JP" dirty="0"/>
              <a:t>NI, noninferiority; </a:t>
            </a:r>
            <a:r>
              <a:rPr lang="en-US" altLang="en-US" dirty="0"/>
              <a:t>RPV, rilpivirine</a:t>
            </a:r>
            <a:r>
              <a:rPr lang="en-US" altLang="ja-JP" dirty="0"/>
              <a:t>.  </a:t>
            </a:r>
          </a:p>
          <a:p>
            <a:r>
              <a:rPr lang="en-US" altLang="ja-JP" dirty="0"/>
              <a:t>*</a:t>
            </a:r>
            <a:r>
              <a:rPr lang="en-US" dirty="0"/>
              <a:t>Adjusted for sex and baseline third agent class.</a:t>
            </a:r>
            <a:endParaRPr lang="en-US" altLang="ja-JP" dirty="0"/>
          </a:p>
        </p:txBody>
      </p:sp>
      <p:graphicFrame>
        <p:nvGraphicFramePr>
          <p:cNvPr id="21" name="Chart 20">
            <a:extLst>
              <a:ext uri="{FF2B5EF4-FFF2-40B4-BE49-F238E27FC236}">
                <a16:creationId xmlns:a16="http://schemas.microsoft.com/office/drawing/2014/main" id="{7EB1E846-998E-488A-B5BD-6A5B73C9A824}"/>
              </a:ext>
            </a:extLst>
          </p:cNvPr>
          <p:cNvGraphicFramePr/>
          <p:nvPr>
            <p:extLst>
              <p:ext uri="{D42A27DB-BD31-4B8C-83A1-F6EECF244321}">
                <p14:modId xmlns:p14="http://schemas.microsoft.com/office/powerpoint/2010/main" val="1345871723"/>
              </p:ext>
            </p:extLst>
          </p:nvPr>
        </p:nvGraphicFramePr>
        <p:xfrm>
          <a:off x="1242452" y="2361095"/>
          <a:ext cx="3703216" cy="480648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0054D85C-F3B0-4C33-AF2C-6F82C843229B}"/>
              </a:ext>
            </a:extLst>
          </p:cNvPr>
          <p:cNvSpPr txBox="1"/>
          <p:nvPr/>
        </p:nvSpPr>
        <p:spPr>
          <a:xfrm>
            <a:off x="2058930" y="4259157"/>
            <a:ext cx="746243" cy="380873"/>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Virologic nonresponse (≥50 c/mL)</a:t>
            </a:r>
          </a:p>
        </p:txBody>
      </p:sp>
      <p:sp>
        <p:nvSpPr>
          <p:cNvPr id="5" name="TextBox 4"/>
          <p:cNvSpPr txBox="1"/>
          <p:nvPr/>
        </p:nvSpPr>
        <p:spPr>
          <a:xfrm>
            <a:off x="6419272" y="6248799"/>
            <a:ext cx="224420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Swindells NEJM 2020</a:t>
            </a:r>
          </a:p>
        </p:txBody>
      </p:sp>
    </p:spTree>
    <p:extLst>
      <p:ext uri="{BB962C8B-B14F-4D97-AF65-F5344CB8AC3E}">
        <p14:creationId xmlns:p14="http://schemas.microsoft.com/office/powerpoint/2010/main" val="153200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500" dirty="0">
                <a:solidFill>
                  <a:srgbClr val="002060"/>
                </a:solidFill>
              </a:rPr>
              <a:t>ATLAS Virologic Snapshot Outcomes at Week 48 for ITT-E: Noninferiority Achieved for Primary and Secondary Endpoints </a:t>
            </a:r>
          </a:p>
        </p:txBody>
      </p:sp>
      <p:sp>
        <p:nvSpPr>
          <p:cNvPr id="35" name="Rectangle 34">
            <a:extLst>
              <a:ext uri="{FF2B5EF4-FFF2-40B4-BE49-F238E27FC236}">
                <a16:creationId xmlns:a16="http://schemas.microsoft.com/office/drawing/2014/main" id="{3CB9F14A-55A6-4C62-9249-BE1D3D791F1E}"/>
              </a:ext>
            </a:extLst>
          </p:cNvPr>
          <p:cNvSpPr/>
          <p:nvPr/>
        </p:nvSpPr>
        <p:spPr>
          <a:xfrm>
            <a:off x="1538289" y="2194088"/>
            <a:ext cx="3024881" cy="189000"/>
          </a:xfrm>
          <a:prstGeom prst="rect">
            <a:avLst/>
          </a:prstGeom>
          <a:solidFill>
            <a:srgbClr val="002F5F"/>
          </a:solidFill>
          <a:ln w="25400" cap="flat" cmpd="sng" algn="ctr">
            <a:noFill/>
            <a:prstDash val="solid"/>
          </a:ln>
          <a:effectLst/>
        </p:spPr>
        <p:txBody>
          <a:bodyPr tIns="50625" bIns="50625" anchor="ctr"/>
          <a:lstStyle/>
          <a:p>
            <a:pPr marL="0" marR="0" lvl="1" indent="0" algn="ctr" defTabSz="685766" rtl="0" eaLnBrk="0" fontAlgn="base" latinLnBrk="0" hangingPunct="0">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Virologic Outcomes </a:t>
            </a:r>
          </a:p>
        </p:txBody>
      </p:sp>
      <p:sp>
        <p:nvSpPr>
          <p:cNvPr id="37" name="Rectangle 36">
            <a:extLst>
              <a:ext uri="{FF2B5EF4-FFF2-40B4-BE49-F238E27FC236}">
                <a16:creationId xmlns:a16="http://schemas.microsoft.com/office/drawing/2014/main" id="{6742F64F-2A93-4394-83AD-31A2B6AE0987}"/>
              </a:ext>
            </a:extLst>
          </p:cNvPr>
          <p:cNvSpPr/>
          <p:nvPr/>
        </p:nvSpPr>
        <p:spPr>
          <a:xfrm>
            <a:off x="4819369" y="2194088"/>
            <a:ext cx="3024000" cy="189000"/>
          </a:xfrm>
          <a:prstGeom prst="rect">
            <a:avLst/>
          </a:prstGeom>
          <a:solidFill>
            <a:srgbClr val="002F5F"/>
          </a:solidFill>
          <a:ln w="25400" cap="flat" cmpd="sng" algn="ctr">
            <a:noFill/>
            <a:prstDash val="solid"/>
          </a:ln>
          <a:effectLst/>
        </p:spPr>
        <p:txBody>
          <a:bodyPr tIns="50625" bIns="50625" anchor="ctr"/>
          <a:lstStyle/>
          <a:p>
            <a:pPr marL="0" marR="0" lvl="1" indent="0" algn="ctr" defTabSz="685766" rtl="0" eaLnBrk="0" fontAlgn="base" latinLnBrk="0" hangingPunct="0">
              <a:lnSpc>
                <a:spcPct val="100000"/>
              </a:lnSpc>
              <a:spcBef>
                <a:spcPct val="0"/>
              </a:spcBef>
              <a:spcAft>
                <a:spcPct val="0"/>
              </a:spcAft>
              <a:buClrTx/>
              <a:buSzTx/>
              <a:buFontTx/>
              <a:buNone/>
              <a:tabLst/>
              <a:defRPr/>
            </a:pPr>
            <a:r>
              <a:rPr kumimoji="0" lang="en-GB"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Adjusted Treatment D</a:t>
            </a:r>
            <a:r>
              <a:rPr kumimoji="0" lang="en-GB" sz="900" b="1"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ifference</a:t>
            </a:r>
            <a:r>
              <a:rPr kumimoji="0" lang="en-GB"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(95% CI)*</a:t>
            </a:r>
          </a:p>
        </p:txBody>
      </p:sp>
      <p:graphicFrame>
        <p:nvGraphicFramePr>
          <p:cNvPr id="38" name="Chart 37">
            <a:extLst>
              <a:ext uri="{FF2B5EF4-FFF2-40B4-BE49-F238E27FC236}">
                <a16:creationId xmlns:a16="http://schemas.microsoft.com/office/drawing/2014/main" id="{5524C420-621C-49CD-A2B9-D62C052A28B5}"/>
              </a:ext>
            </a:extLst>
          </p:cNvPr>
          <p:cNvGraphicFramePr/>
          <p:nvPr>
            <p:extLst>
              <p:ext uri="{D42A27DB-BD31-4B8C-83A1-F6EECF244321}">
                <p14:modId xmlns:p14="http://schemas.microsoft.com/office/powerpoint/2010/main" val="1735466757"/>
              </p:ext>
            </p:extLst>
          </p:nvPr>
        </p:nvGraphicFramePr>
        <p:xfrm>
          <a:off x="1300631" y="2361096"/>
          <a:ext cx="3645038" cy="2562312"/>
        </p:xfrm>
        <a:graphic>
          <a:graphicData uri="http://schemas.openxmlformats.org/drawingml/2006/chart">
            <c:chart xmlns:c="http://schemas.openxmlformats.org/drawingml/2006/chart" xmlns:r="http://schemas.openxmlformats.org/officeDocument/2006/relationships" r:id="rId3"/>
          </a:graphicData>
        </a:graphic>
      </p:graphicFrame>
      <p:grpSp>
        <p:nvGrpSpPr>
          <p:cNvPr id="63" name="Group 62">
            <a:extLst>
              <a:ext uri="{FF2B5EF4-FFF2-40B4-BE49-F238E27FC236}">
                <a16:creationId xmlns:a16="http://schemas.microsoft.com/office/drawing/2014/main" id="{74F35A2A-3E45-4845-B976-D99108CEC372}"/>
              </a:ext>
            </a:extLst>
          </p:cNvPr>
          <p:cNvGrpSpPr/>
          <p:nvPr/>
        </p:nvGrpSpPr>
        <p:grpSpPr>
          <a:xfrm>
            <a:off x="2119375" y="4259159"/>
            <a:ext cx="2288900" cy="380874"/>
            <a:chOff x="1345095" y="3837468"/>
            <a:chExt cx="3051866" cy="507831"/>
          </a:xfrm>
        </p:grpSpPr>
        <p:sp>
          <p:nvSpPr>
            <p:cNvPr id="64" name="TextBox 63">
              <a:extLst>
                <a:ext uri="{FF2B5EF4-FFF2-40B4-BE49-F238E27FC236}">
                  <a16:creationId xmlns:a16="http://schemas.microsoft.com/office/drawing/2014/main" id="{B9F46E0A-1B34-4C17-B650-550634BFCE38}"/>
                </a:ext>
              </a:extLst>
            </p:cNvPr>
            <p:cNvSpPr txBox="1"/>
            <p:nvPr/>
          </p:nvSpPr>
          <p:spPr>
            <a:xfrm>
              <a:off x="1345095" y="3837469"/>
              <a:ext cx="914400" cy="507830"/>
            </a:xfrm>
            <a:prstGeom prst="rect">
              <a:avLst/>
            </a:prstGeom>
            <a:noFill/>
          </p:spPr>
          <p:txBody>
            <a:bodyPr wrap="square" lIns="0" tIns="0" rIns="0" bIns="0"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Virologic nonresponse (≥50 c/mL)</a:t>
              </a:r>
            </a:p>
          </p:txBody>
        </p:sp>
        <p:sp>
          <p:nvSpPr>
            <p:cNvPr id="65" name="TextBox 64">
              <a:extLst>
                <a:ext uri="{FF2B5EF4-FFF2-40B4-BE49-F238E27FC236}">
                  <a16:creationId xmlns:a16="http://schemas.microsoft.com/office/drawing/2014/main" id="{A86A7B3A-5737-4B4A-8E15-64D509E395A0}"/>
                </a:ext>
              </a:extLst>
            </p:cNvPr>
            <p:cNvSpPr txBox="1"/>
            <p:nvPr/>
          </p:nvSpPr>
          <p:spPr>
            <a:xfrm>
              <a:off x="2407477" y="3837468"/>
              <a:ext cx="914400" cy="507830"/>
            </a:xfrm>
            <a:prstGeom prst="rect">
              <a:avLst/>
            </a:prstGeom>
            <a:noFill/>
          </p:spPr>
          <p:txBody>
            <a:bodyPr wrap="square" lIns="0" tIns="0" rIns="0" bIns="0"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Virologic success </a:t>
              </a:r>
              <a:b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(&lt;50 c/mL)</a:t>
              </a:r>
            </a:p>
          </p:txBody>
        </p:sp>
        <p:sp>
          <p:nvSpPr>
            <p:cNvPr id="66" name="TextBox 65">
              <a:extLst>
                <a:ext uri="{FF2B5EF4-FFF2-40B4-BE49-F238E27FC236}">
                  <a16:creationId xmlns:a16="http://schemas.microsoft.com/office/drawing/2014/main" id="{2F352CEC-C999-4F34-B1E1-362ADAA9B1A7}"/>
                </a:ext>
              </a:extLst>
            </p:cNvPr>
            <p:cNvSpPr txBox="1"/>
            <p:nvPr/>
          </p:nvSpPr>
          <p:spPr>
            <a:xfrm>
              <a:off x="3482561" y="3837468"/>
              <a:ext cx="914400" cy="338554"/>
            </a:xfrm>
            <a:prstGeom prst="rect">
              <a:avLst/>
            </a:prstGeom>
            <a:noFill/>
          </p:spPr>
          <p:txBody>
            <a:bodyPr wrap="square" lIns="0" tIns="0" rIns="0" bIns="0"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virologic data</a:t>
              </a:r>
            </a:p>
          </p:txBody>
        </p:sp>
      </p:grpSp>
      <p:sp>
        <p:nvSpPr>
          <p:cNvPr id="33" name="Text Placeholder 13"/>
          <p:cNvSpPr>
            <a:spLocks noGrp="1"/>
          </p:cNvSpPr>
          <p:nvPr>
            <p:ph type="body" sz="quarter" idx="13"/>
          </p:nvPr>
        </p:nvSpPr>
        <p:spPr/>
        <p:txBody>
          <a:bodyPr/>
          <a:lstStyle/>
          <a:p>
            <a:r>
              <a:rPr lang="en-US" altLang="en-US" dirty="0"/>
              <a:t>CAB, cabotegravir; CAR, current antiretroviral; CI, confidence interval; </a:t>
            </a:r>
            <a:r>
              <a:rPr lang="en-US" dirty="0"/>
              <a:t>ITT-E, intention-to-treat exposed; LA, long-acting; </a:t>
            </a:r>
            <a:r>
              <a:rPr lang="en-US" altLang="ja-JP" dirty="0"/>
              <a:t>NI, noninferiority; </a:t>
            </a:r>
            <a:r>
              <a:rPr lang="en-US" altLang="en-US" dirty="0"/>
              <a:t>RPV, rilpivirine</a:t>
            </a:r>
            <a:r>
              <a:rPr lang="en-US" altLang="ja-JP" dirty="0"/>
              <a:t>. </a:t>
            </a:r>
          </a:p>
          <a:p>
            <a:r>
              <a:rPr lang="en-US" altLang="ja-JP" dirty="0"/>
              <a:t>*</a:t>
            </a:r>
            <a:r>
              <a:rPr lang="en-US" dirty="0"/>
              <a:t>Adjusted for sex and baseline third agent class.</a:t>
            </a:r>
            <a:endParaRPr lang="en-US" altLang="ja-JP" dirty="0"/>
          </a:p>
        </p:txBody>
      </p:sp>
      <p:sp>
        <p:nvSpPr>
          <p:cNvPr id="56" name="Content Placeholder 1">
            <a:extLst>
              <a:ext uri="{FF2B5EF4-FFF2-40B4-BE49-F238E27FC236}">
                <a16:creationId xmlns:a16="http://schemas.microsoft.com/office/drawing/2014/main" id="{B64306A6-5EFC-4920-A445-AF0A494B3D2A}"/>
              </a:ext>
            </a:extLst>
          </p:cNvPr>
          <p:cNvSpPr txBox="1">
            <a:spLocks/>
          </p:cNvSpPr>
          <p:nvPr/>
        </p:nvSpPr>
        <p:spPr>
          <a:xfrm>
            <a:off x="6722156" y="2478725"/>
            <a:ext cx="1167905" cy="694104"/>
          </a:xfrm>
          <a:prstGeom prst="rect">
            <a:avLst/>
          </a:prstGeom>
          <a:ln w="28575">
            <a:noFill/>
          </a:ln>
        </p:spPr>
        <p:txBody>
          <a:bodyPr lIns="54000" rIns="54000" bIns="81000" anchor="ct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685766"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Primary endpoint:</a:t>
            </a:r>
          </a:p>
          <a:p>
            <a:pPr marL="0" marR="0" lvl="0" indent="0" algn="l" defTabSz="685766"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LA noninferior to CAR (HIV-1 RNA </a:t>
            </a:r>
            <a:b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≥50 c/mL) at Week 48</a:t>
            </a:r>
          </a:p>
        </p:txBody>
      </p:sp>
      <p:sp>
        <p:nvSpPr>
          <p:cNvPr id="60" name="Content Placeholder 1">
            <a:extLst>
              <a:ext uri="{FF2B5EF4-FFF2-40B4-BE49-F238E27FC236}">
                <a16:creationId xmlns:a16="http://schemas.microsoft.com/office/drawing/2014/main" id="{DB9D3075-392A-40BD-85A9-9FBFE027FC1D}"/>
              </a:ext>
            </a:extLst>
          </p:cNvPr>
          <p:cNvSpPr txBox="1">
            <a:spLocks/>
          </p:cNvSpPr>
          <p:nvPr/>
        </p:nvSpPr>
        <p:spPr>
          <a:xfrm>
            <a:off x="4961158" y="3400805"/>
            <a:ext cx="1667714" cy="173295"/>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685766"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788"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Difference (%)</a:t>
            </a:r>
          </a:p>
        </p:txBody>
      </p:sp>
      <p:grpSp>
        <p:nvGrpSpPr>
          <p:cNvPr id="62" name="Group 61">
            <a:extLst>
              <a:ext uri="{FF2B5EF4-FFF2-40B4-BE49-F238E27FC236}">
                <a16:creationId xmlns:a16="http://schemas.microsoft.com/office/drawing/2014/main" id="{4BA9D265-6758-4989-844C-DF42163686C2}"/>
              </a:ext>
            </a:extLst>
          </p:cNvPr>
          <p:cNvGrpSpPr/>
          <p:nvPr/>
        </p:nvGrpSpPr>
        <p:grpSpPr>
          <a:xfrm>
            <a:off x="4828682" y="2590357"/>
            <a:ext cx="1914398" cy="819329"/>
            <a:chOff x="5011775" y="2473268"/>
            <a:chExt cx="4075037" cy="1641532"/>
          </a:xfrm>
        </p:grpSpPr>
        <p:graphicFrame>
          <p:nvGraphicFramePr>
            <p:cNvPr id="72" name="Chart 17">
              <a:extLst>
                <a:ext uri="{FF2B5EF4-FFF2-40B4-BE49-F238E27FC236}">
                  <a16:creationId xmlns:a16="http://schemas.microsoft.com/office/drawing/2014/main" id="{42FB5616-0EEB-4952-AE8C-549977972E69}"/>
                </a:ext>
              </a:extLst>
            </p:cNvPr>
            <p:cNvGraphicFramePr>
              <a:graphicFrameLocks/>
            </p:cNvGraphicFramePr>
            <p:nvPr>
              <p:extLst>
                <p:ext uri="{D42A27DB-BD31-4B8C-83A1-F6EECF244321}">
                  <p14:modId xmlns:p14="http://schemas.microsoft.com/office/powerpoint/2010/main" val="635496416"/>
                </p:ext>
              </p:extLst>
            </p:nvPr>
          </p:nvGraphicFramePr>
          <p:xfrm>
            <a:off x="5011775" y="2492896"/>
            <a:ext cx="4075037" cy="1621904"/>
          </p:xfrm>
          <a:graphic>
            <a:graphicData uri="http://schemas.openxmlformats.org/drawingml/2006/chart">
              <c:chart xmlns:c="http://schemas.openxmlformats.org/drawingml/2006/chart" xmlns:r="http://schemas.openxmlformats.org/officeDocument/2006/relationships" r:id="rId4"/>
            </a:graphicData>
          </a:graphic>
        </p:graphicFrame>
        <p:cxnSp>
          <p:nvCxnSpPr>
            <p:cNvPr id="73" name="Straight Connector 72">
              <a:extLst>
                <a:ext uri="{FF2B5EF4-FFF2-40B4-BE49-F238E27FC236}">
                  <a16:creationId xmlns:a16="http://schemas.microsoft.com/office/drawing/2014/main" id="{02007336-F907-46B2-A20A-DFAAAA4D591D}"/>
                </a:ext>
              </a:extLst>
            </p:cNvPr>
            <p:cNvCxnSpPr>
              <a:cxnSpLocks/>
            </p:cNvCxnSpPr>
            <p:nvPr/>
          </p:nvCxnSpPr>
          <p:spPr bwMode="auto">
            <a:xfrm>
              <a:off x="8135353" y="2473268"/>
              <a:ext cx="0" cy="1236842"/>
            </a:xfrm>
            <a:prstGeom prst="line">
              <a:avLst/>
            </a:prstGeom>
            <a:noFill/>
            <a:ln w="12700" cap="flat" cmpd="sng" algn="ctr">
              <a:solidFill>
                <a:srgbClr val="8397AC"/>
              </a:solidFill>
              <a:prstDash val="sysDash"/>
            </a:ln>
            <a:effectLst/>
          </p:spPr>
        </p:cxnSp>
      </p:grpSp>
      <p:sp>
        <p:nvSpPr>
          <p:cNvPr id="67" name="TextBox 66">
            <a:extLst>
              <a:ext uri="{FF2B5EF4-FFF2-40B4-BE49-F238E27FC236}">
                <a16:creationId xmlns:a16="http://schemas.microsoft.com/office/drawing/2014/main" id="{75BA3A2C-76D4-42C3-B2DB-C0279C44E52F}"/>
              </a:ext>
            </a:extLst>
          </p:cNvPr>
          <p:cNvSpPr txBox="1"/>
          <p:nvPr/>
        </p:nvSpPr>
        <p:spPr>
          <a:xfrm>
            <a:off x="5529326" y="2967941"/>
            <a:ext cx="270627" cy="121252"/>
          </a:xfrm>
          <a:prstGeom prst="rect">
            <a:avLst/>
          </a:prstGeom>
          <a:noFill/>
        </p:spPr>
        <p:txBody>
          <a:bodyPr wrap="square" lIns="0" tIns="0" rIns="0" bIns="0"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-1.2</a:t>
            </a:r>
          </a:p>
        </p:txBody>
      </p:sp>
      <p:sp>
        <p:nvSpPr>
          <p:cNvPr id="68" name="TextBox 67">
            <a:extLst>
              <a:ext uri="{FF2B5EF4-FFF2-40B4-BE49-F238E27FC236}">
                <a16:creationId xmlns:a16="http://schemas.microsoft.com/office/drawing/2014/main" id="{CD863ED3-C59A-4CE4-9597-47A2586FAA88}"/>
              </a:ext>
            </a:extLst>
          </p:cNvPr>
          <p:cNvSpPr txBox="1"/>
          <p:nvPr/>
        </p:nvSpPr>
        <p:spPr>
          <a:xfrm>
            <a:off x="5882999" y="2967941"/>
            <a:ext cx="270627" cy="121252"/>
          </a:xfrm>
          <a:prstGeom prst="rect">
            <a:avLst/>
          </a:prstGeom>
          <a:noFill/>
        </p:spPr>
        <p:txBody>
          <a:bodyPr wrap="square" lIns="0" tIns="0" rIns="0" bIns="0"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2.5</a:t>
            </a:r>
          </a:p>
        </p:txBody>
      </p:sp>
      <p:sp>
        <p:nvSpPr>
          <p:cNvPr id="69" name="TextBox 68">
            <a:extLst>
              <a:ext uri="{FF2B5EF4-FFF2-40B4-BE49-F238E27FC236}">
                <a16:creationId xmlns:a16="http://schemas.microsoft.com/office/drawing/2014/main" id="{A4212141-4DBB-4C26-9729-D442B50986EA}"/>
              </a:ext>
            </a:extLst>
          </p:cNvPr>
          <p:cNvSpPr txBox="1"/>
          <p:nvPr/>
        </p:nvSpPr>
        <p:spPr>
          <a:xfrm>
            <a:off x="5819600" y="2703689"/>
            <a:ext cx="141064" cy="121252"/>
          </a:xfrm>
          <a:prstGeom prst="rect">
            <a:avLst/>
          </a:prstGeom>
          <a:noFill/>
        </p:spPr>
        <p:txBody>
          <a:bodyPr wrap="none" lIns="0" tIns="0" rIns="0" bIns="0" rtlCol="0">
            <a:spAutoFit/>
          </a:bodyPr>
          <a:lstStyle/>
          <a:p>
            <a:pPr marL="0" marR="0" lvl="0" indent="0" algn="l"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effectLst/>
                <a:uLnTx/>
                <a:uFillTx/>
                <a:latin typeface="Arial"/>
                <a:ea typeface="+mn-ea"/>
                <a:cs typeface="Arial" panose="020B0604020202020204" pitchFamily="34" charset="0"/>
              </a:rPr>
              <a:t>0.6</a:t>
            </a:r>
          </a:p>
        </p:txBody>
      </p:sp>
      <p:sp>
        <p:nvSpPr>
          <p:cNvPr id="70" name="Down Arrow 10">
            <a:extLst>
              <a:ext uri="{FF2B5EF4-FFF2-40B4-BE49-F238E27FC236}">
                <a16:creationId xmlns:a16="http://schemas.microsoft.com/office/drawing/2014/main" id="{E19F4F6D-915E-49E0-A1EF-F02FA7AB808A}"/>
              </a:ext>
            </a:extLst>
          </p:cNvPr>
          <p:cNvSpPr/>
          <p:nvPr/>
        </p:nvSpPr>
        <p:spPr>
          <a:xfrm rot="16200000">
            <a:off x="6064364" y="2124334"/>
            <a:ext cx="291951" cy="837065"/>
          </a:xfrm>
          <a:prstGeom prst="downArrow">
            <a:avLst/>
          </a:prstGeom>
          <a:solidFill>
            <a:srgbClr val="C483C4"/>
          </a:solidFill>
          <a:ln w="25400" cap="flat" cmpd="sng" algn="ctr">
            <a:noFill/>
            <a:prstDash val="solid"/>
          </a:ln>
          <a:effectLst/>
        </p:spPr>
        <p:txBody>
          <a:bodyPr vert="vert" anchor="ct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CAR</a:t>
            </a:r>
            <a:endParaRPr kumimoji="0" lang="en-US" sz="675"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Down Arrow 11">
            <a:extLst>
              <a:ext uri="{FF2B5EF4-FFF2-40B4-BE49-F238E27FC236}">
                <a16:creationId xmlns:a16="http://schemas.microsoft.com/office/drawing/2014/main" id="{F0963243-C33B-402D-B02D-82394DCA12A5}"/>
              </a:ext>
            </a:extLst>
          </p:cNvPr>
          <p:cNvSpPr/>
          <p:nvPr/>
        </p:nvSpPr>
        <p:spPr>
          <a:xfrm rot="5400000">
            <a:off x="5224915" y="2121176"/>
            <a:ext cx="291950" cy="843392"/>
          </a:xfrm>
          <a:prstGeom prst="downArrow">
            <a:avLst/>
          </a:prstGeom>
          <a:solidFill>
            <a:srgbClr val="83CBB7"/>
          </a:solidFill>
          <a:ln w="25400" cap="flat" cmpd="sng" algn="ctr">
            <a:noFill/>
            <a:prstDash val="solid"/>
          </a:ln>
          <a:effectLst/>
        </p:spPr>
        <p:txBody>
          <a:bodyPr vert="vert270" lIns="0" tIns="0" rIns="0" bIns="0" anchor="ct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67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CAB LA + RPV LA</a:t>
            </a:r>
            <a:endParaRPr kumimoji="0" lang="en-US" sz="6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6FA95742-D3E4-4EE8-994A-5938D0CA8D0D}"/>
              </a:ext>
            </a:extLst>
          </p:cNvPr>
          <p:cNvSpPr txBox="1"/>
          <p:nvPr/>
        </p:nvSpPr>
        <p:spPr>
          <a:xfrm>
            <a:off x="6342257" y="2965324"/>
            <a:ext cx="309380" cy="242502"/>
          </a:xfrm>
          <a:prstGeom prst="rect">
            <a:avLst/>
          </a:prstGeom>
          <a:noFill/>
        </p:spPr>
        <p:txBody>
          <a:bodyPr wrap="none" lIns="0" tIns="0" rIns="0" bIns="0" rtlCol="0">
            <a:spAutoFit/>
          </a:bodyPr>
          <a:lstStyle/>
          <a:p>
            <a:pPr marL="0" marR="0" lvl="0" indent="0" algn="l"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6% NI</a:t>
            </a:r>
            <a:br>
              <a:rPr kumimoji="0" lang="en-US" sz="788"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788"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margin</a:t>
            </a:r>
          </a:p>
        </p:txBody>
      </p:sp>
      <p:grpSp>
        <p:nvGrpSpPr>
          <p:cNvPr id="11" name="Group 10">
            <a:extLst>
              <a:ext uri="{FF2B5EF4-FFF2-40B4-BE49-F238E27FC236}">
                <a16:creationId xmlns:a16="http://schemas.microsoft.com/office/drawing/2014/main" id="{5045A264-2AA7-42DA-AA71-90413114EDD5}"/>
              </a:ext>
            </a:extLst>
          </p:cNvPr>
          <p:cNvGrpSpPr/>
          <p:nvPr/>
        </p:nvGrpSpPr>
        <p:grpSpPr>
          <a:xfrm>
            <a:off x="4521323" y="3588684"/>
            <a:ext cx="3469671" cy="1051790"/>
            <a:chOff x="4548841" y="3105150"/>
            <a:chExt cx="4626228" cy="1402387"/>
          </a:xfrm>
        </p:grpSpPr>
        <p:sp>
          <p:nvSpPr>
            <p:cNvPr id="52" name="Content Placeholder 1"/>
            <p:cNvSpPr txBox="1">
              <a:spLocks/>
            </p:cNvSpPr>
            <p:nvPr/>
          </p:nvSpPr>
          <p:spPr>
            <a:xfrm>
              <a:off x="7518950" y="3164576"/>
              <a:ext cx="1656119" cy="1108890"/>
            </a:xfrm>
            <a:prstGeom prst="rect">
              <a:avLst/>
            </a:prstGeom>
            <a:ln>
              <a:noFill/>
            </a:ln>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685766"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secondary endpoint: </a:t>
              </a:r>
            </a:p>
            <a:p>
              <a:pPr marL="0" marR="0" lvl="0" indent="0" algn="l" defTabSz="685766"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noninferior to CAR (HIV-1 RNA </a:t>
              </a:r>
              <a:b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&lt;50 c/mL) at Week 48</a:t>
              </a:r>
            </a:p>
          </p:txBody>
        </p:sp>
        <p:grpSp>
          <p:nvGrpSpPr>
            <p:cNvPr id="8" name="Group 7">
              <a:extLst>
                <a:ext uri="{FF2B5EF4-FFF2-40B4-BE49-F238E27FC236}">
                  <a16:creationId xmlns:a16="http://schemas.microsoft.com/office/drawing/2014/main" id="{FB98885C-4E77-45AA-9BBD-43465DE44765}"/>
                </a:ext>
              </a:extLst>
            </p:cNvPr>
            <p:cNvGrpSpPr/>
            <p:nvPr/>
          </p:nvGrpSpPr>
          <p:grpSpPr>
            <a:xfrm>
              <a:off x="4548841" y="3105150"/>
              <a:ext cx="2979878" cy="1402387"/>
              <a:chOff x="4536141" y="3207713"/>
              <a:chExt cx="2979878" cy="1402387"/>
            </a:xfrm>
          </p:grpSpPr>
          <p:sp>
            <p:nvSpPr>
              <p:cNvPr id="51" name="Content Placeholder 1"/>
              <p:cNvSpPr txBox="1">
                <a:spLocks/>
              </p:cNvSpPr>
              <p:nvPr/>
            </p:nvSpPr>
            <p:spPr>
              <a:xfrm>
                <a:off x="5134553" y="4409582"/>
                <a:ext cx="2302700" cy="200518"/>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685766"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788"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Difference (%)</a:t>
                </a:r>
              </a:p>
            </p:txBody>
          </p:sp>
          <p:grpSp>
            <p:nvGrpSpPr>
              <p:cNvPr id="5" name="Group 4"/>
              <p:cNvGrpSpPr/>
              <p:nvPr/>
            </p:nvGrpSpPr>
            <p:grpSpPr>
              <a:xfrm>
                <a:off x="4957961" y="3495696"/>
                <a:ext cx="2558058" cy="932101"/>
                <a:chOff x="7118096" y="2222308"/>
                <a:chExt cx="4673945" cy="2498920"/>
              </a:xfrm>
            </p:grpSpPr>
            <p:grpSp>
              <p:nvGrpSpPr>
                <p:cNvPr id="41" name="Group 40"/>
                <p:cNvGrpSpPr/>
                <p:nvPr/>
              </p:nvGrpSpPr>
              <p:grpSpPr>
                <a:xfrm>
                  <a:off x="7118096" y="2222308"/>
                  <a:ext cx="4673945" cy="2498920"/>
                  <a:chOff x="5011775" y="2492896"/>
                  <a:chExt cx="4075037" cy="1621904"/>
                </a:xfrm>
              </p:grpSpPr>
              <p:graphicFrame>
                <p:nvGraphicFramePr>
                  <p:cNvPr id="45" name="Chart 17"/>
                  <p:cNvGraphicFramePr>
                    <a:graphicFrameLocks/>
                  </p:cNvGraphicFramePr>
                  <p:nvPr/>
                </p:nvGraphicFramePr>
                <p:xfrm>
                  <a:off x="5011775" y="2492896"/>
                  <a:ext cx="4075037" cy="1621904"/>
                </p:xfrm>
                <a:graphic>
                  <a:graphicData uri="http://schemas.openxmlformats.org/drawingml/2006/chart">
                    <c:chart xmlns:c="http://schemas.openxmlformats.org/drawingml/2006/chart" xmlns:r="http://schemas.openxmlformats.org/officeDocument/2006/relationships" r:id="rId5"/>
                  </a:graphicData>
                </a:graphic>
              </p:graphicFrame>
              <p:cxnSp>
                <p:nvCxnSpPr>
                  <p:cNvPr id="46" name="Straight Connector 45"/>
                  <p:cNvCxnSpPr>
                    <a:cxnSpLocks/>
                  </p:cNvCxnSpPr>
                  <p:nvPr/>
                </p:nvCxnSpPr>
                <p:spPr bwMode="auto">
                  <a:xfrm>
                    <a:off x="5293088" y="2492896"/>
                    <a:ext cx="3036" cy="1134225"/>
                  </a:xfrm>
                  <a:prstGeom prst="line">
                    <a:avLst/>
                  </a:prstGeom>
                  <a:noFill/>
                  <a:ln w="12700" cap="flat" cmpd="sng" algn="ctr">
                    <a:solidFill>
                      <a:schemeClr val="accent4">
                        <a:lumMod val="75000"/>
                      </a:schemeClr>
                    </a:solidFill>
                    <a:prstDash val="sysDash"/>
                  </a:ln>
                  <a:effectLst/>
                </p:spPr>
              </p:cxnSp>
            </p:grpSp>
            <p:sp>
              <p:nvSpPr>
                <p:cNvPr id="47" name="TextBox 46"/>
                <p:cNvSpPr txBox="1"/>
                <p:nvPr/>
              </p:nvSpPr>
              <p:spPr>
                <a:xfrm>
                  <a:off x="7761371" y="3357620"/>
                  <a:ext cx="660727" cy="433428"/>
                </a:xfrm>
                <a:prstGeom prst="rect">
                  <a:avLst/>
                </a:prstGeom>
                <a:noFill/>
              </p:spPr>
              <p:txBody>
                <a:bodyPr wrap="square" lIns="0" tIns="0" rIns="0" bIns="0"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-6.7</a:t>
                  </a:r>
                </a:p>
              </p:txBody>
            </p:sp>
            <p:sp>
              <p:nvSpPr>
                <p:cNvPr id="48" name="TextBox 47"/>
                <p:cNvSpPr txBox="1"/>
                <p:nvPr/>
              </p:nvSpPr>
              <p:spPr>
                <a:xfrm>
                  <a:off x="9393218" y="3357620"/>
                  <a:ext cx="660727" cy="433428"/>
                </a:xfrm>
                <a:prstGeom prst="rect">
                  <a:avLst/>
                </a:prstGeom>
                <a:noFill/>
              </p:spPr>
              <p:txBody>
                <a:bodyPr wrap="square" lIns="0" tIns="0" rIns="0" bIns="0"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0.7</a:t>
                  </a:r>
                </a:p>
              </p:txBody>
            </p:sp>
            <p:sp>
              <p:nvSpPr>
                <p:cNvPr id="30" name="TextBox 29"/>
                <p:cNvSpPr txBox="1"/>
                <p:nvPr/>
              </p:nvSpPr>
              <p:spPr>
                <a:xfrm>
                  <a:off x="8565466" y="2444866"/>
                  <a:ext cx="425671" cy="433428"/>
                </a:xfrm>
                <a:prstGeom prst="rect">
                  <a:avLst/>
                </a:prstGeom>
                <a:noFill/>
              </p:spPr>
              <p:txBody>
                <a:bodyPr wrap="none" lIns="0" tIns="0" rIns="0" bIns="0" rtlCol="0">
                  <a:spAutoFit/>
                </a:bodyPr>
                <a:lstStyle/>
                <a:p>
                  <a:pPr marL="0" marR="0" lvl="0" indent="0" algn="l"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-3.0</a:t>
                  </a:r>
                </a:p>
              </p:txBody>
            </p:sp>
          </p:grpSp>
          <p:sp>
            <p:nvSpPr>
              <p:cNvPr id="59" name="Down Arrow 10">
                <a:extLst>
                  <a:ext uri="{FF2B5EF4-FFF2-40B4-BE49-F238E27FC236}">
                    <a16:creationId xmlns:a16="http://schemas.microsoft.com/office/drawing/2014/main" id="{73A05FF5-9D15-461C-8E94-1E600B023F30}"/>
                  </a:ext>
                </a:extLst>
              </p:cNvPr>
              <p:cNvSpPr/>
              <p:nvPr/>
            </p:nvSpPr>
            <p:spPr>
              <a:xfrm rot="5400000" flipH="1">
                <a:off x="5490431" y="2851834"/>
                <a:ext cx="406746" cy="1118503"/>
              </a:xfrm>
              <a:prstGeom prst="downArrow">
                <a:avLst/>
              </a:prstGeom>
              <a:solidFill>
                <a:srgbClr val="990099"/>
              </a:solidFill>
              <a:ln w="25400" cap="flat" cmpd="sng" algn="ctr">
                <a:noFill/>
                <a:prstDash val="solid"/>
              </a:ln>
              <a:effectLst/>
            </p:spPr>
            <p:txBody>
              <a:bodyPr vert="vert270" anchor="ct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a:t>
                </a:r>
                <a:endParaRPr kumimoji="0" lang="en-US" sz="675"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61" name="Down Arrow 11">
                <a:extLst>
                  <a:ext uri="{FF2B5EF4-FFF2-40B4-BE49-F238E27FC236}">
                    <a16:creationId xmlns:a16="http://schemas.microsoft.com/office/drawing/2014/main" id="{D146A432-D234-466C-B640-F65AD4FD6221}"/>
                  </a:ext>
                </a:extLst>
              </p:cNvPr>
              <p:cNvSpPr/>
              <p:nvPr/>
            </p:nvSpPr>
            <p:spPr>
              <a:xfrm rot="16200000" flipH="1">
                <a:off x="6602610" y="2859780"/>
                <a:ext cx="406745" cy="1105848"/>
              </a:xfrm>
              <a:prstGeom prst="downArrow">
                <a:avLst/>
              </a:prstGeom>
              <a:solidFill>
                <a:srgbClr val="13AC82"/>
              </a:solidFill>
              <a:ln w="25400" cap="flat" cmpd="sng" algn="ctr">
                <a:noFill/>
                <a:prstDash val="solid"/>
              </a:ln>
              <a:effectLst/>
            </p:spPr>
            <p:txBody>
              <a:bodyPr vert="vert" lIns="0" tIns="0" rIns="0" bIns="0" anchor="ct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CAB LA + RPV LA</a:t>
                </a:r>
                <a:endParaRPr kumimoji="0" lang="en-US" sz="675"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9" name="TextBox 38">
                <a:extLst>
                  <a:ext uri="{FF2B5EF4-FFF2-40B4-BE49-F238E27FC236}">
                    <a16:creationId xmlns:a16="http://schemas.microsoft.com/office/drawing/2014/main" id="{091B2F54-4883-406F-9B3E-D61EFFFB19D7}"/>
                  </a:ext>
                </a:extLst>
              </p:cNvPr>
              <p:cNvSpPr txBox="1"/>
              <p:nvPr/>
            </p:nvSpPr>
            <p:spPr>
              <a:xfrm>
                <a:off x="4536141" y="3802073"/>
                <a:ext cx="535451" cy="323336"/>
              </a:xfrm>
              <a:prstGeom prst="rect">
                <a:avLst/>
              </a:prstGeom>
              <a:noFill/>
            </p:spPr>
            <p:txBody>
              <a:bodyPr wrap="square" lIns="0" tIns="0" rIns="0" bIns="0" rtlCol="0">
                <a:spAutoFit/>
              </a:bodyPr>
              <a:lstStyle/>
              <a:p>
                <a:pPr marL="0" marR="0" lvl="0" indent="0" algn="r"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98DB">
                        <a:lumMod val="75000"/>
                      </a:srgbClr>
                    </a:solidFill>
                    <a:effectLst/>
                    <a:uLnTx/>
                    <a:uFillTx/>
                    <a:latin typeface="Arial" panose="020B0604020202020204" pitchFamily="34" charset="0"/>
                    <a:ea typeface="+mn-ea"/>
                    <a:cs typeface="Arial" panose="020B0604020202020204" pitchFamily="34" charset="0"/>
                  </a:rPr>
                  <a:t>−10% NI</a:t>
                </a:r>
              </a:p>
              <a:p>
                <a:pPr marL="0" marR="0" lvl="0" indent="0" algn="r" defTabSz="685766"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98DB">
                        <a:lumMod val="75000"/>
                      </a:srgbClr>
                    </a:solidFill>
                    <a:effectLst/>
                    <a:uLnTx/>
                    <a:uFillTx/>
                    <a:latin typeface="Arial" panose="020B0604020202020204" pitchFamily="34" charset="0"/>
                    <a:ea typeface="+mn-ea"/>
                    <a:cs typeface="Arial" panose="020B0604020202020204" pitchFamily="34" charset="0"/>
                  </a:rPr>
                  <a:t>margin</a:t>
                </a:r>
              </a:p>
            </p:txBody>
          </p:sp>
        </p:grpSp>
      </p:grpSp>
      <p:sp>
        <p:nvSpPr>
          <p:cNvPr id="3" name="Text Placeholder 2"/>
          <p:cNvSpPr>
            <a:spLocks noGrp="1"/>
          </p:cNvSpPr>
          <p:nvPr>
            <p:ph type="body" sz="quarter" idx="11"/>
          </p:nvPr>
        </p:nvSpPr>
        <p:spPr>
          <a:xfrm>
            <a:off x="1143000" y="5653757"/>
            <a:ext cx="6268212" cy="137160"/>
          </a:xfrm>
        </p:spPr>
        <p:txBody>
          <a:bodyPr/>
          <a:lstStyle/>
          <a:p>
            <a:r>
              <a:rPr lang="en-US" dirty="0"/>
              <a:t>Swindells NEJM 2020</a:t>
            </a:r>
          </a:p>
        </p:txBody>
      </p:sp>
      <p:sp>
        <p:nvSpPr>
          <p:cNvPr id="40" name="TextBox 39"/>
          <p:cNvSpPr txBox="1"/>
          <p:nvPr/>
        </p:nvSpPr>
        <p:spPr>
          <a:xfrm>
            <a:off x="1207125" y="5793002"/>
            <a:ext cx="90045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13 of 37</a:t>
            </a:r>
          </a:p>
        </p:txBody>
      </p:sp>
    </p:spTree>
    <p:extLst>
      <p:ext uri="{BB962C8B-B14F-4D97-AF65-F5344CB8AC3E}">
        <p14:creationId xmlns:p14="http://schemas.microsoft.com/office/powerpoint/2010/main" val="302017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7732"/>
            <a:ext cx="6103619" cy="471488"/>
          </a:xfrm>
        </p:spPr>
        <p:txBody>
          <a:bodyPr/>
          <a:lstStyle/>
          <a:p>
            <a:pPr>
              <a:lnSpc>
                <a:spcPct val="100000"/>
              </a:lnSpc>
            </a:pPr>
            <a:r>
              <a:rPr lang="en-US" sz="1650" dirty="0">
                <a:solidFill>
                  <a:srgbClr val="002060"/>
                </a:solidFill>
              </a:rPr>
              <a:t>FLAIR Virologic Snapshot Outcomes at Week 48 for ITT-E:</a:t>
            </a:r>
            <a:br>
              <a:rPr lang="en-US" dirty="0">
                <a:solidFill>
                  <a:srgbClr val="002060"/>
                </a:solidFill>
              </a:rPr>
            </a:br>
            <a:r>
              <a:rPr lang="en-US" sz="1350" dirty="0">
                <a:solidFill>
                  <a:srgbClr val="002060"/>
                </a:solidFill>
              </a:rPr>
              <a:t>Noninferiority Achieved for Primary and Secondary Endpoints</a:t>
            </a:r>
          </a:p>
        </p:txBody>
      </p:sp>
      <p:sp>
        <p:nvSpPr>
          <p:cNvPr id="24" name="Rectangle 23"/>
          <p:cNvSpPr/>
          <p:nvPr/>
        </p:nvSpPr>
        <p:spPr>
          <a:xfrm>
            <a:off x="1538287" y="2148368"/>
            <a:ext cx="3024881" cy="189000"/>
          </a:xfrm>
          <a:prstGeom prst="rect">
            <a:avLst/>
          </a:prstGeom>
          <a:solidFill>
            <a:srgbClr val="002F5F"/>
          </a:solidFill>
          <a:ln w="25400" cap="flat" cmpd="sng" algn="ctr">
            <a:noFill/>
            <a:prstDash val="solid"/>
          </a:ln>
          <a:effectLst/>
        </p:spPr>
        <p:txBody>
          <a:bodyPr tIns="50625" bIns="50625" anchor="ctr"/>
          <a:lstStyle/>
          <a:p>
            <a:pPr marL="0" marR="0" lvl="1" indent="0" algn="ctr" defTabSz="6858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Virologic outcomes </a:t>
            </a:r>
          </a:p>
        </p:txBody>
      </p:sp>
      <p:grpSp>
        <p:nvGrpSpPr>
          <p:cNvPr id="3" name="Group 2">
            <a:extLst>
              <a:ext uri="{FF2B5EF4-FFF2-40B4-BE49-F238E27FC236}">
                <a16:creationId xmlns:a16="http://schemas.microsoft.com/office/drawing/2014/main" id="{8EA0D77A-D93F-4D06-B2D2-0D60BDF7340C}"/>
              </a:ext>
            </a:extLst>
          </p:cNvPr>
          <p:cNvGrpSpPr/>
          <p:nvPr/>
        </p:nvGrpSpPr>
        <p:grpSpPr>
          <a:xfrm>
            <a:off x="4791263" y="2148370"/>
            <a:ext cx="3058944" cy="1462127"/>
            <a:chOff x="4864350" y="864240"/>
            <a:chExt cx="4078592" cy="1949503"/>
          </a:xfrm>
        </p:grpSpPr>
        <p:sp>
          <p:nvSpPr>
            <p:cNvPr id="34" name="Content Placeholder 1">
              <a:extLst>
                <a:ext uri="{FF2B5EF4-FFF2-40B4-BE49-F238E27FC236}">
                  <a16:creationId xmlns:a16="http://schemas.microsoft.com/office/drawing/2014/main" id="{A2539A8C-EFC0-45EA-8EE6-FC9DA90AED4A}"/>
                </a:ext>
              </a:extLst>
            </p:cNvPr>
            <p:cNvSpPr txBox="1">
              <a:spLocks/>
            </p:cNvSpPr>
            <p:nvPr/>
          </p:nvSpPr>
          <p:spPr>
            <a:xfrm>
              <a:off x="7546140" y="1354901"/>
              <a:ext cx="1396802" cy="803494"/>
            </a:xfrm>
            <a:prstGeom prst="rect">
              <a:avLst/>
            </a:prstGeom>
            <a:ln w="19050">
              <a:noFill/>
            </a:ln>
          </p:spPr>
          <p:txBody>
            <a:bodyPr bIns="81000"/>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a:t>
              </a:r>
            </a:p>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noninferior to DTG/ABC/3TC </a:t>
              </a:r>
              <a:b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 c/mL) at Week 48</a:t>
              </a:r>
              <a:endParaRPr kumimoji="0" lang="en-US" sz="825"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9BD52AFB-AC12-4629-A6FB-4DE1040F5DC6}"/>
                </a:ext>
              </a:extLst>
            </p:cNvPr>
            <p:cNvGrpSpPr/>
            <p:nvPr/>
          </p:nvGrpSpPr>
          <p:grpSpPr>
            <a:xfrm>
              <a:off x="4923153" y="1123275"/>
              <a:ext cx="2642867" cy="1690468"/>
              <a:chOff x="4982200" y="1207095"/>
              <a:chExt cx="2825088" cy="1690468"/>
            </a:xfrm>
          </p:grpSpPr>
          <p:sp>
            <p:nvSpPr>
              <p:cNvPr id="32" name="Content Placeholder 1">
                <a:extLst>
                  <a:ext uri="{FF2B5EF4-FFF2-40B4-BE49-F238E27FC236}">
                    <a16:creationId xmlns:a16="http://schemas.microsoft.com/office/drawing/2014/main" id="{4BCD8F3E-52CD-4F79-B28D-9485F8B10181}"/>
                  </a:ext>
                </a:extLst>
              </p:cNvPr>
              <p:cNvSpPr txBox="1">
                <a:spLocks/>
              </p:cNvSpPr>
              <p:nvPr/>
            </p:nvSpPr>
            <p:spPr>
              <a:xfrm>
                <a:off x="5253436" y="2638375"/>
                <a:ext cx="2316209" cy="259188"/>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75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Difference (%)</a:t>
                </a:r>
              </a:p>
            </p:txBody>
          </p:sp>
          <p:graphicFrame>
            <p:nvGraphicFramePr>
              <p:cNvPr id="54" name="Chart 17">
                <a:extLst>
                  <a:ext uri="{FF2B5EF4-FFF2-40B4-BE49-F238E27FC236}">
                    <a16:creationId xmlns:a16="http://schemas.microsoft.com/office/drawing/2014/main" id="{B9A3CB8C-4B65-4B39-BD9B-34DA27F4D1CA}"/>
                  </a:ext>
                </a:extLst>
              </p:cNvPr>
              <p:cNvGraphicFramePr>
                <a:graphicFrameLocks/>
              </p:cNvGraphicFramePr>
              <p:nvPr/>
            </p:nvGraphicFramePr>
            <p:xfrm>
              <a:off x="4982200" y="1446663"/>
              <a:ext cx="2825088" cy="1210772"/>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a:extLst>
                  <a:ext uri="{FF2B5EF4-FFF2-40B4-BE49-F238E27FC236}">
                    <a16:creationId xmlns:a16="http://schemas.microsoft.com/office/drawing/2014/main" id="{B74D8B65-C547-4346-B8D0-2D6B7504E0F2}"/>
                  </a:ext>
                </a:extLst>
              </p:cNvPr>
              <p:cNvSpPr txBox="1"/>
              <p:nvPr/>
            </p:nvSpPr>
            <p:spPr>
              <a:xfrm>
                <a:off x="5755511" y="1974198"/>
                <a:ext cx="349845" cy="161669"/>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sp>
            <p:nvSpPr>
              <p:cNvPr id="50" name="TextBox 49">
                <a:extLst>
                  <a:ext uri="{FF2B5EF4-FFF2-40B4-BE49-F238E27FC236}">
                    <a16:creationId xmlns:a16="http://schemas.microsoft.com/office/drawing/2014/main" id="{B3C38527-B64C-4C8A-B4B0-A994A38CB447}"/>
                  </a:ext>
                </a:extLst>
              </p:cNvPr>
              <p:cNvSpPr txBox="1"/>
              <p:nvPr/>
            </p:nvSpPr>
            <p:spPr>
              <a:xfrm>
                <a:off x="6524011" y="1974198"/>
                <a:ext cx="349845" cy="161669"/>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p>
            </p:txBody>
          </p:sp>
          <p:sp>
            <p:nvSpPr>
              <p:cNvPr id="53" name="TextBox 52">
                <a:extLst>
                  <a:ext uri="{FF2B5EF4-FFF2-40B4-BE49-F238E27FC236}">
                    <a16:creationId xmlns:a16="http://schemas.microsoft.com/office/drawing/2014/main" id="{F0D88E7C-A4DB-4F7F-904E-4A08EBCE2ACD}"/>
                  </a:ext>
                </a:extLst>
              </p:cNvPr>
              <p:cNvSpPr txBox="1"/>
              <p:nvPr/>
            </p:nvSpPr>
            <p:spPr>
              <a:xfrm>
                <a:off x="5972421" y="1578973"/>
                <a:ext cx="285589" cy="161669"/>
              </a:xfrm>
              <a:prstGeom prst="rect">
                <a:avLst/>
              </a:prstGeom>
              <a:noFill/>
            </p:spPr>
            <p:txBody>
              <a:bodyPr wrap="non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−0.4</a:t>
                </a:r>
              </a:p>
            </p:txBody>
          </p:sp>
          <p:cxnSp>
            <p:nvCxnSpPr>
              <p:cNvPr id="13" name="Straight Connector 12">
                <a:extLst>
                  <a:ext uri="{FF2B5EF4-FFF2-40B4-BE49-F238E27FC236}">
                    <a16:creationId xmlns:a16="http://schemas.microsoft.com/office/drawing/2014/main" id="{963F73EC-A6B0-466B-A994-57BCB0916BB2}"/>
                  </a:ext>
                </a:extLst>
              </p:cNvPr>
              <p:cNvCxnSpPr/>
              <p:nvPr/>
            </p:nvCxnSpPr>
            <p:spPr>
              <a:xfrm>
                <a:off x="7146819" y="1479780"/>
                <a:ext cx="0" cy="921238"/>
              </a:xfrm>
              <a:prstGeom prst="line">
                <a:avLst/>
              </a:prstGeom>
              <a:noFill/>
              <a:ln w="19050" cap="flat" cmpd="sng" algn="ctr">
                <a:solidFill>
                  <a:srgbClr val="002F5F"/>
                </a:solidFill>
                <a:prstDash val="sysDash"/>
              </a:ln>
              <a:effectLst/>
            </p:spPr>
          </p:cxnSp>
          <p:grpSp>
            <p:nvGrpSpPr>
              <p:cNvPr id="4" name="Group 3">
                <a:extLst>
                  <a:ext uri="{FF2B5EF4-FFF2-40B4-BE49-F238E27FC236}">
                    <a16:creationId xmlns:a16="http://schemas.microsoft.com/office/drawing/2014/main" id="{57E089F3-48A6-40F1-BA8A-48C6160258A4}"/>
                  </a:ext>
                </a:extLst>
              </p:cNvPr>
              <p:cNvGrpSpPr/>
              <p:nvPr/>
            </p:nvGrpSpPr>
            <p:grpSpPr>
              <a:xfrm>
                <a:off x="5146085" y="1207095"/>
                <a:ext cx="2528015" cy="480958"/>
                <a:chOff x="5775242" y="1111248"/>
                <a:chExt cx="2528015" cy="412662"/>
              </a:xfrm>
            </p:grpSpPr>
            <p:sp>
              <p:nvSpPr>
                <p:cNvPr id="40" name="Down Arrow 10">
                  <a:extLst>
                    <a:ext uri="{FF2B5EF4-FFF2-40B4-BE49-F238E27FC236}">
                      <a16:creationId xmlns:a16="http://schemas.microsoft.com/office/drawing/2014/main" id="{1FB73E1D-E5C4-4EF9-B315-82FE5BC386F3}"/>
                    </a:ext>
                  </a:extLst>
                </p:cNvPr>
                <p:cNvSpPr/>
                <p:nvPr/>
              </p:nvSpPr>
              <p:spPr>
                <a:xfrm rot="16200000">
                  <a:off x="7465894" y="607264"/>
                  <a:ext cx="333379" cy="1341347"/>
                </a:xfrm>
                <a:prstGeom prst="downArrow">
                  <a:avLst/>
                </a:prstGeom>
                <a:solidFill>
                  <a:srgbClr val="990099"/>
                </a:solidFill>
                <a:ln w="25400" cap="flat" cmpd="sng" algn="ctr">
                  <a:noFill/>
                  <a:prstDash val="solid"/>
                </a:ln>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704"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43" name="TextBox 26">
                  <a:extLst>
                    <a:ext uri="{FF2B5EF4-FFF2-40B4-BE49-F238E27FC236}">
                      <a16:creationId xmlns:a16="http://schemas.microsoft.com/office/drawing/2014/main" id="{08B807F4-6CCB-4EC7-81CC-3759E234712F}"/>
                    </a:ext>
                  </a:extLst>
                </p:cNvPr>
                <p:cNvSpPr txBox="1">
                  <a:spLocks noChangeArrowheads="1"/>
                </p:cNvSpPr>
                <p:nvPr/>
              </p:nvSpPr>
              <p:spPr bwMode="auto">
                <a:xfrm>
                  <a:off x="6997878" y="1180617"/>
                  <a:ext cx="1225983" cy="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DTG/ABC/3TC</a:t>
                  </a:r>
                </a:p>
              </p:txBody>
            </p:sp>
            <p:sp>
              <p:nvSpPr>
                <p:cNvPr id="36" name="Down Arrow 11">
                  <a:extLst>
                    <a:ext uri="{FF2B5EF4-FFF2-40B4-BE49-F238E27FC236}">
                      <a16:creationId xmlns:a16="http://schemas.microsoft.com/office/drawing/2014/main" id="{979E287F-8245-4088-B103-0F79659C8FBC}"/>
                    </a:ext>
                  </a:extLst>
                </p:cNvPr>
                <p:cNvSpPr/>
                <p:nvPr/>
              </p:nvSpPr>
              <p:spPr>
                <a:xfrm rot="5400000">
                  <a:off x="6237809" y="648684"/>
                  <a:ext cx="333380" cy="1258514"/>
                </a:xfrm>
                <a:prstGeom prst="downArrow">
                  <a:avLst/>
                </a:prstGeom>
                <a:solidFill>
                  <a:srgbClr val="13AC82"/>
                </a:solidFill>
                <a:ln w="25400" cap="flat" cmpd="sng" algn="ctr">
                  <a:noFill/>
                  <a:prstDash val="solid"/>
                </a:ln>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704"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42" name="TextBox 24">
                  <a:extLst>
                    <a:ext uri="{FF2B5EF4-FFF2-40B4-BE49-F238E27FC236}">
                      <a16:creationId xmlns:a16="http://schemas.microsoft.com/office/drawing/2014/main" id="{511ABBDE-CA67-4BDF-B928-3C0C3F1575FE}"/>
                    </a:ext>
                  </a:extLst>
                </p:cNvPr>
                <p:cNvSpPr txBox="1">
                  <a:spLocks noChangeArrowheads="1"/>
                </p:cNvSpPr>
                <p:nvPr/>
              </p:nvSpPr>
              <p:spPr bwMode="auto">
                <a:xfrm>
                  <a:off x="5778378" y="1180617"/>
                  <a:ext cx="1302971" cy="34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685800" rtl="0" eaLnBrk="0" fontAlgn="base" latinLnBrk="0" hangingPunct="0">
                    <a:lnSpc>
                      <a:spcPct val="100000"/>
                    </a:lnSpc>
                    <a:spcBef>
                      <a:spcPct val="0"/>
                    </a:spcBef>
                    <a:spcAft>
                      <a:spcPts val="0"/>
                    </a:spcAft>
                    <a:buClrTx/>
                    <a:buSzTx/>
                    <a:buFontTx/>
                    <a:buNone/>
                    <a:tabLst/>
                    <a:defRPr/>
                  </a:pPr>
                  <a:r>
                    <a:rPr kumimoji="0" lang="en-US" sz="6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CAB LA + RPV LA</a:t>
                  </a:r>
                </a:p>
              </p:txBody>
            </p:sp>
          </p:grpSp>
        </p:grpSp>
        <p:sp>
          <p:nvSpPr>
            <p:cNvPr id="25" name="Rectangle 24"/>
            <p:cNvSpPr/>
            <p:nvPr/>
          </p:nvSpPr>
          <p:spPr>
            <a:xfrm>
              <a:off x="4864350" y="864240"/>
              <a:ext cx="4032000" cy="252000"/>
            </a:xfrm>
            <a:prstGeom prst="rect">
              <a:avLst/>
            </a:prstGeom>
            <a:solidFill>
              <a:srgbClr val="002F5F"/>
            </a:solidFill>
            <a:ln w="25400" cap="flat" cmpd="sng" algn="ctr">
              <a:noFill/>
              <a:prstDash val="solid"/>
            </a:ln>
            <a:effectLst/>
          </p:spPr>
          <p:txBody>
            <a:bodyPr tIns="50625" bIns="50625" anchor="ctr"/>
            <a:lstStyle/>
            <a:p>
              <a:pPr marL="0" marR="0" lvl="1" indent="0" algn="ctr" defTabSz="6858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Adjusted treatment difference (95% CI)*</a:t>
              </a:r>
            </a:p>
          </p:txBody>
        </p:sp>
        <p:sp>
          <p:nvSpPr>
            <p:cNvPr id="44" name="TextBox 43">
              <a:extLst>
                <a:ext uri="{FF2B5EF4-FFF2-40B4-BE49-F238E27FC236}">
                  <a16:creationId xmlns:a16="http://schemas.microsoft.com/office/drawing/2014/main" id="{F06FAA6C-02C2-4B83-8371-6550F12A40B7}"/>
                </a:ext>
              </a:extLst>
            </p:cNvPr>
            <p:cNvSpPr txBox="1"/>
            <p:nvPr/>
          </p:nvSpPr>
          <p:spPr>
            <a:xfrm>
              <a:off x="7001073" y="2016200"/>
              <a:ext cx="378743" cy="276999"/>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2F5F"/>
                  </a:solidFill>
                  <a:effectLst/>
                  <a:uLnTx/>
                  <a:uFillTx/>
                  <a:latin typeface="Arial" panose="020B0604020202020204" pitchFamily="34" charset="0"/>
                  <a:ea typeface="+mn-ea"/>
                  <a:cs typeface="Arial" panose="020B0604020202020204" pitchFamily="34" charset="0"/>
                </a:rPr>
                <a:t>6% NI</a:t>
              </a:r>
              <a:br>
                <a:rPr kumimoji="0" lang="en-US" sz="675" b="0" i="0" u="none" strike="noStrike" kern="1200" cap="none" spc="0" normalizeH="0" baseline="0" noProof="0" dirty="0">
                  <a:ln>
                    <a:noFill/>
                  </a:ln>
                  <a:solidFill>
                    <a:srgbClr val="002F5F"/>
                  </a:solidFill>
                  <a:effectLst/>
                  <a:uLnTx/>
                  <a:uFillTx/>
                  <a:latin typeface="Arial" panose="020B0604020202020204" pitchFamily="34" charset="0"/>
                  <a:ea typeface="+mn-ea"/>
                  <a:cs typeface="Arial" panose="020B0604020202020204" pitchFamily="34" charset="0"/>
                </a:rPr>
              </a:br>
              <a:r>
                <a:rPr kumimoji="0" lang="en-US" sz="675" b="0" i="0" u="none" strike="noStrike" kern="1200" cap="none" spc="0" normalizeH="0" baseline="0" noProof="0" dirty="0">
                  <a:ln>
                    <a:noFill/>
                  </a:ln>
                  <a:solidFill>
                    <a:srgbClr val="002F5F"/>
                  </a:solidFill>
                  <a:effectLst/>
                  <a:uLnTx/>
                  <a:uFillTx/>
                  <a:latin typeface="Arial" panose="020B0604020202020204" pitchFamily="34" charset="0"/>
                  <a:ea typeface="+mn-ea"/>
                  <a:cs typeface="Arial" panose="020B0604020202020204" pitchFamily="34" charset="0"/>
                </a:rPr>
                <a:t>margin</a:t>
              </a:r>
            </a:p>
          </p:txBody>
        </p:sp>
      </p:grpSp>
      <p:grpSp>
        <p:nvGrpSpPr>
          <p:cNvPr id="7" name="Group 6">
            <a:extLst>
              <a:ext uri="{FF2B5EF4-FFF2-40B4-BE49-F238E27FC236}">
                <a16:creationId xmlns:a16="http://schemas.microsoft.com/office/drawing/2014/main" id="{CD3F4DE4-17F0-44FF-95DF-8474FD0BB58C}"/>
              </a:ext>
            </a:extLst>
          </p:cNvPr>
          <p:cNvGrpSpPr/>
          <p:nvPr/>
        </p:nvGrpSpPr>
        <p:grpSpPr>
          <a:xfrm>
            <a:off x="1066800" y="2315375"/>
            <a:ext cx="3529055" cy="2562312"/>
            <a:chOff x="570631" y="1086916"/>
            <a:chExt cx="4033173" cy="3416416"/>
          </a:xfrm>
        </p:grpSpPr>
        <p:graphicFrame>
          <p:nvGraphicFramePr>
            <p:cNvPr id="31" name="Chart 30">
              <a:extLst>
                <a:ext uri="{FF2B5EF4-FFF2-40B4-BE49-F238E27FC236}">
                  <a16:creationId xmlns:a16="http://schemas.microsoft.com/office/drawing/2014/main" id="{D9098F75-1BA9-441E-860A-185583397D06}"/>
                </a:ext>
              </a:extLst>
            </p:cNvPr>
            <p:cNvGraphicFramePr/>
            <p:nvPr>
              <p:extLst>
                <p:ext uri="{D42A27DB-BD31-4B8C-83A1-F6EECF244321}">
                  <p14:modId xmlns:p14="http://schemas.microsoft.com/office/powerpoint/2010/main" val="3931395467"/>
                </p:ext>
              </p:extLst>
            </p:nvPr>
          </p:nvGraphicFramePr>
          <p:xfrm>
            <a:off x="570631" y="1086916"/>
            <a:ext cx="4033173" cy="3416416"/>
          </p:xfrm>
          <a:graphic>
            <a:graphicData uri="http://schemas.openxmlformats.org/drawingml/2006/chart">
              <c:chart xmlns:c="http://schemas.openxmlformats.org/drawingml/2006/chart" xmlns:r="http://schemas.openxmlformats.org/officeDocument/2006/relationships" r:id="rId4"/>
            </a:graphicData>
          </a:graphic>
        </p:graphicFrame>
        <p:sp>
          <p:nvSpPr>
            <p:cNvPr id="57" name="TextBox 56">
              <a:extLst>
                <a:ext uri="{FF2B5EF4-FFF2-40B4-BE49-F238E27FC236}">
                  <a16:creationId xmlns:a16="http://schemas.microsoft.com/office/drawing/2014/main" id="{4488B6B3-4A30-4F3B-82D7-A9791C2B1442}"/>
                </a:ext>
              </a:extLst>
            </p:cNvPr>
            <p:cNvSpPr txBox="1"/>
            <p:nvPr/>
          </p:nvSpPr>
          <p:spPr>
            <a:xfrm>
              <a:off x="1300646" y="3837469"/>
              <a:ext cx="914400" cy="507831"/>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Virologic nonresponse (≥50 c/mL)</a:t>
              </a:r>
            </a:p>
          </p:txBody>
        </p:sp>
      </p:grpSp>
      <p:sp>
        <p:nvSpPr>
          <p:cNvPr id="33" name="Text Placeholder 13"/>
          <p:cNvSpPr>
            <a:spLocks noGrp="1"/>
          </p:cNvSpPr>
          <p:nvPr>
            <p:ph type="body" sz="quarter" idx="13"/>
          </p:nvPr>
        </p:nvSpPr>
        <p:spPr>
          <a:xfrm>
            <a:off x="1547051" y="4830125"/>
            <a:ext cx="6268212" cy="213520"/>
          </a:xfrm>
        </p:spPr>
        <p:txBody>
          <a:bodyPr wrap="square">
            <a:spAutoFit/>
          </a:bodyPr>
          <a:lstStyle/>
          <a:p>
            <a:r>
              <a:rPr lang="en-US" altLang="en-US" dirty="0"/>
              <a:t>3TC, lamivudine; ABC, abacavir; </a:t>
            </a:r>
            <a:r>
              <a:rPr lang="en-US" dirty="0"/>
              <a:t>CAB, cabotegravir; CI, confidence interval; DTG, dolutegravir; ITT-E, intention-to-treat exposed; LA, long-acting; </a:t>
            </a:r>
            <a:r>
              <a:rPr lang="en-US" altLang="ja-JP" dirty="0"/>
              <a:t>NI, noninferiority; </a:t>
            </a:r>
            <a:r>
              <a:rPr lang="en-US" altLang="en-US" dirty="0"/>
              <a:t>RPV, rilpivirine.</a:t>
            </a:r>
            <a:r>
              <a:rPr lang="en-US" dirty="0"/>
              <a:t> </a:t>
            </a:r>
            <a:endParaRPr lang="en-US" altLang="ja-JP" dirty="0"/>
          </a:p>
          <a:p>
            <a:r>
              <a:rPr lang="en-US" altLang="ja-JP" dirty="0"/>
              <a:t>*</a:t>
            </a:r>
            <a:r>
              <a:rPr lang="en-US" dirty="0"/>
              <a:t>Adjusted for sex and baseline HIV-1 RNA (&lt; vs ≥100,000 c/mL).</a:t>
            </a:r>
            <a:endParaRPr lang="en-US" altLang="ja-JP" dirty="0"/>
          </a:p>
        </p:txBody>
      </p:sp>
      <p:sp>
        <p:nvSpPr>
          <p:cNvPr id="6" name="TextBox 5"/>
          <p:cNvSpPr txBox="1"/>
          <p:nvPr/>
        </p:nvSpPr>
        <p:spPr>
          <a:xfrm>
            <a:off x="6954982" y="6289964"/>
            <a:ext cx="182101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Orkin</a:t>
            </a:r>
            <a:r>
              <a:rPr kumimoji="0" lang="en-US" sz="1800" b="0" i="0" u="none" strike="noStrike" kern="1200" cap="none" spc="0" normalizeH="0" baseline="0" noProof="0" dirty="0">
                <a:ln>
                  <a:noFill/>
                </a:ln>
                <a:solidFill>
                  <a:srgbClr val="000000"/>
                </a:solidFill>
                <a:effectLst/>
                <a:uLnTx/>
                <a:uFillTx/>
                <a:latin typeface="Arial"/>
                <a:ea typeface="+mn-ea"/>
                <a:cs typeface="+mn-cs"/>
              </a:rPr>
              <a:t> NEJM 2020</a:t>
            </a:r>
          </a:p>
        </p:txBody>
      </p:sp>
    </p:spTree>
    <p:extLst>
      <p:ext uri="{BB962C8B-B14F-4D97-AF65-F5344CB8AC3E}">
        <p14:creationId xmlns:p14="http://schemas.microsoft.com/office/powerpoint/2010/main" val="1586808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9243"/>
            <a:ext cx="6103619" cy="471488"/>
          </a:xfrm>
        </p:spPr>
        <p:txBody>
          <a:bodyPr/>
          <a:lstStyle/>
          <a:p>
            <a:pPr>
              <a:lnSpc>
                <a:spcPct val="100000"/>
              </a:lnSpc>
            </a:pPr>
            <a:r>
              <a:rPr lang="en-US" sz="1650" dirty="0">
                <a:solidFill>
                  <a:srgbClr val="002060"/>
                </a:solidFill>
              </a:rPr>
              <a:t>FLAIR </a:t>
            </a:r>
            <a:r>
              <a:rPr lang="en-US" sz="1650" dirty="0" err="1">
                <a:solidFill>
                  <a:srgbClr val="002060"/>
                </a:solidFill>
              </a:rPr>
              <a:t>Virologic</a:t>
            </a:r>
            <a:r>
              <a:rPr lang="en-US" sz="1650" dirty="0">
                <a:solidFill>
                  <a:srgbClr val="002060"/>
                </a:solidFill>
              </a:rPr>
              <a:t> Snapshot Outcomes at Week 48 for ITT-E:</a:t>
            </a:r>
            <a:br>
              <a:rPr lang="en-US" dirty="0">
                <a:solidFill>
                  <a:srgbClr val="002060"/>
                </a:solidFill>
              </a:rPr>
            </a:br>
            <a:r>
              <a:rPr lang="en-US" sz="1350" dirty="0" err="1">
                <a:solidFill>
                  <a:srgbClr val="002060"/>
                </a:solidFill>
              </a:rPr>
              <a:t>Noninferiority</a:t>
            </a:r>
            <a:r>
              <a:rPr lang="en-US" sz="1350" dirty="0">
                <a:solidFill>
                  <a:srgbClr val="002060"/>
                </a:solidFill>
              </a:rPr>
              <a:t> Achieved for Primary and Secondary Endpoints</a:t>
            </a:r>
          </a:p>
        </p:txBody>
      </p:sp>
      <p:sp>
        <p:nvSpPr>
          <p:cNvPr id="55" name="Text Placeholder 29">
            <a:extLst>
              <a:ext uri="{FF2B5EF4-FFF2-40B4-BE49-F238E27FC236}">
                <a16:creationId xmlns:a16="http://schemas.microsoft.com/office/drawing/2014/main" id="{1B839426-52B4-4F99-8080-7D00A7BD474E}"/>
              </a:ext>
            </a:extLst>
          </p:cNvPr>
          <p:cNvSpPr>
            <a:spLocks noGrp="1"/>
          </p:cNvSpPr>
          <p:nvPr>
            <p:ph type="body" sz="quarter" idx="11"/>
          </p:nvPr>
        </p:nvSpPr>
        <p:spPr/>
        <p:txBody>
          <a:bodyPr/>
          <a:lstStyle/>
          <a:p>
            <a:r>
              <a:rPr lang="en-US" dirty="0"/>
              <a:t>Orkin C, </a:t>
            </a:r>
            <a:r>
              <a:rPr lang="en-US" altLang="en-US" dirty="0"/>
              <a:t>NEJM 2020.</a:t>
            </a:r>
          </a:p>
        </p:txBody>
      </p:sp>
      <p:sp>
        <p:nvSpPr>
          <p:cNvPr id="33" name="Text Placeholder 13"/>
          <p:cNvSpPr>
            <a:spLocks noGrp="1"/>
          </p:cNvSpPr>
          <p:nvPr>
            <p:ph type="body" sz="quarter" idx="13"/>
          </p:nvPr>
        </p:nvSpPr>
        <p:spPr>
          <a:xfrm>
            <a:off x="1543050" y="4830983"/>
            <a:ext cx="6268212" cy="213520"/>
          </a:xfrm>
        </p:spPr>
        <p:txBody>
          <a:bodyPr wrap="square">
            <a:spAutoFit/>
          </a:bodyPr>
          <a:lstStyle/>
          <a:p>
            <a:r>
              <a:rPr lang="en-US" altLang="en-US" dirty="0"/>
              <a:t>3TC, lamivudine; ABC, abacavir; </a:t>
            </a:r>
            <a:r>
              <a:rPr lang="en-US" dirty="0"/>
              <a:t>CAB, cabotegravir; CI, confidence interval; DTG, dolutegravir; ITT-E, intention-to-treat exposed; LA, long-acting; </a:t>
            </a:r>
            <a:r>
              <a:rPr lang="en-US" altLang="ja-JP" dirty="0"/>
              <a:t>NI, noninferiority; </a:t>
            </a:r>
            <a:r>
              <a:rPr lang="en-US" altLang="en-US" dirty="0"/>
              <a:t>RPV, rilpivirine.</a:t>
            </a:r>
            <a:r>
              <a:rPr lang="en-US" dirty="0"/>
              <a:t> </a:t>
            </a:r>
            <a:endParaRPr lang="en-US" altLang="ja-JP" dirty="0"/>
          </a:p>
          <a:p>
            <a:r>
              <a:rPr lang="en-US" altLang="ja-JP" dirty="0"/>
              <a:t>*</a:t>
            </a:r>
            <a:r>
              <a:rPr lang="en-US" dirty="0"/>
              <a:t>Adjusted for sex and baseline HIV-1 RNA (&lt; vs ≥100,000 c/mL).</a:t>
            </a:r>
            <a:endParaRPr lang="en-US" altLang="ja-JP" dirty="0"/>
          </a:p>
        </p:txBody>
      </p:sp>
      <p:sp>
        <p:nvSpPr>
          <p:cNvPr id="24" name="Rectangle 23"/>
          <p:cNvSpPr/>
          <p:nvPr/>
        </p:nvSpPr>
        <p:spPr>
          <a:xfrm>
            <a:off x="1538287" y="2148368"/>
            <a:ext cx="3024881" cy="189000"/>
          </a:xfrm>
          <a:prstGeom prst="rect">
            <a:avLst/>
          </a:prstGeom>
          <a:solidFill>
            <a:srgbClr val="002F5F"/>
          </a:solidFill>
          <a:ln w="25400" cap="flat" cmpd="sng" algn="ctr">
            <a:noFill/>
            <a:prstDash val="solid"/>
          </a:ln>
          <a:effectLst/>
        </p:spPr>
        <p:txBody>
          <a:bodyPr tIns="50625" bIns="50625" anchor="ctr"/>
          <a:lstStyle/>
          <a:p>
            <a:pPr marL="0" marR="0" lvl="1" indent="0" algn="ctr" defTabSz="6858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Virologic outcomes </a:t>
            </a:r>
          </a:p>
        </p:txBody>
      </p:sp>
      <p:graphicFrame>
        <p:nvGraphicFramePr>
          <p:cNvPr id="31" name="Chart 30">
            <a:extLst>
              <a:ext uri="{FF2B5EF4-FFF2-40B4-BE49-F238E27FC236}">
                <a16:creationId xmlns:a16="http://schemas.microsoft.com/office/drawing/2014/main" id="{D9098F75-1BA9-441E-860A-185583397D06}"/>
              </a:ext>
            </a:extLst>
          </p:cNvPr>
          <p:cNvGraphicFramePr/>
          <p:nvPr>
            <p:extLst>
              <p:ext uri="{D42A27DB-BD31-4B8C-83A1-F6EECF244321}">
                <p14:modId xmlns:p14="http://schemas.microsoft.com/office/powerpoint/2010/main" val="3322790545"/>
              </p:ext>
            </p:extLst>
          </p:nvPr>
        </p:nvGraphicFramePr>
        <p:xfrm>
          <a:off x="1562315" y="2315171"/>
          <a:ext cx="3024880" cy="2562312"/>
        </p:xfrm>
        <a:graphic>
          <a:graphicData uri="http://schemas.openxmlformats.org/drawingml/2006/chart">
            <c:chart xmlns:c="http://schemas.openxmlformats.org/drawingml/2006/chart" xmlns:r="http://schemas.openxmlformats.org/officeDocument/2006/relationships" r:id="rId3"/>
          </a:graphicData>
        </a:graphic>
      </p:graphicFrame>
      <p:sp>
        <p:nvSpPr>
          <p:cNvPr id="34" name="Content Placeholder 1">
            <a:extLst>
              <a:ext uri="{FF2B5EF4-FFF2-40B4-BE49-F238E27FC236}">
                <a16:creationId xmlns:a16="http://schemas.microsoft.com/office/drawing/2014/main" id="{A2539A8C-EFC0-45EA-8EE6-FC9DA90AED4A}"/>
              </a:ext>
            </a:extLst>
          </p:cNvPr>
          <p:cNvSpPr txBox="1">
            <a:spLocks/>
          </p:cNvSpPr>
          <p:nvPr/>
        </p:nvSpPr>
        <p:spPr>
          <a:xfrm>
            <a:off x="6802605" y="2516363"/>
            <a:ext cx="1047602" cy="602621"/>
          </a:xfrm>
          <a:prstGeom prst="rect">
            <a:avLst/>
          </a:prstGeom>
          <a:ln w="19050">
            <a:noFill/>
          </a:ln>
        </p:spPr>
        <p:txBody>
          <a:bodyPr bIns="81000"/>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Primary endpoint:</a:t>
            </a:r>
          </a:p>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LA noninferior to DTG/ABC/3TC </a:t>
            </a:r>
            <a:b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82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(≥50 c/mL) at Week 48</a:t>
            </a:r>
            <a:endParaRPr kumimoji="0" lang="en-US" sz="825" b="1" i="0" u="none" strike="noStrike" kern="0" cap="none" spc="0" normalizeH="0" baseline="30000" noProof="0" dirty="0">
              <a:ln>
                <a:noFill/>
              </a:ln>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9BD52AFB-AC12-4629-A6FB-4DE1040F5DC6}"/>
              </a:ext>
            </a:extLst>
          </p:cNvPr>
          <p:cNvGrpSpPr/>
          <p:nvPr/>
        </p:nvGrpSpPr>
        <p:grpSpPr>
          <a:xfrm>
            <a:off x="4835367" y="2342644"/>
            <a:ext cx="1982150" cy="1267853"/>
            <a:chOff x="4982200" y="1207092"/>
            <a:chExt cx="2825088" cy="1690471"/>
          </a:xfrm>
        </p:grpSpPr>
        <p:sp>
          <p:nvSpPr>
            <p:cNvPr id="32" name="Content Placeholder 1">
              <a:extLst>
                <a:ext uri="{FF2B5EF4-FFF2-40B4-BE49-F238E27FC236}">
                  <a16:creationId xmlns:a16="http://schemas.microsoft.com/office/drawing/2014/main" id="{4BCD8F3E-52CD-4F79-B28D-9485F8B10181}"/>
                </a:ext>
              </a:extLst>
            </p:cNvPr>
            <p:cNvSpPr txBox="1">
              <a:spLocks/>
            </p:cNvSpPr>
            <p:nvPr/>
          </p:nvSpPr>
          <p:spPr>
            <a:xfrm>
              <a:off x="5253436" y="2638375"/>
              <a:ext cx="2316209" cy="259188"/>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75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Difference (%)</a:t>
              </a:r>
            </a:p>
          </p:txBody>
        </p:sp>
        <p:graphicFrame>
          <p:nvGraphicFramePr>
            <p:cNvPr id="54" name="Chart 17">
              <a:extLst>
                <a:ext uri="{FF2B5EF4-FFF2-40B4-BE49-F238E27FC236}">
                  <a16:creationId xmlns:a16="http://schemas.microsoft.com/office/drawing/2014/main" id="{B9A3CB8C-4B65-4B39-BD9B-34DA27F4D1CA}"/>
                </a:ext>
              </a:extLst>
            </p:cNvPr>
            <p:cNvGraphicFramePr>
              <a:graphicFrameLocks/>
            </p:cNvGraphicFramePr>
            <p:nvPr>
              <p:extLst>
                <p:ext uri="{D42A27DB-BD31-4B8C-83A1-F6EECF244321}">
                  <p14:modId xmlns:p14="http://schemas.microsoft.com/office/powerpoint/2010/main" val="2402194176"/>
                </p:ext>
              </p:extLst>
            </p:nvPr>
          </p:nvGraphicFramePr>
          <p:xfrm>
            <a:off x="4982200" y="1446663"/>
            <a:ext cx="2825088" cy="1210772"/>
          </p:xfrm>
          <a:graphic>
            <a:graphicData uri="http://schemas.openxmlformats.org/drawingml/2006/chart">
              <c:chart xmlns:c="http://schemas.openxmlformats.org/drawingml/2006/chart" xmlns:r="http://schemas.openxmlformats.org/officeDocument/2006/relationships" r:id="rId4"/>
            </a:graphicData>
          </a:graphic>
        </p:graphicFrame>
        <p:sp>
          <p:nvSpPr>
            <p:cNvPr id="49" name="TextBox 48">
              <a:extLst>
                <a:ext uri="{FF2B5EF4-FFF2-40B4-BE49-F238E27FC236}">
                  <a16:creationId xmlns:a16="http://schemas.microsoft.com/office/drawing/2014/main" id="{B74D8B65-C547-4346-B8D0-2D6B7504E0F2}"/>
                </a:ext>
              </a:extLst>
            </p:cNvPr>
            <p:cNvSpPr txBox="1"/>
            <p:nvPr/>
          </p:nvSpPr>
          <p:spPr>
            <a:xfrm>
              <a:off x="5755511" y="1974197"/>
              <a:ext cx="349845" cy="161669"/>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−2.8</a:t>
              </a:r>
            </a:p>
          </p:txBody>
        </p:sp>
        <p:sp>
          <p:nvSpPr>
            <p:cNvPr id="50" name="TextBox 49">
              <a:extLst>
                <a:ext uri="{FF2B5EF4-FFF2-40B4-BE49-F238E27FC236}">
                  <a16:creationId xmlns:a16="http://schemas.microsoft.com/office/drawing/2014/main" id="{B3C38527-B64C-4C8A-B4B0-A994A38CB447}"/>
                </a:ext>
              </a:extLst>
            </p:cNvPr>
            <p:cNvSpPr txBox="1"/>
            <p:nvPr/>
          </p:nvSpPr>
          <p:spPr>
            <a:xfrm>
              <a:off x="6524011" y="1974197"/>
              <a:ext cx="349845" cy="161669"/>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2.1</a:t>
              </a:r>
            </a:p>
          </p:txBody>
        </p:sp>
        <p:sp>
          <p:nvSpPr>
            <p:cNvPr id="53" name="TextBox 52">
              <a:extLst>
                <a:ext uri="{FF2B5EF4-FFF2-40B4-BE49-F238E27FC236}">
                  <a16:creationId xmlns:a16="http://schemas.microsoft.com/office/drawing/2014/main" id="{F0D88E7C-A4DB-4F7F-904E-4A08EBCE2ACD}"/>
                </a:ext>
              </a:extLst>
            </p:cNvPr>
            <p:cNvSpPr txBox="1"/>
            <p:nvPr/>
          </p:nvSpPr>
          <p:spPr>
            <a:xfrm>
              <a:off x="5972421" y="1578972"/>
              <a:ext cx="285589" cy="161669"/>
            </a:xfrm>
            <a:prstGeom prst="rect">
              <a:avLst/>
            </a:prstGeom>
            <a:noFill/>
          </p:spPr>
          <p:txBody>
            <a:bodyPr wrap="non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effectLst/>
                  <a:uLnTx/>
                  <a:uFillTx/>
                  <a:latin typeface="Arial"/>
                  <a:ea typeface="+mn-ea"/>
                  <a:cs typeface="Arial" panose="020B0604020202020204" pitchFamily="34" charset="0"/>
                </a:rPr>
                <a:t>−0.4</a:t>
              </a:r>
            </a:p>
          </p:txBody>
        </p:sp>
        <p:cxnSp>
          <p:nvCxnSpPr>
            <p:cNvPr id="13" name="Straight Connector 12">
              <a:extLst>
                <a:ext uri="{FF2B5EF4-FFF2-40B4-BE49-F238E27FC236}">
                  <a16:creationId xmlns:a16="http://schemas.microsoft.com/office/drawing/2014/main" id="{963F73EC-A6B0-466B-A994-57BCB0916BB2}"/>
                </a:ext>
              </a:extLst>
            </p:cNvPr>
            <p:cNvCxnSpPr>
              <a:cxnSpLocks/>
            </p:cNvCxnSpPr>
            <p:nvPr/>
          </p:nvCxnSpPr>
          <p:spPr>
            <a:xfrm>
              <a:off x="7146819" y="1500390"/>
              <a:ext cx="0" cy="900628"/>
            </a:xfrm>
            <a:prstGeom prst="line">
              <a:avLst/>
            </a:prstGeom>
            <a:noFill/>
            <a:ln w="19050" cap="flat" cmpd="sng" algn="ctr">
              <a:solidFill>
                <a:srgbClr val="002F5F">
                  <a:alpha val="43137"/>
                </a:srgbClr>
              </a:solidFill>
              <a:prstDash val="sysDash"/>
            </a:ln>
            <a:effectLst/>
          </p:spPr>
        </p:cxnSp>
        <p:grpSp>
          <p:nvGrpSpPr>
            <p:cNvPr id="4" name="Group 3">
              <a:extLst>
                <a:ext uri="{FF2B5EF4-FFF2-40B4-BE49-F238E27FC236}">
                  <a16:creationId xmlns:a16="http://schemas.microsoft.com/office/drawing/2014/main" id="{57E089F3-48A6-40F1-BA8A-48C6160258A4}"/>
                </a:ext>
              </a:extLst>
            </p:cNvPr>
            <p:cNvGrpSpPr/>
            <p:nvPr/>
          </p:nvGrpSpPr>
          <p:grpSpPr>
            <a:xfrm>
              <a:off x="5146083" y="1207092"/>
              <a:ext cx="2528017" cy="480960"/>
              <a:chOff x="5775240" y="1111247"/>
              <a:chExt cx="2528017" cy="412664"/>
            </a:xfrm>
          </p:grpSpPr>
          <p:sp>
            <p:nvSpPr>
              <p:cNvPr id="40" name="Down Arrow 10">
                <a:extLst>
                  <a:ext uri="{FF2B5EF4-FFF2-40B4-BE49-F238E27FC236}">
                    <a16:creationId xmlns:a16="http://schemas.microsoft.com/office/drawing/2014/main" id="{1FB73E1D-E5C4-4EF9-B315-82FE5BC386F3}"/>
                  </a:ext>
                </a:extLst>
              </p:cNvPr>
              <p:cNvSpPr/>
              <p:nvPr/>
            </p:nvSpPr>
            <p:spPr>
              <a:xfrm rot="16200000">
                <a:off x="7503522" y="644892"/>
                <a:ext cx="333379" cy="1266090"/>
              </a:xfrm>
              <a:prstGeom prst="downArrow">
                <a:avLst/>
              </a:prstGeom>
              <a:solidFill>
                <a:srgbClr val="990099">
                  <a:alpha val="36863"/>
                </a:srgbClr>
              </a:solidFill>
              <a:ln w="25400" cap="flat" cmpd="sng" algn="ctr">
                <a:noFill/>
                <a:prstDash val="solid"/>
              </a:ln>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704" b="0" i="0" u="none" strike="noStrike" kern="0" cap="none" spc="0" normalizeH="0" baseline="0" noProof="0" dirty="0">
                  <a:ln>
                    <a:noFill/>
                  </a:ln>
                  <a:effectLst/>
                  <a:uLnTx/>
                  <a:uFillTx/>
                  <a:latin typeface="Calibri"/>
                  <a:ea typeface="+mn-ea"/>
                  <a:cs typeface="Arial" panose="020B0604020202020204" pitchFamily="34" charset="0"/>
                </a:endParaRPr>
              </a:p>
            </p:txBody>
          </p:sp>
          <p:sp>
            <p:nvSpPr>
              <p:cNvPr id="43" name="TextBox 26">
                <a:extLst>
                  <a:ext uri="{FF2B5EF4-FFF2-40B4-BE49-F238E27FC236}">
                    <a16:creationId xmlns:a16="http://schemas.microsoft.com/office/drawing/2014/main" id="{08B807F4-6CCB-4EC7-81CC-3759E234712F}"/>
                  </a:ext>
                </a:extLst>
              </p:cNvPr>
              <p:cNvSpPr txBox="1">
                <a:spLocks noChangeArrowheads="1"/>
              </p:cNvSpPr>
              <p:nvPr/>
            </p:nvSpPr>
            <p:spPr bwMode="auto">
              <a:xfrm>
                <a:off x="6997879" y="1180617"/>
                <a:ext cx="1225982" cy="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DTG/ABC/3TC</a:t>
                </a:r>
              </a:p>
            </p:txBody>
          </p:sp>
          <p:sp>
            <p:nvSpPr>
              <p:cNvPr id="36" name="Down Arrow 11">
                <a:extLst>
                  <a:ext uri="{FF2B5EF4-FFF2-40B4-BE49-F238E27FC236}">
                    <a16:creationId xmlns:a16="http://schemas.microsoft.com/office/drawing/2014/main" id="{979E287F-8245-4088-B103-0F79659C8FBC}"/>
                  </a:ext>
                </a:extLst>
              </p:cNvPr>
              <p:cNvSpPr/>
              <p:nvPr/>
            </p:nvSpPr>
            <p:spPr>
              <a:xfrm rot="5400000">
                <a:off x="6241595" y="644896"/>
                <a:ext cx="333380" cy="1266089"/>
              </a:xfrm>
              <a:prstGeom prst="downArrow">
                <a:avLst/>
              </a:prstGeom>
              <a:solidFill>
                <a:srgbClr val="13AC82">
                  <a:alpha val="43137"/>
                </a:srgbClr>
              </a:solidFill>
              <a:ln w="25400" cap="flat" cmpd="sng" algn="ctr">
                <a:noFill/>
                <a:prstDash val="solid"/>
              </a:ln>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704" b="0" i="0" u="none" strike="noStrike" kern="0" cap="none" spc="0" normalizeH="0" baseline="0" noProof="0" dirty="0">
                  <a:ln>
                    <a:noFill/>
                  </a:ln>
                  <a:effectLst/>
                  <a:uLnTx/>
                  <a:uFillTx/>
                  <a:latin typeface="Calibri"/>
                  <a:ea typeface="+mn-ea"/>
                  <a:cs typeface="Arial" panose="020B0604020202020204" pitchFamily="34" charset="0"/>
                </a:endParaRPr>
              </a:p>
            </p:txBody>
          </p:sp>
          <p:sp>
            <p:nvSpPr>
              <p:cNvPr id="42" name="TextBox 24">
                <a:extLst>
                  <a:ext uri="{FF2B5EF4-FFF2-40B4-BE49-F238E27FC236}">
                    <a16:creationId xmlns:a16="http://schemas.microsoft.com/office/drawing/2014/main" id="{511ABBDE-CA67-4BDF-B928-3C0C3F1575FE}"/>
                  </a:ext>
                </a:extLst>
              </p:cNvPr>
              <p:cNvSpPr txBox="1">
                <a:spLocks noChangeArrowheads="1"/>
              </p:cNvSpPr>
              <p:nvPr/>
            </p:nvSpPr>
            <p:spPr bwMode="auto">
              <a:xfrm>
                <a:off x="5778377" y="1180617"/>
                <a:ext cx="1302971" cy="34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685800" rtl="0" eaLnBrk="0" fontAlgn="base" latinLnBrk="0" hangingPunct="0">
                  <a:lnSpc>
                    <a:spcPct val="100000"/>
                  </a:lnSpc>
                  <a:spcBef>
                    <a:spcPct val="0"/>
                  </a:spcBef>
                  <a:spcAft>
                    <a:spcPts val="0"/>
                  </a:spcAft>
                  <a:buClrTx/>
                  <a:buSzTx/>
                  <a:buFontTx/>
                  <a:buNone/>
                  <a:tabLst/>
                  <a:defRPr/>
                </a:pPr>
                <a:r>
                  <a:rPr kumimoji="0" lang="en-US" sz="675"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CAB LA + RPV LA</a:t>
                </a:r>
              </a:p>
            </p:txBody>
          </p:sp>
        </p:grpSp>
      </p:grpSp>
      <p:sp>
        <p:nvSpPr>
          <p:cNvPr id="25" name="Rectangle 24"/>
          <p:cNvSpPr/>
          <p:nvPr/>
        </p:nvSpPr>
        <p:spPr>
          <a:xfrm>
            <a:off x="4791263" y="2148368"/>
            <a:ext cx="3024000" cy="189000"/>
          </a:xfrm>
          <a:prstGeom prst="rect">
            <a:avLst/>
          </a:prstGeom>
          <a:solidFill>
            <a:srgbClr val="002F5F"/>
          </a:solidFill>
          <a:ln w="25400" cap="flat" cmpd="sng" algn="ctr">
            <a:noFill/>
            <a:prstDash val="solid"/>
          </a:ln>
          <a:effectLst/>
        </p:spPr>
        <p:txBody>
          <a:bodyPr tIns="50625" bIns="50625" anchor="ctr"/>
          <a:lstStyle/>
          <a:p>
            <a:pPr marL="0" marR="0" lvl="1" indent="0" algn="ctr" defTabSz="6858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Adjusted treatment difference (95% CI)*</a:t>
            </a:r>
          </a:p>
        </p:txBody>
      </p:sp>
      <p:sp>
        <p:nvSpPr>
          <p:cNvPr id="44" name="TextBox 43">
            <a:extLst>
              <a:ext uri="{FF2B5EF4-FFF2-40B4-BE49-F238E27FC236}">
                <a16:creationId xmlns:a16="http://schemas.microsoft.com/office/drawing/2014/main" id="{F06FAA6C-02C2-4B83-8371-6550F12A40B7}"/>
              </a:ext>
            </a:extLst>
          </p:cNvPr>
          <p:cNvSpPr txBox="1"/>
          <p:nvPr/>
        </p:nvSpPr>
        <p:spPr>
          <a:xfrm>
            <a:off x="6393804" y="3012339"/>
            <a:ext cx="284057" cy="207749"/>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6% NI</a:t>
            </a:r>
            <a:br>
              <a:rPr kumimoji="0" lang="en-US" sz="675"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675"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margin</a:t>
            </a:r>
          </a:p>
        </p:txBody>
      </p:sp>
      <p:grpSp>
        <p:nvGrpSpPr>
          <p:cNvPr id="22" name="Group 21">
            <a:extLst>
              <a:ext uri="{FF2B5EF4-FFF2-40B4-BE49-F238E27FC236}">
                <a16:creationId xmlns:a16="http://schemas.microsoft.com/office/drawing/2014/main" id="{4864C7D6-9011-418D-ACCC-B9A315822210}"/>
              </a:ext>
            </a:extLst>
          </p:cNvPr>
          <p:cNvGrpSpPr/>
          <p:nvPr/>
        </p:nvGrpSpPr>
        <p:grpSpPr>
          <a:xfrm>
            <a:off x="4571478" y="3587239"/>
            <a:ext cx="3313696" cy="1225301"/>
            <a:chOff x="4630078" y="3022667"/>
            <a:chExt cx="4418261" cy="1633735"/>
          </a:xfrm>
        </p:grpSpPr>
        <p:grpSp>
          <p:nvGrpSpPr>
            <p:cNvPr id="23" name="Group 22">
              <a:extLst>
                <a:ext uri="{FF2B5EF4-FFF2-40B4-BE49-F238E27FC236}">
                  <a16:creationId xmlns:a16="http://schemas.microsoft.com/office/drawing/2014/main" id="{7AC485C9-5EA1-47B3-A71B-04931EA192B7}"/>
                </a:ext>
              </a:extLst>
            </p:cNvPr>
            <p:cNvGrpSpPr/>
            <p:nvPr/>
          </p:nvGrpSpPr>
          <p:grpSpPr>
            <a:xfrm>
              <a:off x="4983869" y="3022667"/>
              <a:ext cx="4064470" cy="1633735"/>
              <a:chOff x="4983869" y="3022667"/>
              <a:chExt cx="4064470" cy="1633735"/>
            </a:xfrm>
          </p:grpSpPr>
          <p:sp>
            <p:nvSpPr>
              <p:cNvPr id="27" name="Content Placeholder 1">
                <a:extLst>
                  <a:ext uri="{FF2B5EF4-FFF2-40B4-BE49-F238E27FC236}">
                    <a16:creationId xmlns:a16="http://schemas.microsoft.com/office/drawing/2014/main" id="{86B46336-98A5-4990-860E-1396A6FAB6A7}"/>
                  </a:ext>
                </a:extLst>
              </p:cNvPr>
              <p:cNvSpPr txBox="1">
                <a:spLocks/>
              </p:cNvSpPr>
              <p:nvPr/>
            </p:nvSpPr>
            <p:spPr>
              <a:xfrm>
                <a:off x="7602111" y="3192154"/>
                <a:ext cx="1446228" cy="1042042"/>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secondary endpoint: </a:t>
                </a:r>
              </a:p>
              <a:p>
                <a:pPr marL="0" marR="0" lvl="0" indent="0" algn="l"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noninferior to DTG/ABC/3TC </a:t>
                </a:r>
                <a:b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25"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(&lt;50 c/mL) at Week 48</a:t>
                </a:r>
              </a:p>
            </p:txBody>
          </p:sp>
          <p:grpSp>
            <p:nvGrpSpPr>
              <p:cNvPr id="28" name="Group 27">
                <a:extLst>
                  <a:ext uri="{FF2B5EF4-FFF2-40B4-BE49-F238E27FC236}">
                    <a16:creationId xmlns:a16="http://schemas.microsoft.com/office/drawing/2014/main" id="{77D7CF21-287C-4558-AB90-7AA8C0D7ACE8}"/>
                  </a:ext>
                </a:extLst>
              </p:cNvPr>
              <p:cNvGrpSpPr/>
              <p:nvPr/>
            </p:nvGrpSpPr>
            <p:grpSpPr>
              <a:xfrm>
                <a:off x="4983869" y="3022667"/>
                <a:ext cx="2642309" cy="1633735"/>
                <a:chOff x="4850705" y="3040424"/>
                <a:chExt cx="2824492" cy="1633735"/>
              </a:xfrm>
            </p:grpSpPr>
            <p:sp>
              <p:nvSpPr>
                <p:cNvPr id="29" name="Content Placeholder 1">
                  <a:extLst>
                    <a:ext uri="{FF2B5EF4-FFF2-40B4-BE49-F238E27FC236}">
                      <a16:creationId xmlns:a16="http://schemas.microsoft.com/office/drawing/2014/main" id="{FBABD967-BC8E-4B1D-A702-7D553CC82F36}"/>
                    </a:ext>
                  </a:extLst>
                </p:cNvPr>
                <p:cNvSpPr txBox="1">
                  <a:spLocks/>
                </p:cNvSpPr>
                <p:nvPr/>
              </p:nvSpPr>
              <p:spPr>
                <a:xfrm>
                  <a:off x="5076178" y="4430170"/>
                  <a:ext cx="2457472" cy="243989"/>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685800" rtl="0" eaLnBrk="0" fontAlgn="base" latinLnBrk="0" hangingPunct="0">
                    <a:lnSpc>
                      <a:spcPct val="100000"/>
                    </a:lnSpc>
                    <a:spcBef>
                      <a:spcPct val="0"/>
                    </a:spcBef>
                    <a:spcAft>
                      <a:spcPts val="375"/>
                    </a:spcAft>
                    <a:buClr>
                      <a:srgbClr val="C00000"/>
                    </a:buClr>
                    <a:buSzPct val="115000"/>
                    <a:buFont typeface="Arial" charset="0"/>
                    <a:buNone/>
                    <a:tabLst/>
                    <a:defRPr/>
                  </a:pPr>
                  <a:r>
                    <a:rPr kumimoji="0" lang="en-US" sz="75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Difference (%)</a:t>
                  </a:r>
                </a:p>
              </p:txBody>
            </p:sp>
            <p:grpSp>
              <p:nvGrpSpPr>
                <p:cNvPr id="30" name="Group 29">
                  <a:extLst>
                    <a:ext uri="{FF2B5EF4-FFF2-40B4-BE49-F238E27FC236}">
                      <a16:creationId xmlns:a16="http://schemas.microsoft.com/office/drawing/2014/main" id="{A055A2EB-0F3C-4FB9-936B-4FBC6BEE5EBA}"/>
                    </a:ext>
                  </a:extLst>
                </p:cNvPr>
                <p:cNvGrpSpPr/>
                <p:nvPr/>
              </p:nvGrpSpPr>
              <p:grpSpPr>
                <a:xfrm>
                  <a:off x="4850705" y="3040424"/>
                  <a:ext cx="2824492" cy="1434055"/>
                  <a:chOff x="7118096" y="1561593"/>
                  <a:chExt cx="4673945" cy="3159644"/>
                </a:xfrm>
              </p:grpSpPr>
              <p:sp>
                <p:nvSpPr>
                  <p:cNvPr id="35" name="Down Arrow 11">
                    <a:extLst>
                      <a:ext uri="{FF2B5EF4-FFF2-40B4-BE49-F238E27FC236}">
                        <a16:creationId xmlns:a16="http://schemas.microsoft.com/office/drawing/2014/main" id="{18E9E889-1E63-455B-A260-8016EF42B76E}"/>
                      </a:ext>
                    </a:extLst>
                  </p:cNvPr>
                  <p:cNvSpPr/>
                  <p:nvPr/>
                </p:nvSpPr>
                <p:spPr>
                  <a:xfrm rot="5400000">
                    <a:off x="8020500" y="924240"/>
                    <a:ext cx="888641" cy="2163366"/>
                  </a:xfrm>
                  <a:prstGeom prst="downArrow">
                    <a:avLst/>
                  </a:prstGeom>
                  <a:solidFill>
                    <a:srgbClr val="990099"/>
                  </a:solidFill>
                  <a:ln w="25400" cap="flat" cmpd="sng" algn="ctr">
                    <a:noFill/>
                    <a:prstDash val="solid"/>
                  </a:ln>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704" b="0" i="0" u="none" strike="noStrike" kern="0" cap="none" spc="0" normalizeH="0" baseline="0" noProof="0" dirty="0">
                      <a:ln>
                        <a:noFill/>
                      </a:ln>
                      <a:solidFill>
                        <a:srgbClr val="E31836"/>
                      </a:solidFill>
                      <a:effectLst/>
                      <a:uLnTx/>
                      <a:uFillTx/>
                      <a:latin typeface="Calibri"/>
                      <a:ea typeface="+mn-ea"/>
                      <a:cs typeface="Arial" panose="020B0604020202020204" pitchFamily="34" charset="0"/>
                    </a:endParaRPr>
                  </a:p>
                </p:txBody>
              </p:sp>
              <p:sp>
                <p:nvSpPr>
                  <p:cNvPr id="37" name="Down Arrow 10">
                    <a:extLst>
                      <a:ext uri="{FF2B5EF4-FFF2-40B4-BE49-F238E27FC236}">
                        <a16:creationId xmlns:a16="http://schemas.microsoft.com/office/drawing/2014/main" id="{8CF123FB-4738-44C0-8D62-570124A7EF6B}"/>
                      </a:ext>
                    </a:extLst>
                  </p:cNvPr>
                  <p:cNvSpPr/>
                  <p:nvPr/>
                </p:nvSpPr>
                <p:spPr>
                  <a:xfrm rot="16200000">
                    <a:off x="10074303" y="966725"/>
                    <a:ext cx="888639" cy="2078375"/>
                  </a:xfrm>
                  <a:prstGeom prst="downArrow">
                    <a:avLst/>
                  </a:prstGeom>
                  <a:solidFill>
                    <a:srgbClr val="13AC82"/>
                  </a:solidFill>
                  <a:ln w="25400" cap="flat" cmpd="sng" algn="ctr">
                    <a:noFill/>
                    <a:prstDash val="solid"/>
                  </a:ln>
                  <a:effec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704" b="0" i="0" u="none" strike="noStrike" kern="0" cap="none" spc="0" normalizeH="0" baseline="0" noProof="0" dirty="0">
                      <a:ln>
                        <a:noFill/>
                      </a:ln>
                      <a:solidFill>
                        <a:srgbClr val="E31836"/>
                      </a:solidFill>
                      <a:effectLst/>
                      <a:uLnTx/>
                      <a:uFillTx/>
                      <a:latin typeface="Calibri"/>
                      <a:ea typeface="+mn-ea"/>
                      <a:cs typeface="Arial" panose="020B0604020202020204" pitchFamily="34" charset="0"/>
                    </a:endParaRPr>
                  </a:p>
                </p:txBody>
              </p:sp>
              <p:sp>
                <p:nvSpPr>
                  <p:cNvPr id="38" name="TextBox 26">
                    <a:extLst>
                      <a:ext uri="{FF2B5EF4-FFF2-40B4-BE49-F238E27FC236}">
                        <a16:creationId xmlns:a16="http://schemas.microsoft.com/office/drawing/2014/main" id="{9C31FE3C-41BC-46A2-9D77-B40D6123B613}"/>
                      </a:ext>
                    </a:extLst>
                  </p:cNvPr>
                  <p:cNvSpPr txBox="1">
                    <a:spLocks noChangeArrowheads="1"/>
                  </p:cNvSpPr>
                  <p:nvPr/>
                </p:nvSpPr>
                <p:spPr bwMode="auto">
                  <a:xfrm>
                    <a:off x="9406316" y="1747942"/>
                    <a:ext cx="2106421" cy="88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CAB LA + RPV LA</a:t>
                    </a:r>
                  </a:p>
                </p:txBody>
              </p:sp>
              <p:grpSp>
                <p:nvGrpSpPr>
                  <p:cNvPr id="39" name="Group 38">
                    <a:extLst>
                      <a:ext uri="{FF2B5EF4-FFF2-40B4-BE49-F238E27FC236}">
                        <a16:creationId xmlns:a16="http://schemas.microsoft.com/office/drawing/2014/main" id="{6D78BD2B-6A18-477F-B4C6-69ED3DA6B604}"/>
                      </a:ext>
                    </a:extLst>
                  </p:cNvPr>
                  <p:cNvGrpSpPr/>
                  <p:nvPr/>
                </p:nvGrpSpPr>
                <p:grpSpPr>
                  <a:xfrm>
                    <a:off x="7118096" y="2222311"/>
                    <a:ext cx="4673945" cy="2498926"/>
                    <a:chOff x="5011775" y="2492896"/>
                    <a:chExt cx="4075037" cy="1621904"/>
                  </a:xfrm>
                </p:grpSpPr>
                <p:graphicFrame>
                  <p:nvGraphicFramePr>
                    <p:cNvPr id="48" name="Chart 17">
                      <a:extLst>
                        <a:ext uri="{FF2B5EF4-FFF2-40B4-BE49-F238E27FC236}">
                          <a16:creationId xmlns:a16="http://schemas.microsoft.com/office/drawing/2014/main" id="{7E107DA3-7A70-4595-95C1-94A37C3AEBB6}"/>
                        </a:ext>
                      </a:extLst>
                    </p:cNvPr>
                    <p:cNvGraphicFramePr>
                      <a:graphicFrameLocks/>
                    </p:cNvGraphicFramePr>
                    <p:nvPr/>
                  </p:nvGraphicFramePr>
                  <p:xfrm>
                    <a:off x="5011775" y="2492896"/>
                    <a:ext cx="4075037" cy="1621904"/>
                  </p:xfrm>
                  <a:graphic>
                    <a:graphicData uri="http://schemas.openxmlformats.org/drawingml/2006/chart">
                      <c:chart xmlns:c="http://schemas.openxmlformats.org/drawingml/2006/chart" xmlns:r="http://schemas.openxmlformats.org/officeDocument/2006/relationships" r:id="rId5"/>
                    </a:graphicData>
                  </a:graphic>
                </p:graphicFrame>
                <p:cxnSp>
                  <p:nvCxnSpPr>
                    <p:cNvPr id="51" name="Straight Connector 50">
                      <a:extLst>
                        <a:ext uri="{FF2B5EF4-FFF2-40B4-BE49-F238E27FC236}">
                          <a16:creationId xmlns:a16="http://schemas.microsoft.com/office/drawing/2014/main" id="{80B51349-B20B-44DF-BDD3-C4FAAC408486}"/>
                        </a:ext>
                      </a:extLst>
                    </p:cNvPr>
                    <p:cNvCxnSpPr>
                      <a:cxnSpLocks/>
                    </p:cNvCxnSpPr>
                    <p:nvPr/>
                  </p:nvCxnSpPr>
                  <p:spPr bwMode="auto">
                    <a:xfrm>
                      <a:off x="5279417" y="2515107"/>
                      <a:ext cx="0" cy="1231181"/>
                    </a:xfrm>
                    <a:prstGeom prst="line">
                      <a:avLst/>
                    </a:prstGeom>
                    <a:noFill/>
                    <a:ln w="19050" cap="flat" cmpd="sng" algn="ctr">
                      <a:solidFill>
                        <a:srgbClr val="002F5F"/>
                      </a:solidFill>
                      <a:prstDash val="sysDash"/>
                    </a:ln>
                    <a:effectLst/>
                  </p:spPr>
                </p:cxnSp>
              </p:grpSp>
              <p:sp>
                <p:nvSpPr>
                  <p:cNvPr id="41" name="TextBox 40">
                    <a:extLst>
                      <a:ext uri="{FF2B5EF4-FFF2-40B4-BE49-F238E27FC236}">
                        <a16:creationId xmlns:a16="http://schemas.microsoft.com/office/drawing/2014/main" id="{42DEDEF3-577F-4364-963D-7DEB04B50895}"/>
                      </a:ext>
                    </a:extLst>
                  </p:cNvPr>
                  <p:cNvSpPr txBox="1"/>
                  <p:nvPr/>
                </p:nvSpPr>
                <p:spPr>
                  <a:xfrm>
                    <a:off x="8302896" y="3284451"/>
                    <a:ext cx="660726" cy="356205"/>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−3.7</a:t>
                    </a:r>
                  </a:p>
                </p:txBody>
              </p:sp>
              <p:sp>
                <p:nvSpPr>
                  <p:cNvPr id="45" name="TextBox 44">
                    <a:extLst>
                      <a:ext uri="{FF2B5EF4-FFF2-40B4-BE49-F238E27FC236}">
                        <a16:creationId xmlns:a16="http://schemas.microsoft.com/office/drawing/2014/main" id="{2A7CF7BD-EB16-4930-94BD-5EF141BD8281}"/>
                      </a:ext>
                    </a:extLst>
                  </p:cNvPr>
                  <p:cNvSpPr txBox="1"/>
                  <p:nvPr/>
                </p:nvSpPr>
                <p:spPr>
                  <a:xfrm>
                    <a:off x="10071087" y="3297192"/>
                    <a:ext cx="660726" cy="356205"/>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4.5</a:t>
                    </a:r>
                  </a:p>
                </p:txBody>
              </p:sp>
              <p:sp>
                <p:nvSpPr>
                  <p:cNvPr id="46" name="TextBox 45">
                    <a:extLst>
                      <a:ext uri="{FF2B5EF4-FFF2-40B4-BE49-F238E27FC236}">
                        <a16:creationId xmlns:a16="http://schemas.microsoft.com/office/drawing/2014/main" id="{4F036A3D-918B-4ABD-9C6C-39AB8049BF6C}"/>
                      </a:ext>
                    </a:extLst>
                  </p:cNvPr>
                  <p:cNvSpPr txBox="1"/>
                  <p:nvPr/>
                </p:nvSpPr>
                <p:spPr>
                  <a:xfrm>
                    <a:off x="9543749" y="2500934"/>
                    <a:ext cx="354216" cy="35620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0.4</a:t>
                    </a:r>
                  </a:p>
                </p:txBody>
              </p:sp>
              <p:sp>
                <p:nvSpPr>
                  <p:cNvPr id="47" name="TextBox 24">
                    <a:extLst>
                      <a:ext uri="{FF2B5EF4-FFF2-40B4-BE49-F238E27FC236}">
                        <a16:creationId xmlns:a16="http://schemas.microsoft.com/office/drawing/2014/main" id="{3D9B3F64-EDAB-4AAA-8004-7F5FCFFA68FF}"/>
                      </a:ext>
                    </a:extLst>
                  </p:cNvPr>
                  <p:cNvSpPr txBox="1">
                    <a:spLocks noChangeArrowheads="1"/>
                  </p:cNvSpPr>
                  <p:nvPr/>
                </p:nvSpPr>
                <p:spPr bwMode="auto">
                  <a:xfrm>
                    <a:off x="7446132" y="1747942"/>
                    <a:ext cx="2033302" cy="57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685800" rtl="0" eaLnBrk="0" fontAlgn="base" latinLnBrk="0" hangingPunct="0">
                      <a:lnSpc>
                        <a:spcPct val="100000"/>
                      </a:lnSpc>
                      <a:spcBef>
                        <a:spcPct val="0"/>
                      </a:spcBef>
                      <a:spcAft>
                        <a:spcPts val="0"/>
                      </a:spcAft>
                      <a:buClrTx/>
                      <a:buSzTx/>
                      <a:buFontTx/>
                      <a:buNone/>
                      <a:tabLst/>
                      <a:defRPr/>
                    </a:pPr>
                    <a:r>
                      <a:rPr kumimoji="0" lang="en-US" sz="6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DTG/ABC/3TC </a:t>
                    </a:r>
                  </a:p>
                </p:txBody>
              </p:sp>
            </p:grpSp>
          </p:grpSp>
        </p:grpSp>
        <p:sp>
          <p:nvSpPr>
            <p:cNvPr id="26" name="TextBox 25">
              <a:extLst>
                <a:ext uri="{FF2B5EF4-FFF2-40B4-BE49-F238E27FC236}">
                  <a16:creationId xmlns:a16="http://schemas.microsoft.com/office/drawing/2014/main" id="{328F5C84-CD82-4D90-AFC8-6841859E7748}"/>
                </a:ext>
              </a:extLst>
            </p:cNvPr>
            <p:cNvSpPr txBox="1"/>
            <p:nvPr/>
          </p:nvSpPr>
          <p:spPr>
            <a:xfrm>
              <a:off x="4630078" y="3873493"/>
              <a:ext cx="484352" cy="276999"/>
            </a:xfrm>
            <a:prstGeom prst="rect">
              <a:avLst/>
            </a:prstGeom>
            <a:noFill/>
          </p:spPr>
          <p:txBody>
            <a:bodyPr wrap="square" lIns="0" tIns="0" rIns="0" bIns="0" rtlCol="0">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2F5F"/>
                  </a:solidFill>
                  <a:effectLst/>
                  <a:uLnTx/>
                  <a:uFillTx/>
                  <a:latin typeface="Arial" panose="020B0604020202020204" pitchFamily="34" charset="0"/>
                  <a:ea typeface="+mn-ea"/>
                  <a:cs typeface="Arial" panose="020B0604020202020204" pitchFamily="34" charset="0"/>
                </a:rPr>
                <a:t>−10% NI</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2F5F"/>
                  </a:solidFill>
                  <a:effectLst/>
                  <a:uLnTx/>
                  <a:uFillTx/>
                  <a:latin typeface="Arial" panose="020B0604020202020204" pitchFamily="34" charset="0"/>
                  <a:ea typeface="+mn-ea"/>
                  <a:cs typeface="Arial" panose="020B0604020202020204" pitchFamily="34" charset="0"/>
                </a:rPr>
                <a:t>margin</a:t>
              </a:r>
            </a:p>
          </p:txBody>
        </p:sp>
      </p:grpSp>
      <p:grpSp>
        <p:nvGrpSpPr>
          <p:cNvPr id="5" name="Group 4">
            <a:extLst>
              <a:ext uri="{FF2B5EF4-FFF2-40B4-BE49-F238E27FC236}">
                <a16:creationId xmlns:a16="http://schemas.microsoft.com/office/drawing/2014/main" id="{09DE76DD-16A1-4989-9C15-9F1C5E554E38}"/>
              </a:ext>
            </a:extLst>
          </p:cNvPr>
          <p:cNvGrpSpPr/>
          <p:nvPr/>
        </p:nvGrpSpPr>
        <p:grpSpPr>
          <a:xfrm>
            <a:off x="2118484" y="4378289"/>
            <a:ext cx="2355575" cy="380874"/>
            <a:chOff x="1300645" y="3837468"/>
            <a:chExt cx="3140766" cy="507831"/>
          </a:xfrm>
        </p:grpSpPr>
        <p:sp>
          <p:nvSpPr>
            <p:cNvPr id="52" name="TextBox 51">
              <a:extLst>
                <a:ext uri="{FF2B5EF4-FFF2-40B4-BE49-F238E27FC236}">
                  <a16:creationId xmlns:a16="http://schemas.microsoft.com/office/drawing/2014/main" id="{35E2FA55-644F-4EBA-898C-6F1F6CE0297B}"/>
                </a:ext>
              </a:extLst>
            </p:cNvPr>
            <p:cNvSpPr txBox="1"/>
            <p:nvPr/>
          </p:nvSpPr>
          <p:spPr>
            <a:xfrm>
              <a:off x="1300645" y="3837469"/>
              <a:ext cx="914400" cy="507830"/>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Virologic nonresponse (≥50 c/mL</a:t>
              </a:r>
              <a:r>
                <a:rPr kumimoji="0" lang="en-US" sz="825"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a:t>
              </a:r>
            </a:p>
          </p:txBody>
        </p:sp>
        <p:sp>
          <p:nvSpPr>
            <p:cNvPr id="56" name="TextBox 55">
              <a:extLst>
                <a:ext uri="{FF2B5EF4-FFF2-40B4-BE49-F238E27FC236}">
                  <a16:creationId xmlns:a16="http://schemas.microsoft.com/office/drawing/2014/main" id="{2E23063F-33AB-463B-B374-BDDC2543431E}"/>
                </a:ext>
              </a:extLst>
            </p:cNvPr>
            <p:cNvSpPr txBox="1"/>
            <p:nvPr/>
          </p:nvSpPr>
          <p:spPr>
            <a:xfrm>
              <a:off x="2413827" y="3837468"/>
              <a:ext cx="914400" cy="507830"/>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Virologic success </a:t>
              </a:r>
              <a:b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(&lt;50 c/mL)</a:t>
              </a:r>
            </a:p>
          </p:txBody>
        </p:sp>
        <p:sp>
          <p:nvSpPr>
            <p:cNvPr id="57" name="TextBox 56">
              <a:extLst>
                <a:ext uri="{FF2B5EF4-FFF2-40B4-BE49-F238E27FC236}">
                  <a16:creationId xmlns:a16="http://schemas.microsoft.com/office/drawing/2014/main" id="{D0C9681C-6F31-4A7E-B3AD-4D87E2024AB4}"/>
                </a:ext>
              </a:extLst>
            </p:cNvPr>
            <p:cNvSpPr txBox="1"/>
            <p:nvPr/>
          </p:nvSpPr>
          <p:spPr>
            <a:xfrm>
              <a:off x="3527011" y="3837468"/>
              <a:ext cx="914400" cy="338554"/>
            </a:xfrm>
            <a:prstGeom prst="rect">
              <a:avLst/>
            </a:prstGeom>
            <a:noFill/>
          </p:spPr>
          <p:txBody>
            <a:bodyPr wrap="square" lIns="0" tIns="0" rIns="0" bIns="0"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virologic data</a:t>
              </a:r>
            </a:p>
          </p:txBody>
        </p:sp>
      </p:grpSp>
    </p:spTree>
    <p:extLst>
      <p:ext uri="{BB962C8B-B14F-4D97-AF65-F5344CB8AC3E}">
        <p14:creationId xmlns:p14="http://schemas.microsoft.com/office/powerpoint/2010/main" val="1703755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b="1" dirty="0">
                <a:solidFill>
                  <a:srgbClr val="002060"/>
                </a:solidFill>
              </a:rPr>
              <a:t>Confirmed </a:t>
            </a:r>
            <a:r>
              <a:rPr lang="en-US" b="1" dirty="0" err="1">
                <a:solidFill>
                  <a:srgbClr val="002060"/>
                </a:solidFill>
              </a:rPr>
              <a:t>Virologic</a:t>
            </a:r>
            <a:r>
              <a:rPr lang="en-US" b="1" dirty="0">
                <a:solidFill>
                  <a:srgbClr val="002060"/>
                </a:solidFill>
              </a:rPr>
              <a:t> Failure With Resistance: CAB LA + RPV LA Arm</a:t>
            </a: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7A13296-8103-46F4-BA41-F532E14F2100}"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Placeholder 1" descr="TABLE 3."/>
          <p:cNvPicPr>
            <a:picLocks noGrp="1" noChangeAspect="1"/>
          </p:cNvPicPr>
          <p:nvPr>
            <p:ph idx="1"/>
          </p:nvPr>
        </p:nvPicPr>
        <p:blipFill rotWithShape="1">
          <a:blip r:embed="rId2"/>
          <a:srcRect b="21527"/>
          <a:stretch/>
        </p:blipFill>
        <p:spPr>
          <a:xfrm>
            <a:off x="228600" y="1602323"/>
            <a:ext cx="8712205" cy="3503077"/>
          </a:xfrm>
        </p:spPr>
      </p:pic>
      <p:sp>
        <p:nvSpPr>
          <p:cNvPr id="12" name="TextBox 11"/>
          <p:cNvSpPr txBox="1"/>
          <p:nvPr/>
        </p:nvSpPr>
        <p:spPr>
          <a:xfrm>
            <a:off x="5867400" y="6056270"/>
            <a:ext cx="1668855"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Rizzardini JAIDS 2020</a:t>
            </a:r>
          </a:p>
        </p:txBody>
      </p:sp>
      <p:sp>
        <p:nvSpPr>
          <p:cNvPr id="13" name="Rectangle 12">
            <a:extLst>
              <a:ext uri="{FF2B5EF4-FFF2-40B4-BE49-F238E27FC236}">
                <a16:creationId xmlns:a16="http://schemas.microsoft.com/office/drawing/2014/main" id="{23685787-D8FD-4F72-8B79-CEB1DFC9AB46}"/>
              </a:ext>
            </a:extLst>
          </p:cNvPr>
          <p:cNvSpPr/>
          <p:nvPr/>
        </p:nvSpPr>
        <p:spPr>
          <a:xfrm>
            <a:off x="1600200" y="5318588"/>
            <a:ext cx="6296490" cy="415498"/>
          </a:xfrm>
          <a:prstGeom prst="rect">
            <a:avLst/>
          </a:prstGeom>
        </p:spPr>
        <p:txBody>
          <a:bodyPr wrap="square">
            <a:spAutoFit/>
          </a:bodyPr>
          <a:lstStyle/>
          <a:p>
            <a:pPr marL="214302" marR="0" lvl="0" indent="-147630" algn="l" defTabSz="685766" rtl="0" eaLnBrk="0" fontAlgn="base" latinLnBrk="0" hangingPunct="0">
              <a:lnSpc>
                <a:spcPct val="100000"/>
              </a:lnSpc>
              <a:spcBef>
                <a:spcPct val="0"/>
              </a:spcBef>
              <a:spcAft>
                <a:spcPct val="0"/>
              </a:spcAft>
              <a:buClr>
                <a:srgbClr val="FF0000"/>
              </a:buClr>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Plasma CAB and RPV concentrations at the time of failure were below the population means but within the range for the large majority of individuals who maintained virologic suppression </a:t>
            </a:r>
          </a:p>
        </p:txBody>
      </p:sp>
    </p:spTree>
    <p:extLst>
      <p:ext uri="{BB962C8B-B14F-4D97-AF65-F5344CB8AC3E}">
        <p14:creationId xmlns:p14="http://schemas.microsoft.com/office/powerpoint/2010/main" val="1230621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317C-4D43-4712-B201-BA528FC8AC82}"/>
              </a:ext>
            </a:extLst>
          </p:cNvPr>
          <p:cNvSpPr>
            <a:spLocks noGrp="1"/>
          </p:cNvSpPr>
          <p:nvPr>
            <p:ph type="ctrTitle"/>
          </p:nvPr>
        </p:nvSpPr>
        <p:spPr>
          <a:xfrm>
            <a:off x="1143000" y="884119"/>
            <a:ext cx="6600824" cy="394246"/>
          </a:xfrm>
        </p:spPr>
        <p:txBody>
          <a:bodyPr>
            <a:noAutofit/>
          </a:bodyPr>
          <a:lstStyle/>
          <a:p>
            <a:r>
              <a:rPr lang="en-US" sz="2025" b="1" dirty="0">
                <a:solidFill>
                  <a:srgbClr val="002060"/>
                </a:solidFill>
              </a:rPr>
              <a:t>Univariate analysis of CVF outcome by 10 pre-specified factors including ATLAS, FLAIR &amp; ATLAS 2M</a:t>
            </a:r>
          </a:p>
        </p:txBody>
      </p:sp>
      <p:pic>
        <p:nvPicPr>
          <p:cNvPr id="4" name="Picture 3">
            <a:extLst>
              <a:ext uri="{FF2B5EF4-FFF2-40B4-BE49-F238E27FC236}">
                <a16:creationId xmlns:a16="http://schemas.microsoft.com/office/drawing/2014/main" id="{6559608C-DC0D-4DF6-9858-C7E68E6E25EF}"/>
              </a:ext>
            </a:extLst>
          </p:cNvPr>
          <p:cNvPicPr preferRelativeResize="0"/>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78365"/>
            <a:ext cx="7772399" cy="4225070"/>
          </a:xfrm>
          <a:prstGeom prst="rect">
            <a:avLst/>
          </a:prstGeom>
          <a:noFill/>
          <a:ln>
            <a:noFill/>
          </a:ln>
        </p:spPr>
      </p:pic>
      <p:sp>
        <p:nvSpPr>
          <p:cNvPr id="6" name="TextBox 5"/>
          <p:cNvSpPr txBox="1"/>
          <p:nvPr/>
        </p:nvSpPr>
        <p:spPr>
          <a:xfrm>
            <a:off x="6602165" y="6011193"/>
            <a:ext cx="1141659"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Cutrell AIDS 2021</a:t>
            </a:r>
          </a:p>
        </p:txBody>
      </p:sp>
      <p:sp>
        <p:nvSpPr>
          <p:cNvPr id="7" name="TextBox 6"/>
          <p:cNvSpPr txBox="1"/>
          <p:nvPr/>
        </p:nvSpPr>
        <p:spPr>
          <a:xfrm>
            <a:off x="1820902" y="5503435"/>
            <a:ext cx="5652509"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Presence of ≥2 factors associated with increased CVF risk: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proviral</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RPV RAMs,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HIV-1 subtype A6/A1, and/or BMI ≥30 kg/m</a:t>
            </a:r>
            <a:r>
              <a:rPr kumimoji="0" lang="en-US" sz="135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3737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1422"/>
            <a:ext cx="7986252" cy="994172"/>
          </a:xfrm>
        </p:spPr>
        <p:txBody>
          <a:bodyPr/>
          <a:lstStyle/>
          <a:p>
            <a:r>
              <a:rPr lang="en-US" b="1" dirty="0">
                <a:solidFill>
                  <a:srgbClr val="002060"/>
                </a:solidFill>
              </a:rPr>
              <a:t>ATLAS &amp; FLAIR COMBINED SAFETY RESULTS</a:t>
            </a:r>
          </a:p>
        </p:txBody>
      </p:sp>
      <p:pic>
        <p:nvPicPr>
          <p:cNvPr id="5" name="Content Placeholder 4"/>
          <p:cNvPicPr>
            <a:picLocks noGrp="1" noChangeAspect="1"/>
          </p:cNvPicPr>
          <p:nvPr>
            <p:ph idx="1"/>
          </p:nvPr>
        </p:nvPicPr>
        <p:blipFill>
          <a:blip r:embed="rId2"/>
          <a:stretch>
            <a:fillRect/>
          </a:stretch>
        </p:blipFill>
        <p:spPr>
          <a:xfrm>
            <a:off x="1981200" y="1019578"/>
            <a:ext cx="5181600" cy="4809467"/>
          </a:xfrm>
          <a:prstGeom prst="rect">
            <a:avLst/>
          </a:prstGeom>
        </p:spPr>
      </p:pic>
      <p:sp>
        <p:nvSpPr>
          <p:cNvPr id="3" name="TextBox 2"/>
          <p:cNvSpPr txBox="1"/>
          <p:nvPr/>
        </p:nvSpPr>
        <p:spPr>
          <a:xfrm>
            <a:off x="6705600" y="6172200"/>
            <a:ext cx="1345240"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Rizzardini</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JAIDS 2020</a:t>
            </a:r>
          </a:p>
        </p:txBody>
      </p:sp>
      <p:sp>
        <p:nvSpPr>
          <p:cNvPr id="4" name="TextBox 3"/>
          <p:cNvSpPr txBox="1"/>
          <p:nvPr/>
        </p:nvSpPr>
        <p:spPr>
          <a:xfrm>
            <a:off x="1491028" y="5684964"/>
            <a:ext cx="6161943"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Mean (SD) weight change at week 48 from baseline was an increase of 2.34 kg (5.67)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and 1.17 kg (5.22) in the LA and CAR arms, respectively.</a:t>
            </a:r>
          </a:p>
        </p:txBody>
      </p:sp>
    </p:spTree>
    <p:extLst>
      <p:ext uri="{BB962C8B-B14F-4D97-AF65-F5344CB8AC3E}">
        <p14:creationId xmlns:p14="http://schemas.microsoft.com/office/powerpoint/2010/main" val="2714286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solidFill>
                  <a:srgbClr val="002060"/>
                </a:solidFill>
              </a:rPr>
              <a:t>ATLAS &amp; FLAIR COMBINED DATA</a:t>
            </a:r>
          </a:p>
        </p:txBody>
      </p:sp>
      <p:pic>
        <p:nvPicPr>
          <p:cNvPr id="5" name="Content Placeholder 4"/>
          <p:cNvPicPr>
            <a:picLocks noGrp="1" noChangeAspect="1"/>
          </p:cNvPicPr>
          <p:nvPr>
            <p:ph idx="1"/>
          </p:nvPr>
        </p:nvPicPr>
        <p:blipFill>
          <a:blip r:embed="rId2"/>
          <a:stretch>
            <a:fillRect/>
          </a:stretch>
        </p:blipFill>
        <p:spPr>
          <a:xfrm>
            <a:off x="1143000" y="1669198"/>
            <a:ext cx="7315200" cy="5054724"/>
          </a:xfrm>
          <a:prstGeom prst="rect">
            <a:avLst/>
          </a:prstGeom>
        </p:spPr>
      </p:pic>
    </p:spTree>
    <p:extLst>
      <p:ext uri="{BB962C8B-B14F-4D97-AF65-F5344CB8AC3E}">
        <p14:creationId xmlns:p14="http://schemas.microsoft.com/office/powerpoint/2010/main" val="323144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t>CAB + RPV LA Every 8 Weeks Remains Noninferior to Every 4 Weeks at Week 96 in ATLAS 2M </a:t>
            </a:r>
          </a:p>
        </p:txBody>
      </p:sp>
      <p:pic>
        <p:nvPicPr>
          <p:cNvPr id="4" name="Content Placeholder 3"/>
          <p:cNvPicPr>
            <a:picLocks noGrp="1" noChangeAspect="1"/>
          </p:cNvPicPr>
          <p:nvPr>
            <p:ph idx="1"/>
          </p:nvPr>
        </p:nvPicPr>
        <p:blipFill>
          <a:blip r:embed="rId2"/>
          <a:stretch>
            <a:fillRect/>
          </a:stretch>
        </p:blipFill>
        <p:spPr>
          <a:xfrm>
            <a:off x="226604" y="1905000"/>
            <a:ext cx="8835968" cy="4038600"/>
          </a:xfrm>
          <a:prstGeom prst="rect">
            <a:avLst/>
          </a:prstGeom>
        </p:spPr>
      </p:pic>
      <p:sp>
        <p:nvSpPr>
          <p:cNvPr id="5" name="TextBox 4"/>
          <p:cNvSpPr txBox="1"/>
          <p:nvPr/>
        </p:nvSpPr>
        <p:spPr>
          <a:xfrm>
            <a:off x="6830831" y="6052977"/>
            <a:ext cx="1627369"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ＭＳ Ｐゴシック"/>
                <a:cs typeface="+mn-cs"/>
              </a:rPr>
              <a:t>Jaeger CROI 2021</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91179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Disclaimer</a:t>
            </a:r>
          </a:p>
        </p:txBody>
      </p:sp>
      <p:sp>
        <p:nvSpPr>
          <p:cNvPr id="3" name="Content Placeholder 2"/>
          <p:cNvSpPr>
            <a:spLocks noGrp="1"/>
          </p:cNvSpPr>
          <p:nvPr>
            <p:ph idx="1"/>
          </p:nvPr>
        </p:nvSpPr>
        <p:spPr/>
        <p:txBody>
          <a:bodyPr/>
          <a:lstStyle/>
          <a:p>
            <a:r>
              <a:rPr lang="en-US" i="1" dirty="0"/>
              <a:t>“This program is supported by the Health Resources and Services Administration (HRSA) of the U.S. Department of Health and Human Services (HHS) as part of an award totaling $3,994,961 with 0 percentage financed with nongovernmental sources. The contents are those of the author(s) and do not necessarily represent the official views of, nor an endorsement, by HRSA, HHS or the U.S. Government.”</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Tree>
    <p:extLst>
      <p:ext uri="{BB962C8B-B14F-4D97-AF65-F5344CB8AC3E}">
        <p14:creationId xmlns:p14="http://schemas.microsoft.com/office/powerpoint/2010/main" val="142832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093" y="609600"/>
            <a:ext cx="9197225" cy="5715000"/>
          </a:xfrm>
          <a:prstGeom prst="rect">
            <a:avLst/>
          </a:prstGeom>
        </p:spPr>
      </p:pic>
    </p:spTree>
    <p:extLst>
      <p:ext uri="{BB962C8B-B14F-4D97-AF65-F5344CB8AC3E}">
        <p14:creationId xmlns:p14="http://schemas.microsoft.com/office/powerpoint/2010/main" val="113320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28568"/>
            <a:ext cx="7772400" cy="1143000"/>
          </a:xfrm>
        </p:spPr>
        <p:txBody>
          <a:bodyPr>
            <a:normAutofit/>
          </a:bodyPr>
          <a:lstStyle/>
          <a:p>
            <a:r>
              <a:rPr lang="en-US" sz="2700" dirty="0"/>
              <a:t>Summary Of CVF Events</a:t>
            </a:r>
          </a:p>
        </p:txBody>
      </p:sp>
      <p:pic>
        <p:nvPicPr>
          <p:cNvPr id="4" name="Content Placeholder 3" descr="Table&#10;&#10;Description automatically generated with low confidence"/>
          <p:cNvPicPr>
            <a:picLocks noGrp="1" noChangeAspect="1"/>
          </p:cNvPicPr>
          <p:nvPr>
            <p:ph idx="1"/>
          </p:nvPr>
        </p:nvPicPr>
        <p:blipFill rotWithShape="1">
          <a:blip r:embed="rId2">
            <a:extLst>
              <a:ext uri="{28A0092B-C50C-407E-A947-70E740481C1C}">
                <a14:useLocalDpi xmlns:a14="http://schemas.microsoft.com/office/drawing/2010/main" val="0"/>
              </a:ext>
            </a:extLst>
          </a:blip>
          <a:srcRect t="-1" b="51110"/>
          <a:stretch/>
        </p:blipFill>
        <p:spPr>
          <a:xfrm>
            <a:off x="76200" y="2590800"/>
            <a:ext cx="9067800" cy="2515221"/>
          </a:xfrm>
          <a:prstGeom prst="rect">
            <a:avLst/>
          </a:prstGeom>
        </p:spPr>
      </p:pic>
      <p:sp>
        <p:nvSpPr>
          <p:cNvPr id="3" name="TextBox 2"/>
          <p:cNvSpPr txBox="1"/>
          <p:nvPr/>
        </p:nvSpPr>
        <p:spPr>
          <a:xfrm>
            <a:off x="5804808" y="5657850"/>
            <a:ext cx="162736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ＭＳ Ｐゴシック"/>
                <a:cs typeface="+mn-cs"/>
              </a:rPr>
              <a:t>Jaeger CROI 2021</a:t>
            </a:r>
          </a:p>
        </p:txBody>
      </p:sp>
    </p:spTree>
    <p:extLst>
      <p:ext uri="{BB962C8B-B14F-4D97-AF65-F5344CB8AC3E}">
        <p14:creationId xmlns:p14="http://schemas.microsoft.com/office/powerpoint/2010/main" val="3387427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Our Patients Want ART by Injection?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7099" y="1981200"/>
            <a:ext cx="5049802" cy="4114800"/>
          </a:xfrm>
        </p:spPr>
      </p:pic>
    </p:spTree>
    <p:extLst>
      <p:ext uri="{BB962C8B-B14F-4D97-AF65-F5344CB8AC3E}">
        <p14:creationId xmlns:p14="http://schemas.microsoft.com/office/powerpoint/2010/main" val="3801621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4038600" y="3505200"/>
            <a:ext cx="4937405" cy="3188716"/>
          </a:xfrm>
          <a:prstGeom prst="rect">
            <a:avLst/>
          </a:prstGeom>
          <a:noFill/>
        </p:spPr>
      </p:pic>
      <p:pic>
        <p:nvPicPr>
          <p:cNvPr id="6" name="Picture 5"/>
          <p:cNvPicPr>
            <a:picLocks noChangeAspect="1"/>
          </p:cNvPicPr>
          <p:nvPr/>
        </p:nvPicPr>
        <p:blipFill>
          <a:blip r:embed="rId3"/>
          <a:stretch>
            <a:fillRect/>
          </a:stretch>
        </p:blipFill>
        <p:spPr>
          <a:xfrm>
            <a:off x="0" y="263032"/>
            <a:ext cx="9144001" cy="3188717"/>
          </a:xfrm>
          <a:prstGeom prst="rect">
            <a:avLst/>
          </a:prstGeom>
        </p:spPr>
      </p:pic>
      <p:sp>
        <p:nvSpPr>
          <p:cNvPr id="7" name="TextBox 6"/>
          <p:cNvSpPr txBox="1"/>
          <p:nvPr/>
        </p:nvSpPr>
        <p:spPr>
          <a:xfrm>
            <a:off x="304800" y="6294886"/>
            <a:ext cx="279114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ＭＳ Ｐゴシック"/>
                <a:cs typeface="+mn-cs"/>
              </a:rPr>
              <a:t>Williams et al Nanomedicine 2012</a:t>
            </a:r>
          </a:p>
        </p:txBody>
      </p:sp>
      <p:sp>
        <p:nvSpPr>
          <p:cNvPr id="8" name="TextBox 7"/>
          <p:cNvSpPr txBox="1"/>
          <p:nvPr/>
        </p:nvSpPr>
        <p:spPr>
          <a:xfrm>
            <a:off x="1143000" y="4001036"/>
            <a:ext cx="168026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400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68% male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53% 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Mean age 47</a:t>
            </a:r>
          </a:p>
        </p:txBody>
      </p:sp>
    </p:spTree>
    <p:extLst>
      <p:ext uri="{BB962C8B-B14F-4D97-AF65-F5344CB8AC3E}">
        <p14:creationId xmlns:p14="http://schemas.microsoft.com/office/powerpoint/2010/main" val="1826965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81000"/>
            <a:ext cx="7772400" cy="1143000"/>
          </a:xfrm>
        </p:spPr>
        <p:txBody>
          <a:bodyPr/>
          <a:lstStyle/>
          <a:p>
            <a:r>
              <a:rPr lang="en-US" dirty="0">
                <a:solidFill>
                  <a:srgbClr val="002060"/>
                </a:solidFill>
              </a:rPr>
              <a:t>ATLAS &amp; FLAIR COMBINED DATA</a:t>
            </a:r>
          </a:p>
        </p:txBody>
      </p:sp>
      <p:pic>
        <p:nvPicPr>
          <p:cNvPr id="5" name="Content Placeholder 4"/>
          <p:cNvPicPr>
            <a:picLocks noGrp="1" noChangeAspect="1"/>
          </p:cNvPicPr>
          <p:nvPr>
            <p:ph idx="1"/>
          </p:nvPr>
        </p:nvPicPr>
        <p:blipFill>
          <a:blip r:embed="rId2"/>
          <a:stretch>
            <a:fillRect/>
          </a:stretch>
        </p:blipFill>
        <p:spPr>
          <a:xfrm>
            <a:off x="1447800" y="1621475"/>
            <a:ext cx="5943600" cy="5095560"/>
          </a:xfrm>
          <a:prstGeom prst="rect">
            <a:avLst/>
          </a:prstGeom>
        </p:spPr>
      </p:pic>
    </p:spTree>
    <p:extLst>
      <p:ext uri="{BB962C8B-B14F-4D97-AF65-F5344CB8AC3E}">
        <p14:creationId xmlns:p14="http://schemas.microsoft.com/office/powerpoint/2010/main" val="361330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blackWhite">
          <a:xfrm>
            <a:off x="1360311" y="1329267"/>
            <a:ext cx="6491111" cy="4176889"/>
          </a:xfrm>
          <a:prstGeom prst="rect">
            <a:avLst/>
          </a:prstGeom>
          <a:solidFill>
            <a:schemeClr val="bg1"/>
          </a:solidFill>
          <a:ln w="101600">
            <a:solidFill>
              <a:srgbClr val="FF33FF"/>
            </a:solidFill>
            <a:miter lim="800000"/>
            <a:headEnd/>
            <a:tailEnd/>
          </a:ln>
          <a:effectLst>
            <a:outerShdw dist="107763" dir="2700000" algn="ctr" rotWithShape="0">
              <a:schemeClr val="bg2"/>
            </a:outerShdw>
          </a:effec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itchFamily="2" charset="2"/>
              <a:buNone/>
              <a:tabLst/>
              <a:defRPr/>
            </a:pPr>
            <a:endParaRPr kumimoji="0" lang="en-US" altLang="en-US" sz="2489"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1507" name="Rectangle 3"/>
          <p:cNvSpPr>
            <a:spLocks noChangeArrowheads="1"/>
          </p:cNvSpPr>
          <p:nvPr/>
        </p:nvSpPr>
        <p:spPr bwMode="auto">
          <a:xfrm>
            <a:off x="1253067" y="2819400"/>
            <a:ext cx="690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44" tIns="40923" rIns="81844" bIns="40923"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42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LA/ER formulations:</a:t>
            </a:r>
          </a:p>
          <a:p>
            <a:pPr marL="0" marR="0" lvl="0" indent="0" algn="ctr" defTabSz="81281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42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What can we learn </a:t>
            </a:r>
          </a:p>
          <a:p>
            <a:pPr marL="0" marR="0" lvl="0" indent="0" algn="ctr" defTabSz="81281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42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from other disease areas?</a:t>
            </a:r>
          </a:p>
        </p:txBody>
      </p:sp>
    </p:spTree>
    <p:extLst>
      <p:ext uri="{BB962C8B-B14F-4D97-AF65-F5344CB8AC3E}">
        <p14:creationId xmlns:p14="http://schemas.microsoft.com/office/powerpoint/2010/main" val="3641174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501073" y="1022326"/>
            <a:ext cx="7772400" cy="1470025"/>
          </a:xfrm>
        </p:spPr>
        <p:txBody>
          <a:bodyPr/>
          <a:lstStyle/>
          <a:p>
            <a:r>
              <a:rPr lang="en-US" dirty="0"/>
              <a:t>WHAT CAN WE LEARN FROM </a:t>
            </a:r>
            <a:r>
              <a:rPr lang="en-US" dirty="0" err="1"/>
              <a:t>PrEP</a:t>
            </a:r>
            <a:r>
              <a:rPr lang="en-US" dirty="0"/>
              <a:t> STUDIES?</a:t>
            </a:r>
          </a:p>
        </p:txBody>
      </p:sp>
      <p:pic>
        <p:nvPicPr>
          <p:cNvPr id="4" name="Picture 3" descr="4 ACTIVIDADES POR LA PREVENCIÓN DEL VIH/SIDA · Scout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258" y="2885962"/>
            <a:ext cx="3017520" cy="3017520"/>
          </a:xfrm>
          <a:prstGeom prst="rect">
            <a:avLst/>
          </a:prstGeom>
        </p:spPr>
      </p:pic>
    </p:spTree>
    <p:extLst>
      <p:ext uri="{BB962C8B-B14F-4D97-AF65-F5344CB8AC3E}">
        <p14:creationId xmlns:p14="http://schemas.microsoft.com/office/powerpoint/2010/main" val="1827612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43926" y="1641306"/>
            <a:ext cx="5330453" cy="334707"/>
          </a:xfrm>
          <a:prstGeom prst="rect">
            <a:avLst/>
          </a:prstGeom>
        </p:spPr>
        <p:txBody>
          <a:bodyPr wrap="square">
            <a:spAutoFit/>
          </a:bodyPr>
          <a:lstStyle/>
          <a:p>
            <a:pPr marL="0" marR="0" lvl="0" indent="0" algn="ctr" defTabSz="385763" rtl="0" eaLnBrk="1" fontAlgn="auto" latinLnBrk="0" hangingPunct="1">
              <a:lnSpc>
                <a:spcPct val="100000"/>
              </a:lnSpc>
              <a:spcBef>
                <a:spcPts val="0"/>
              </a:spcBef>
              <a:spcAft>
                <a:spcPts val="0"/>
              </a:spcAft>
              <a:buClrTx/>
              <a:buSzTx/>
              <a:buFontTx/>
              <a:buNone/>
              <a:tabLst/>
              <a:defRPr/>
            </a:pPr>
            <a:r>
              <a:rPr kumimoji="0" lang="en-US" sz="157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Cabotegravir PrEP Studies in MSM/TGW and CGW</a:t>
            </a:r>
            <a:endParaRPr kumimoji="0" lang="en-US" sz="1575" b="0" i="0" u="none" strike="noStrike" kern="0" cap="none" spc="0" normalizeH="0" baseline="0" noProof="0" dirty="0">
              <a:ln>
                <a:noFill/>
              </a:ln>
              <a:solidFill>
                <a:srgbClr val="FFFFFF"/>
              </a:solidFill>
              <a:effectLst/>
              <a:uLnTx/>
              <a:uFillTx/>
              <a:latin typeface="Calibri"/>
              <a:ea typeface="+mn-ea"/>
              <a:cs typeface="+mn-cs"/>
            </a:endParaRPr>
          </a:p>
        </p:txBody>
      </p:sp>
      <p:sp>
        <p:nvSpPr>
          <p:cNvPr id="5" name="TextBox 4"/>
          <p:cNvSpPr txBox="1"/>
          <p:nvPr/>
        </p:nvSpPr>
        <p:spPr>
          <a:xfrm>
            <a:off x="152400" y="1852589"/>
            <a:ext cx="4252838" cy="2031325"/>
          </a:xfrm>
          <a:prstGeom prst="rect">
            <a:avLst/>
          </a:prstGeom>
          <a:noFill/>
        </p:spPr>
        <p:txBody>
          <a:bodyPr wrap="square" rtlCol="0">
            <a:spAutoFit/>
          </a:bodyPr>
          <a:lstStyle/>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Cisgender men and transgender women who have sex with men</a:t>
            </a:r>
          </a:p>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Non-inferiorit</a:t>
            </a:r>
            <a:r>
              <a:rPr kumimoji="0" lang="en-US"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y, double-blind, double-dummy design</a:t>
            </a:r>
          </a:p>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N=4566 at 43 sites in Argentina, Brazil, Peru, South Africa, Thailand, United States, Vietnam  </a:t>
            </a:r>
          </a:p>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Protocol Chairs: Raphael Landovitz and </a:t>
            </a:r>
            <a:b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Beatriz Grinsztejn</a:t>
            </a:r>
            <a:b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br>
            <a:endPar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7350" y="1211622"/>
            <a:ext cx="943943" cy="669332"/>
          </a:xfrm>
          <a:prstGeom prst="rect">
            <a:avLst/>
          </a:prstGeom>
        </p:spPr>
      </p:pic>
      <p:pic>
        <p:nvPicPr>
          <p:cNvPr id="3" name="Picture 2">
            <a:extLst>
              <a:ext uri="{FF2B5EF4-FFF2-40B4-BE49-F238E27FC236}">
                <a16:creationId xmlns:a16="http://schemas.microsoft.com/office/drawing/2014/main" id="{C5000102-390D-40F4-B509-7D9C3BC1038D}"/>
              </a:ext>
            </a:extLst>
          </p:cNvPr>
          <p:cNvPicPr>
            <a:picLocks noChangeAspect="1"/>
          </p:cNvPicPr>
          <p:nvPr/>
        </p:nvPicPr>
        <p:blipFill>
          <a:blip r:embed="rId4"/>
          <a:stretch>
            <a:fillRect/>
          </a:stretch>
        </p:blipFill>
        <p:spPr>
          <a:xfrm>
            <a:off x="4092088" y="1852588"/>
            <a:ext cx="4887675" cy="3710012"/>
          </a:xfrm>
          <a:prstGeom prst="rect">
            <a:avLst/>
          </a:prstGeom>
        </p:spPr>
      </p:pic>
      <p:sp>
        <p:nvSpPr>
          <p:cNvPr id="9" name="Slide Number Placeholder 3">
            <a:extLst>
              <a:ext uri="{FF2B5EF4-FFF2-40B4-BE49-F238E27FC236}">
                <a16:creationId xmlns:a16="http://schemas.microsoft.com/office/drawing/2014/main" id="{DEC6F576-F033-4FF1-BEAD-3C086B96A0F2}"/>
              </a:ext>
            </a:extLst>
          </p:cNvPr>
          <p:cNvSpPr txBox="1">
            <a:spLocks/>
          </p:cNvSpPr>
          <p:nvPr/>
        </p:nvSpPr>
        <p:spPr>
          <a:xfrm>
            <a:off x="8010629" y="6249340"/>
            <a:ext cx="601824" cy="198071"/>
          </a:xfrm>
          <a:prstGeom prst="rect">
            <a:avLst/>
          </a:prstGeom>
        </p:spPr>
        <p:txBody>
          <a:bodyPr lIns="51435" tIns="25718" rIns="51435" bIns="25718"/>
          <a:lstStyle/>
          <a:p>
            <a:pPr marL="0" marR="0" lvl="0" indent="0" algn="ctr" defTabSz="514337" rtl="0" eaLnBrk="1" fontAlgn="auto" latinLnBrk="0" hangingPunct="1">
              <a:lnSpc>
                <a:spcPct val="100000"/>
              </a:lnSpc>
              <a:spcBef>
                <a:spcPts val="0"/>
              </a:spcBef>
              <a:spcAft>
                <a:spcPts val="0"/>
              </a:spcAft>
              <a:buClrTx/>
              <a:buSzTx/>
              <a:buFontTx/>
              <a:buNone/>
              <a:tabLst/>
              <a:defRPr/>
            </a:pPr>
            <a:fld id="{2D38D5CC-0CCB-0648-897A-C6976157D979}" type="slidenum">
              <a:rPr kumimoji="0" lang="en-GB" sz="825" b="0" i="0" u="none" strike="noStrike" kern="1200" cap="none" spc="0" normalizeH="0" baseline="0" noProof="0">
                <a:ln>
                  <a:noFill/>
                </a:ln>
                <a:solidFill>
                  <a:srgbClr val="000000"/>
                </a:solidFill>
                <a:effectLst/>
                <a:uLnTx/>
                <a:uFillTx/>
                <a:latin typeface="Calibri"/>
                <a:ea typeface="+mn-ea"/>
                <a:cs typeface="+mn-cs"/>
              </a:rPr>
              <a:pPr marL="0" marR="0" lvl="0" indent="0" algn="ctr" defTabSz="514337" rtl="0" eaLnBrk="1" fontAlgn="auto" latinLnBrk="0" hangingPunct="1">
                <a:lnSpc>
                  <a:spcPct val="100000"/>
                </a:lnSpc>
                <a:spcBef>
                  <a:spcPts val="0"/>
                </a:spcBef>
                <a:spcAft>
                  <a:spcPts val="0"/>
                </a:spcAft>
                <a:buClrTx/>
                <a:buSzTx/>
                <a:buFontTx/>
                <a:buNone/>
                <a:tabLst/>
                <a:defRPr/>
              </a:pPr>
              <a:t>27</a:t>
            </a:fld>
            <a:endParaRPr kumimoji="0" lang="en-GB" sz="825"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D50409D-A62B-4BF0-AAB0-312DD67D99C9}"/>
              </a:ext>
            </a:extLst>
          </p:cNvPr>
          <p:cNvSpPr txBox="1"/>
          <p:nvPr/>
        </p:nvSpPr>
        <p:spPr>
          <a:xfrm>
            <a:off x="164237" y="4317051"/>
            <a:ext cx="3643238" cy="2031325"/>
          </a:xfrm>
          <a:prstGeom prst="rect">
            <a:avLst/>
          </a:prstGeom>
          <a:noFill/>
        </p:spPr>
        <p:txBody>
          <a:bodyPr wrap="square" rtlCol="0">
            <a:spAutoFit/>
          </a:bodyPr>
          <a:lstStyle/>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Cisgender women</a:t>
            </a:r>
          </a:p>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Superiority</a:t>
            </a:r>
            <a:r>
              <a:rPr kumimoji="0" lang="en-US"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double blind, double dummy design</a:t>
            </a:r>
          </a:p>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N=3224 at 20 sites in Kenya, Malawi, South Africa, </a:t>
            </a:r>
            <a:r>
              <a:rPr kumimoji="0" lang="en-ZA"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Swaziland, </a:t>
            </a:r>
            <a:r>
              <a:rPr kumimoji="0" lang="en-US"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Uganda, Zimbabwe</a:t>
            </a:r>
          </a:p>
          <a:p>
            <a:pPr marL="160735" marR="0" lvl="0" indent="-160735" algn="l" defTabSz="3857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Protocol Chairs: Sinead Delaney-</a:t>
            </a:r>
            <a:r>
              <a:rPr kumimoji="0" lang="en-US" sz="14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Moretlwe</a:t>
            </a: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and </a:t>
            </a:r>
            <a:b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Mina Hosseinipour </a:t>
            </a:r>
            <a:endParaRPr kumimoji="0" lang="en-US" sz="1400" b="1" i="0" u="none" strike="noStrike" kern="0" cap="none" spc="0" normalizeH="0" baseline="0" noProof="0" dirty="0">
              <a:ln>
                <a:noFill/>
              </a:ln>
              <a:solidFill>
                <a:srgbClr val="000000"/>
              </a:solidFill>
              <a:effectLst/>
              <a:uLnTx/>
              <a:uFillTx/>
              <a:latin typeface="Calibri"/>
              <a:ea typeface="+mn-ea"/>
              <a:cs typeface="Arial" panose="020B0604020202020204" pitchFamily="34" charset="0"/>
            </a:endParaRPr>
          </a:p>
        </p:txBody>
      </p:sp>
      <p:pic>
        <p:nvPicPr>
          <p:cNvPr id="11" name="Picture 2" descr="image002">
            <a:extLst>
              <a:ext uri="{FF2B5EF4-FFF2-40B4-BE49-F238E27FC236}">
                <a16:creationId xmlns:a16="http://schemas.microsoft.com/office/drawing/2014/main" id="{4BA84F37-47AB-4992-81EE-3BE35FDEF3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4338" y="3757584"/>
            <a:ext cx="970856" cy="72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914400" y="6405289"/>
            <a:ext cx="900450" cy="230832"/>
          </a:xfrm>
          <a:prstGeom prst="rect">
            <a:avLst/>
          </a:prstGeom>
          <a:noFill/>
        </p:spPr>
        <p:txBody>
          <a:bodyPr wrap="square" rtlCol="0">
            <a:spAutoFit/>
          </a:bodyPr>
          <a:lstStyle/>
          <a:p>
            <a:pPr marL="0" marR="0" lvl="0" indent="0" algn="l" defTabSz="685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itchFamily="34" charset="0"/>
                <a:ea typeface="ＭＳ Ｐゴシック" charset="0"/>
                <a:cs typeface="Arial" pitchFamily="34" charset="0"/>
                <a:sym typeface="Helvetica" charset="0"/>
              </a:rPr>
              <a:t>Slide 24 of 37</a:t>
            </a:r>
          </a:p>
        </p:txBody>
      </p:sp>
    </p:spTree>
    <p:extLst>
      <p:ext uri="{BB962C8B-B14F-4D97-AF65-F5344CB8AC3E}">
        <p14:creationId xmlns:p14="http://schemas.microsoft.com/office/powerpoint/2010/main" val="3326596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7826-01BA-954B-ADE9-3F47C3A8572F}"/>
              </a:ext>
            </a:extLst>
          </p:cNvPr>
          <p:cNvSpPr/>
          <p:nvPr/>
        </p:nvSpPr>
        <p:spPr>
          <a:xfrm>
            <a:off x="2220816" y="2456558"/>
            <a:ext cx="4765774" cy="1486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74E2C4B3-4B19-A647-BAE9-1447E22DA36F}"/>
              </a:ext>
            </a:extLst>
          </p:cNvPr>
          <p:cNvSpPr>
            <a:spLocks noGrp="1"/>
          </p:cNvSpPr>
          <p:nvPr>
            <p:ph type="title"/>
          </p:nvPr>
        </p:nvSpPr>
        <p:spPr>
          <a:xfrm>
            <a:off x="2074813" y="650902"/>
            <a:ext cx="5207794" cy="542033"/>
          </a:xfrm>
        </p:spPr>
        <p:txBody>
          <a:bodyPr rtlCol="0">
            <a:normAutofit/>
          </a:bodyPr>
          <a:lstStyle/>
          <a:p>
            <a:pPr defTabSz="434009" eaLnBrk="1" fontAlgn="auto" hangingPunct="1">
              <a:spcAft>
                <a:spcPts val="0"/>
              </a:spcAft>
              <a:defRPr/>
            </a:pPr>
            <a:r>
              <a:rPr lang="en-US" sz="2089" dirty="0">
                <a:solidFill>
                  <a:srgbClr val="000099"/>
                </a:solidFill>
                <a:latin typeface="Arial Black" panose="020B0A04020102020204" pitchFamily="34" charset="0"/>
                <a:cs typeface="+mj-cs"/>
              </a:rPr>
              <a:t>HIV Incidence – ITT</a:t>
            </a:r>
          </a:p>
        </p:txBody>
      </p:sp>
      <p:pic>
        <p:nvPicPr>
          <p:cNvPr id="45060"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518" y="725176"/>
            <a:ext cx="692051" cy="43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2" name="Line 4">
            <a:extLst>
              <a:ext uri="{FF2B5EF4-FFF2-40B4-BE49-F238E27FC236}">
                <a16:creationId xmlns:a16="http://schemas.microsoft.com/office/drawing/2014/main" id="{ECD15BE1-5258-A446-806F-0F053DBF7DA2}"/>
              </a:ext>
            </a:extLst>
          </p:cNvPr>
          <p:cNvSpPr>
            <a:spLocks noChangeShapeType="1"/>
          </p:cNvSpPr>
          <p:nvPr/>
        </p:nvSpPr>
        <p:spPr bwMode="auto">
          <a:xfrm flipV="1">
            <a:off x="1869893" y="1752600"/>
            <a:ext cx="5068491" cy="0"/>
          </a:xfrm>
          <a:prstGeom prst="line">
            <a:avLst/>
          </a:prstGeom>
          <a:noFill/>
          <a:ln w="41275">
            <a:solidFill>
              <a:schemeClr val="tx1"/>
            </a:solidFill>
            <a:round/>
            <a:headEnd/>
            <a:tailEnd/>
          </a:ln>
        </p:spPr>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821DB7D2-85AE-C444-A999-D056E26E212A}"/>
              </a:ext>
            </a:extLst>
          </p:cNvPr>
          <p:cNvGraphicFramePr>
            <a:graphicFrameLocks noGrp="1"/>
          </p:cNvGraphicFramePr>
          <p:nvPr>
            <p:extLst>
              <p:ext uri="{D42A27DB-BD31-4B8C-83A1-F6EECF244321}">
                <p14:modId xmlns:p14="http://schemas.microsoft.com/office/powerpoint/2010/main" val="3496490921"/>
              </p:ext>
            </p:extLst>
          </p:nvPr>
        </p:nvGraphicFramePr>
        <p:xfrm>
          <a:off x="1403791" y="4142909"/>
          <a:ext cx="5973775" cy="832834"/>
        </p:xfrm>
        <a:graphic>
          <a:graphicData uri="http://schemas.openxmlformats.org/drawingml/2006/table">
            <a:tbl>
              <a:tblPr firstRow="1" firstCol="1" bandRow="1"/>
              <a:tblGrid>
                <a:gridCol w="238951">
                  <a:extLst>
                    <a:ext uri="{9D8B030D-6E8A-4147-A177-3AD203B41FA5}">
                      <a16:colId xmlns:a16="http://schemas.microsoft.com/office/drawing/2014/main" val="2398604479"/>
                    </a:ext>
                  </a:extLst>
                </a:gridCol>
                <a:gridCol w="238951">
                  <a:extLst>
                    <a:ext uri="{9D8B030D-6E8A-4147-A177-3AD203B41FA5}">
                      <a16:colId xmlns:a16="http://schemas.microsoft.com/office/drawing/2014/main" val="3195851906"/>
                    </a:ext>
                  </a:extLst>
                </a:gridCol>
                <a:gridCol w="238951">
                  <a:extLst>
                    <a:ext uri="{9D8B030D-6E8A-4147-A177-3AD203B41FA5}">
                      <a16:colId xmlns:a16="http://schemas.microsoft.com/office/drawing/2014/main" val="1536653618"/>
                    </a:ext>
                  </a:extLst>
                </a:gridCol>
                <a:gridCol w="238951">
                  <a:extLst>
                    <a:ext uri="{9D8B030D-6E8A-4147-A177-3AD203B41FA5}">
                      <a16:colId xmlns:a16="http://schemas.microsoft.com/office/drawing/2014/main" val="2674243987"/>
                    </a:ext>
                  </a:extLst>
                </a:gridCol>
                <a:gridCol w="238951">
                  <a:extLst>
                    <a:ext uri="{9D8B030D-6E8A-4147-A177-3AD203B41FA5}">
                      <a16:colId xmlns:a16="http://schemas.microsoft.com/office/drawing/2014/main" val="3141365103"/>
                    </a:ext>
                  </a:extLst>
                </a:gridCol>
                <a:gridCol w="238951">
                  <a:extLst>
                    <a:ext uri="{9D8B030D-6E8A-4147-A177-3AD203B41FA5}">
                      <a16:colId xmlns:a16="http://schemas.microsoft.com/office/drawing/2014/main" val="81146327"/>
                    </a:ext>
                  </a:extLst>
                </a:gridCol>
                <a:gridCol w="238951">
                  <a:extLst>
                    <a:ext uri="{9D8B030D-6E8A-4147-A177-3AD203B41FA5}">
                      <a16:colId xmlns:a16="http://schemas.microsoft.com/office/drawing/2014/main" val="2022983529"/>
                    </a:ext>
                  </a:extLst>
                </a:gridCol>
                <a:gridCol w="238951">
                  <a:extLst>
                    <a:ext uri="{9D8B030D-6E8A-4147-A177-3AD203B41FA5}">
                      <a16:colId xmlns:a16="http://schemas.microsoft.com/office/drawing/2014/main" val="3266813172"/>
                    </a:ext>
                  </a:extLst>
                </a:gridCol>
                <a:gridCol w="238951">
                  <a:extLst>
                    <a:ext uri="{9D8B030D-6E8A-4147-A177-3AD203B41FA5}">
                      <a16:colId xmlns:a16="http://schemas.microsoft.com/office/drawing/2014/main" val="1411755640"/>
                    </a:ext>
                  </a:extLst>
                </a:gridCol>
                <a:gridCol w="238951">
                  <a:extLst>
                    <a:ext uri="{9D8B030D-6E8A-4147-A177-3AD203B41FA5}">
                      <a16:colId xmlns:a16="http://schemas.microsoft.com/office/drawing/2014/main" val="1783008867"/>
                    </a:ext>
                  </a:extLst>
                </a:gridCol>
                <a:gridCol w="238951">
                  <a:extLst>
                    <a:ext uri="{9D8B030D-6E8A-4147-A177-3AD203B41FA5}">
                      <a16:colId xmlns:a16="http://schemas.microsoft.com/office/drawing/2014/main" val="3180963436"/>
                    </a:ext>
                  </a:extLst>
                </a:gridCol>
                <a:gridCol w="238951">
                  <a:extLst>
                    <a:ext uri="{9D8B030D-6E8A-4147-A177-3AD203B41FA5}">
                      <a16:colId xmlns:a16="http://schemas.microsoft.com/office/drawing/2014/main" val="812728951"/>
                    </a:ext>
                  </a:extLst>
                </a:gridCol>
                <a:gridCol w="238951">
                  <a:extLst>
                    <a:ext uri="{9D8B030D-6E8A-4147-A177-3AD203B41FA5}">
                      <a16:colId xmlns:a16="http://schemas.microsoft.com/office/drawing/2014/main" val="3990966866"/>
                    </a:ext>
                  </a:extLst>
                </a:gridCol>
                <a:gridCol w="238951">
                  <a:extLst>
                    <a:ext uri="{9D8B030D-6E8A-4147-A177-3AD203B41FA5}">
                      <a16:colId xmlns:a16="http://schemas.microsoft.com/office/drawing/2014/main" val="368273647"/>
                    </a:ext>
                  </a:extLst>
                </a:gridCol>
                <a:gridCol w="238951">
                  <a:extLst>
                    <a:ext uri="{9D8B030D-6E8A-4147-A177-3AD203B41FA5}">
                      <a16:colId xmlns:a16="http://schemas.microsoft.com/office/drawing/2014/main" val="2292701299"/>
                    </a:ext>
                  </a:extLst>
                </a:gridCol>
                <a:gridCol w="238951">
                  <a:extLst>
                    <a:ext uri="{9D8B030D-6E8A-4147-A177-3AD203B41FA5}">
                      <a16:colId xmlns:a16="http://schemas.microsoft.com/office/drawing/2014/main" val="4246369678"/>
                    </a:ext>
                  </a:extLst>
                </a:gridCol>
                <a:gridCol w="238951">
                  <a:extLst>
                    <a:ext uri="{9D8B030D-6E8A-4147-A177-3AD203B41FA5}">
                      <a16:colId xmlns:a16="http://schemas.microsoft.com/office/drawing/2014/main" val="4074680793"/>
                    </a:ext>
                  </a:extLst>
                </a:gridCol>
                <a:gridCol w="238951">
                  <a:extLst>
                    <a:ext uri="{9D8B030D-6E8A-4147-A177-3AD203B41FA5}">
                      <a16:colId xmlns:a16="http://schemas.microsoft.com/office/drawing/2014/main" val="1138056486"/>
                    </a:ext>
                  </a:extLst>
                </a:gridCol>
                <a:gridCol w="238951">
                  <a:extLst>
                    <a:ext uri="{9D8B030D-6E8A-4147-A177-3AD203B41FA5}">
                      <a16:colId xmlns:a16="http://schemas.microsoft.com/office/drawing/2014/main" val="987300391"/>
                    </a:ext>
                  </a:extLst>
                </a:gridCol>
                <a:gridCol w="238951">
                  <a:extLst>
                    <a:ext uri="{9D8B030D-6E8A-4147-A177-3AD203B41FA5}">
                      <a16:colId xmlns:a16="http://schemas.microsoft.com/office/drawing/2014/main" val="1406591259"/>
                    </a:ext>
                  </a:extLst>
                </a:gridCol>
                <a:gridCol w="238951">
                  <a:extLst>
                    <a:ext uri="{9D8B030D-6E8A-4147-A177-3AD203B41FA5}">
                      <a16:colId xmlns:a16="http://schemas.microsoft.com/office/drawing/2014/main" val="2542692687"/>
                    </a:ext>
                  </a:extLst>
                </a:gridCol>
                <a:gridCol w="238951">
                  <a:extLst>
                    <a:ext uri="{9D8B030D-6E8A-4147-A177-3AD203B41FA5}">
                      <a16:colId xmlns:a16="http://schemas.microsoft.com/office/drawing/2014/main" val="3537224029"/>
                    </a:ext>
                  </a:extLst>
                </a:gridCol>
                <a:gridCol w="238951">
                  <a:extLst>
                    <a:ext uri="{9D8B030D-6E8A-4147-A177-3AD203B41FA5}">
                      <a16:colId xmlns:a16="http://schemas.microsoft.com/office/drawing/2014/main" val="2433087441"/>
                    </a:ext>
                  </a:extLst>
                </a:gridCol>
                <a:gridCol w="238951">
                  <a:extLst>
                    <a:ext uri="{9D8B030D-6E8A-4147-A177-3AD203B41FA5}">
                      <a16:colId xmlns:a16="http://schemas.microsoft.com/office/drawing/2014/main" val="2301922774"/>
                    </a:ext>
                  </a:extLst>
                </a:gridCol>
                <a:gridCol w="238951">
                  <a:extLst>
                    <a:ext uri="{9D8B030D-6E8A-4147-A177-3AD203B41FA5}">
                      <a16:colId xmlns:a16="http://schemas.microsoft.com/office/drawing/2014/main" val="2234647171"/>
                    </a:ext>
                  </a:extLst>
                </a:gridCol>
              </a:tblGrid>
              <a:tr h="441158">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2247</a:t>
                      </a: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2243</a:t>
                      </a:r>
                    </a:p>
                    <a:p>
                      <a:pPr marL="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2133</a:t>
                      </a: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2138</a:t>
                      </a:r>
                    </a:p>
                    <a:p>
                      <a:pPr marL="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2081</a:t>
                      </a:r>
                    </a:p>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2092</a:t>
                      </a:r>
                    </a:p>
                    <a:p>
                      <a:pPr marL="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2019</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2032</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1913</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1921</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1764</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1776</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1624</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1632</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1494</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1488</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1294</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1312</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1132</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1119</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965</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957</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816</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795</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643</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644</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516</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503</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400</a:t>
                      </a:r>
                    </a:p>
                    <a:p>
                      <a:pPr marL="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401</a:t>
                      </a:r>
                    </a:p>
                    <a:p>
                      <a:pPr marL="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107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310</a:t>
                      </a:r>
                    </a:p>
                    <a:p>
                      <a:pPr marL="107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318</a:t>
                      </a:r>
                    </a:p>
                    <a:p>
                      <a:pPr marL="1079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107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230</a:t>
                      </a:r>
                    </a:p>
                    <a:p>
                      <a:pPr marL="107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243</a:t>
                      </a:r>
                    </a:p>
                    <a:p>
                      <a:pPr marL="1079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107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149</a:t>
                      </a:r>
                    </a:p>
                    <a:p>
                      <a:pPr marL="107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172</a:t>
                      </a:r>
                    </a:p>
                    <a:p>
                      <a:pPr marL="1079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3556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85</a:t>
                      </a:r>
                    </a:p>
                    <a:p>
                      <a:pPr marL="107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111</a:t>
                      </a:r>
                    </a:p>
                    <a:p>
                      <a:pPr marL="1079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3556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33</a:t>
                      </a:r>
                    </a:p>
                    <a:p>
                      <a:pPr marL="3556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42</a:t>
                      </a:r>
                    </a:p>
                    <a:p>
                      <a:pPr marL="35560"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tc>
                  <a:txBody>
                    <a:bodyPr/>
                    <a:lstStyle/>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21698" marR="21698" marT="21692" marB="21692">
                    <a:lnL>
                      <a:noFill/>
                    </a:lnL>
                    <a:lnR>
                      <a:noFill/>
                    </a:lnR>
                    <a:lnT>
                      <a:noFill/>
                    </a:lnT>
                    <a:lnB>
                      <a:noFill/>
                    </a:lnB>
                  </a:tcPr>
                </a:tc>
                <a:extLst>
                  <a:ext uri="{0D108BD9-81ED-4DB2-BD59-A6C34878D82A}">
                    <a16:rowId xmlns:a16="http://schemas.microsoft.com/office/drawing/2014/main" val="937043787"/>
                  </a:ext>
                </a:extLst>
              </a:tr>
              <a:tr h="391676">
                <a:tc>
                  <a:txBody>
                    <a:bodyPr/>
                    <a:lstStyle/>
                    <a:p>
                      <a:pPr marL="7429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742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742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marL="7429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742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a:t>
                      </a:r>
                    </a:p>
                    <a:p>
                      <a:pPr marL="742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a:t>
                      </a:r>
                    </a:p>
                  </a:txBody>
                  <a:tcPr marL="0" marR="0" marT="0" marB="0" anchor="ctr">
                    <a:lnL>
                      <a:noFill/>
                    </a:lnL>
                    <a:lnR>
                      <a:noFill/>
                    </a:lnR>
                    <a:lnT>
                      <a:noFill/>
                    </a:lnT>
                    <a:lnB>
                      <a:noFill/>
                    </a:lnB>
                  </a:tcPr>
                </a:tc>
                <a:tc>
                  <a:txBody>
                    <a:bodyPr/>
                    <a:lstStyle/>
                    <a:p>
                      <a:pPr marL="7429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742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6</a:t>
                      </a:r>
                    </a:p>
                    <a:p>
                      <a:pPr marL="742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4</a:t>
                      </a:r>
                    </a:p>
                  </a:txBody>
                  <a:tcPr marL="0" marR="0" marT="0" marB="0" anchor="ctr">
                    <a:lnL>
                      <a:noFill/>
                    </a:lnL>
                    <a:lnR>
                      <a:noFill/>
                    </a:lnR>
                    <a:lnT>
                      <a:noFill/>
                    </a:lnT>
                    <a:lnB>
                      <a:noFill/>
                    </a:lnB>
                  </a:tcPr>
                </a:tc>
                <a:tc>
                  <a:txBody>
                    <a:bodyPr/>
                    <a:lstStyle/>
                    <a:p>
                      <a:pPr marL="7429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7429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8</a:t>
                      </a:r>
                    </a:p>
                    <a:p>
                      <a:pPr marL="742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5</a:t>
                      </a:r>
                    </a:p>
                  </a:txBody>
                  <a:tcPr marL="0" marR="0" marT="0" marB="0" anchor="ctr">
                    <a:lnL>
                      <a:noFill/>
                    </a:lnL>
                    <a:lnR>
                      <a:noFill/>
                    </a:lnR>
                    <a:lnT>
                      <a:noFill/>
                    </a:lnT>
                    <a:lnB>
                      <a:noFill/>
                    </a:lnB>
                  </a:tcPr>
                </a:tc>
                <a:tc>
                  <a:txBody>
                    <a:bodyPr/>
                    <a:lstStyle/>
                    <a:p>
                      <a:pPr marL="4953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953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12</a:t>
                      </a:r>
                    </a:p>
                    <a:p>
                      <a:pPr marL="742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6</a:t>
                      </a:r>
                    </a:p>
                  </a:txBody>
                  <a:tcPr marL="0" marR="0" marT="0" marB="0" anchor="ctr">
                    <a:lnL>
                      <a:noFill/>
                    </a:lnL>
                    <a:lnR>
                      <a:noFill/>
                    </a:lnR>
                    <a:lnT>
                      <a:noFill/>
                    </a:lnT>
                    <a:lnB>
                      <a:noFill/>
                    </a:lnB>
                  </a:tcPr>
                </a:tc>
                <a:tc>
                  <a:txBody>
                    <a:bodyPr/>
                    <a:lstStyle/>
                    <a:p>
                      <a:pPr marL="4953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953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14</a:t>
                      </a:r>
                    </a:p>
                    <a:p>
                      <a:pPr marL="742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8</a:t>
                      </a:r>
                    </a:p>
                  </a:txBody>
                  <a:tcPr marL="0" marR="0" marT="0" marB="0" anchor="ctr">
                    <a:lnL>
                      <a:noFill/>
                    </a:lnL>
                    <a:lnR>
                      <a:noFill/>
                    </a:lnR>
                    <a:lnT>
                      <a:noFill/>
                    </a:lnT>
                    <a:lnB>
                      <a:noFill/>
                    </a:lnB>
                  </a:tcPr>
                </a:tc>
                <a:tc>
                  <a:txBody>
                    <a:bodyPr/>
                    <a:lstStyle/>
                    <a:p>
                      <a:pPr marL="4953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953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22</a:t>
                      </a:r>
                    </a:p>
                    <a:p>
                      <a:pPr marL="7429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9</a:t>
                      </a:r>
                    </a:p>
                  </a:txBody>
                  <a:tcPr marL="0" marR="0" marT="0" marB="0" anchor="ctr">
                    <a:lnL>
                      <a:noFill/>
                    </a:lnL>
                    <a:lnR>
                      <a:noFill/>
                    </a:lnR>
                    <a:lnT>
                      <a:noFill/>
                    </a:lnT>
                    <a:lnB>
                      <a:noFill/>
                    </a:lnB>
                  </a:tcPr>
                </a:tc>
                <a:tc>
                  <a:txBody>
                    <a:bodyPr/>
                    <a:lstStyle/>
                    <a:p>
                      <a:pPr marL="4953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953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25</a:t>
                      </a:r>
                    </a:p>
                    <a:p>
                      <a:pPr marL="4953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11</a:t>
                      </a:r>
                    </a:p>
                  </a:txBody>
                  <a:tcPr marL="0" marR="0" marT="0" marB="0" anchor="ctr">
                    <a:lnL>
                      <a:noFill/>
                    </a:lnL>
                    <a:lnR>
                      <a:noFill/>
                    </a:lnR>
                    <a:lnT>
                      <a:noFill/>
                    </a:lnT>
                    <a:lnB>
                      <a:noFill/>
                    </a:lnB>
                  </a:tcPr>
                </a:tc>
                <a:tc>
                  <a:txBody>
                    <a:bodyPr/>
                    <a:lstStyle/>
                    <a:p>
                      <a:pPr marL="4953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953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27</a:t>
                      </a:r>
                    </a:p>
                    <a:p>
                      <a:pPr marL="4953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11</a:t>
                      </a:r>
                    </a:p>
                  </a:txBody>
                  <a:tcPr marL="0" marR="0" marT="0" marB="0" anchor="ctr">
                    <a:lnL>
                      <a:noFill/>
                    </a:lnL>
                    <a:lnR>
                      <a:noFill/>
                    </a:lnR>
                    <a:lnT>
                      <a:noFill/>
                    </a:lnT>
                    <a:lnB>
                      <a:noFill/>
                    </a:lnB>
                  </a:tcPr>
                </a:tc>
                <a:tc>
                  <a:txBody>
                    <a:bodyPr/>
                    <a:lstStyle/>
                    <a:p>
                      <a:pPr marL="4953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953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29</a:t>
                      </a:r>
                    </a:p>
                    <a:p>
                      <a:pPr marL="4953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11</a:t>
                      </a:r>
                    </a:p>
                  </a:txBody>
                  <a:tcPr marL="0" marR="0" marT="0" marB="0" anchor="ctr">
                    <a:lnL>
                      <a:noFill/>
                    </a:lnL>
                    <a:lnR>
                      <a:noFill/>
                    </a:lnR>
                    <a:lnT>
                      <a:noFill/>
                    </a:lnT>
                    <a:lnB>
                      <a:noFill/>
                    </a:lnB>
                  </a:tcPr>
                </a:tc>
                <a:tc>
                  <a:txBody>
                    <a:bodyPr/>
                    <a:lstStyle/>
                    <a:p>
                      <a:pPr marL="2476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2476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30</a:t>
                      </a:r>
                    </a:p>
                    <a:p>
                      <a:pPr marL="2476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12</a:t>
                      </a:r>
                    </a:p>
                  </a:txBody>
                  <a:tcPr marL="0" marR="0" marT="0" marB="0" anchor="ctr">
                    <a:lnL>
                      <a:noFill/>
                    </a:lnL>
                    <a:lnR>
                      <a:noFill/>
                    </a:lnR>
                    <a:lnT>
                      <a:noFill/>
                    </a:lnT>
                    <a:lnB>
                      <a:noFill/>
                    </a:lnB>
                  </a:tcPr>
                </a:tc>
                <a:tc>
                  <a:txBody>
                    <a:bodyPr/>
                    <a:lstStyle/>
                    <a:p>
                      <a:pPr marL="2476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2476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32</a:t>
                      </a:r>
                    </a:p>
                    <a:p>
                      <a:pPr marL="2476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12</a:t>
                      </a:r>
                    </a:p>
                  </a:txBody>
                  <a:tcPr marL="0" marR="0" marT="0" marB="0" anchor="ctr">
                    <a:lnL>
                      <a:noFill/>
                    </a:lnL>
                    <a:lnR>
                      <a:noFill/>
                    </a:lnR>
                    <a:lnT>
                      <a:noFill/>
                    </a:lnT>
                    <a:lnB>
                      <a:noFill/>
                    </a:lnB>
                  </a:tcPr>
                </a:tc>
                <a:tc>
                  <a:txBody>
                    <a:bodyPr/>
                    <a:lstStyle/>
                    <a:p>
                      <a:pPr marL="2476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2476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33</a:t>
                      </a:r>
                    </a:p>
                    <a:p>
                      <a:pPr marL="2476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12</a:t>
                      </a:r>
                    </a:p>
                  </a:txBody>
                  <a:tcPr marL="0" marR="0" marT="0" marB="0" anchor="ctr">
                    <a:lnL>
                      <a:noFill/>
                    </a:lnL>
                    <a:lnR>
                      <a:noFill/>
                    </a:lnR>
                    <a:lnT>
                      <a:noFill/>
                    </a:lnT>
                    <a:lnB>
                      <a:noFill/>
                    </a:lnB>
                  </a:tcPr>
                </a:tc>
                <a:tc>
                  <a:txBody>
                    <a:bodyPr/>
                    <a:lstStyle/>
                    <a:p>
                      <a:pPr marL="2476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2476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35</a:t>
                      </a:r>
                    </a:p>
                    <a:p>
                      <a:pPr marL="2476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12</a:t>
                      </a:r>
                    </a:p>
                  </a:txBody>
                  <a:tcPr marL="0" marR="0" marT="0" marB="0" anchor="ctr">
                    <a:lnL>
                      <a:noFill/>
                    </a:lnL>
                    <a:lnR>
                      <a:noFill/>
                    </a:lnR>
                    <a:lnT>
                      <a:noFill/>
                    </a:lnT>
                    <a:lnB>
                      <a:noFill/>
                    </a:lnB>
                  </a:tcPr>
                </a:tc>
                <a:tc>
                  <a:txBody>
                    <a:bodyPr/>
                    <a:lstStyle/>
                    <a:p>
                      <a:pPr marL="2476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2476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35</a:t>
                      </a:r>
                    </a:p>
                    <a:p>
                      <a:pPr marL="2476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13</a:t>
                      </a:r>
                    </a:p>
                  </a:txBody>
                  <a:tcPr marL="0" marR="0" marT="0" marB="0" anchor="ctr">
                    <a:lnL>
                      <a:noFill/>
                    </a:lnL>
                    <a:lnR>
                      <a:noFill/>
                    </a:lnR>
                    <a:lnT>
                      <a:noFill/>
                    </a:lnT>
                    <a:lnB>
                      <a:noFill/>
                    </a:lnB>
                  </a:tcPr>
                </a:tc>
                <a:tc>
                  <a:txBody>
                    <a:bodyPr/>
                    <a:lstStyle/>
                    <a:p>
                      <a:pPr marL="3556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556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36</a:t>
                      </a:r>
                    </a:p>
                    <a:p>
                      <a:pPr marL="3556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13</a:t>
                      </a:r>
                    </a:p>
                  </a:txBody>
                  <a:tcPr marL="0" marR="0" marT="0" marB="0" anchor="ctr">
                    <a:lnL>
                      <a:noFill/>
                    </a:lnL>
                    <a:lnR>
                      <a:noFill/>
                    </a:lnR>
                    <a:lnT>
                      <a:noFill/>
                    </a:lnT>
                    <a:lnB>
                      <a:noFill/>
                    </a:lnB>
                  </a:tcPr>
                </a:tc>
                <a:tc>
                  <a:txBody>
                    <a:bodyPr/>
                    <a:lstStyle/>
                    <a:p>
                      <a:pPr marL="3556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556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36</a:t>
                      </a:r>
                    </a:p>
                    <a:p>
                      <a:pPr marL="3556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13</a:t>
                      </a:r>
                    </a:p>
                  </a:txBody>
                  <a:tcPr marL="0" marR="0" marT="0" marB="0" anchor="ctr">
                    <a:lnL>
                      <a:noFill/>
                    </a:lnL>
                    <a:lnR>
                      <a:noFill/>
                    </a:lnR>
                    <a:lnT>
                      <a:noFill/>
                    </a:lnT>
                    <a:lnB>
                      <a:noFill/>
                    </a:lnB>
                  </a:tcPr>
                </a:tc>
                <a:tc>
                  <a:txBody>
                    <a:bodyPr/>
                    <a:lstStyle/>
                    <a:p>
                      <a:pPr marL="3556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556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37</a:t>
                      </a:r>
                    </a:p>
                    <a:p>
                      <a:pPr marL="3556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13</a:t>
                      </a:r>
                    </a:p>
                  </a:txBody>
                  <a:tcPr marL="0" marR="0" marT="0" marB="0" anchor="ctr">
                    <a:lnL>
                      <a:noFill/>
                    </a:lnL>
                    <a:lnR>
                      <a:noFill/>
                    </a:lnR>
                    <a:lnT>
                      <a:noFill/>
                    </a:lnT>
                    <a:lnB>
                      <a:noFill/>
                    </a:lnB>
                  </a:tcPr>
                </a:tc>
                <a:tc>
                  <a:txBody>
                    <a:bodyPr/>
                    <a:lstStyle/>
                    <a:p>
                      <a:pPr marL="3556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556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38</a:t>
                      </a:r>
                    </a:p>
                    <a:p>
                      <a:pPr marL="3556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13</a:t>
                      </a:r>
                    </a:p>
                  </a:txBody>
                  <a:tcPr marL="0" marR="0" marT="0" marB="0" anchor="ctr">
                    <a:lnL>
                      <a:noFill/>
                    </a:lnL>
                    <a:lnR>
                      <a:noFill/>
                    </a:lnR>
                    <a:lnT>
                      <a:noFill/>
                    </a:lnT>
                    <a:lnB>
                      <a:noFill/>
                    </a:lnB>
                  </a:tcPr>
                </a:tc>
                <a:tc>
                  <a:txBody>
                    <a:bodyPr/>
                    <a:lstStyle/>
                    <a:p>
                      <a:pPr marL="35560"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5560"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39</a:t>
                      </a:r>
                    </a:p>
                    <a:p>
                      <a:pPr marL="35560"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13</a:t>
                      </a:r>
                    </a:p>
                  </a:txBody>
                  <a:tcPr marL="0" marR="0" marT="0" marB="0" anchor="ctr">
                    <a:lnL>
                      <a:noFill/>
                    </a:lnL>
                    <a:lnR>
                      <a:noFill/>
                    </a:lnR>
                    <a:lnT>
                      <a:noFill/>
                    </a:lnT>
                    <a:lnB>
                      <a:noFill/>
                    </a:lnB>
                  </a:tcPr>
                </a:tc>
                <a:tc>
                  <a:txBody>
                    <a:bodyPr/>
                    <a:lstStyle/>
                    <a:p>
                      <a:pPr marL="6032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marL="6032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marL="6032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marL="6032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tc>
                  <a:txBody>
                    <a:bodyPr/>
                    <a:lstStyle/>
                    <a:p>
                      <a:pPr marL="60325" marR="0" indent="0" algn="ctr">
                        <a:lnSpc>
                          <a:spcPct val="107000"/>
                        </a:lnSpc>
                        <a:spcBef>
                          <a:spcPts val="0"/>
                        </a:spcBef>
                        <a:spcAft>
                          <a:spcPts val="570"/>
                        </a:spcAft>
                      </a:pPr>
                      <a:endPar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60325" marR="0" indent="0" algn="ctr">
                        <a:lnSpc>
                          <a:spcPct val="107000"/>
                        </a:lnSpc>
                        <a:spcBef>
                          <a:spcPts val="0"/>
                        </a:spcBef>
                        <a:spcAft>
                          <a:spcPts val="57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p>
                      <a:pPr marL="60325" marR="0" indent="0" algn="ctr">
                        <a:lnSpc>
                          <a:spcPct val="107000"/>
                        </a:lnSpc>
                        <a:spcBef>
                          <a:spcPts val="0"/>
                        </a:spcBef>
                        <a:spcAft>
                          <a:spcPts val="0"/>
                        </a:spcAft>
                      </a:pPr>
                      <a:r>
                        <a:rPr lang="en-US" sz="400" b="0" dirty="0">
                          <a:solidFill>
                            <a:srgbClr val="000000"/>
                          </a:solidFill>
                          <a:effectLst/>
                          <a:latin typeface="Arial" panose="020B0604020202020204" pitchFamily="34" charset="0"/>
                          <a:ea typeface="Arial" panose="020B0604020202020204" pitchFamily="34" charset="0"/>
                          <a:cs typeface="Arial" panose="020B0604020202020204" pitchFamily="34" charset="0"/>
                        </a:rPr>
                        <a:t>0</a:t>
                      </a:r>
                    </a:p>
                  </a:txBody>
                  <a:tcPr marL="0" marR="0" marT="0" marB="0" anchor="ctr">
                    <a:lnL>
                      <a:noFill/>
                    </a:lnL>
                    <a:lnR>
                      <a:noFill/>
                    </a:lnR>
                    <a:lnT>
                      <a:noFill/>
                    </a:lnT>
                    <a:lnB>
                      <a:noFill/>
                    </a:lnB>
                  </a:tcPr>
                </a:tc>
                <a:extLst>
                  <a:ext uri="{0D108BD9-81ED-4DB2-BD59-A6C34878D82A}">
                    <a16:rowId xmlns:a16="http://schemas.microsoft.com/office/drawing/2014/main" val="585139083"/>
                  </a:ext>
                </a:extLst>
              </a:tr>
            </a:tbl>
          </a:graphicData>
        </a:graphic>
      </p:graphicFrame>
      <p:grpSp>
        <p:nvGrpSpPr>
          <p:cNvPr id="45113" name="Group 3"/>
          <p:cNvGrpSpPr>
            <a:grpSpLocks/>
          </p:cNvGrpSpPr>
          <p:nvPr/>
        </p:nvGrpSpPr>
        <p:grpSpPr bwMode="auto">
          <a:xfrm>
            <a:off x="914400" y="1741884"/>
            <a:ext cx="6629400" cy="2459535"/>
            <a:chOff x="535450" y="1334874"/>
            <a:chExt cx="10730442" cy="3720959"/>
          </a:xfrm>
        </p:grpSpPr>
        <p:grpSp>
          <p:nvGrpSpPr>
            <p:cNvPr id="45128" name="Group 14"/>
            <p:cNvGrpSpPr>
              <a:grpSpLocks/>
            </p:cNvGrpSpPr>
            <p:nvPr/>
          </p:nvGrpSpPr>
          <p:grpSpPr bwMode="auto">
            <a:xfrm>
              <a:off x="535450" y="1334874"/>
              <a:ext cx="10730442" cy="3437396"/>
              <a:chOff x="535450" y="1653856"/>
              <a:chExt cx="10730442" cy="3437396"/>
            </a:xfrm>
          </p:grpSpPr>
          <p:sp>
            <p:nvSpPr>
              <p:cNvPr id="2557" name="Shape 19">
                <a:extLst>
                  <a:ext uri="{FF2B5EF4-FFF2-40B4-BE49-F238E27FC236}">
                    <a16:creationId xmlns:a16="http://schemas.microsoft.com/office/drawing/2014/main" id="{A9FDEF07-770D-714D-99E4-2D50A5A8DF70}"/>
                  </a:ext>
                </a:extLst>
              </p:cNvPr>
              <p:cNvSpPr/>
              <p:nvPr/>
            </p:nvSpPr>
            <p:spPr>
              <a:xfrm>
                <a:off x="1141307" y="1699004"/>
                <a:ext cx="10041797" cy="3132152"/>
              </a:xfrm>
              <a:custGeom>
                <a:avLst/>
                <a:gdLst/>
                <a:ahLst/>
                <a:cxnLst/>
                <a:rect l="0" t="0" r="0" b="0"/>
                <a:pathLst>
                  <a:path w="7498080" h="3200400">
                    <a:moveTo>
                      <a:pt x="0" y="0"/>
                    </a:moveTo>
                    <a:lnTo>
                      <a:pt x="0" y="3200400"/>
                    </a:lnTo>
                    <a:lnTo>
                      <a:pt x="7498080" y="320040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8" name="Shape 21">
                <a:extLst>
                  <a:ext uri="{FF2B5EF4-FFF2-40B4-BE49-F238E27FC236}">
                    <a16:creationId xmlns:a16="http://schemas.microsoft.com/office/drawing/2014/main" id="{D3CF7AF9-9536-1C4A-91A3-0966283CDFF9}"/>
                  </a:ext>
                </a:extLst>
              </p:cNvPr>
              <p:cNvSpPr/>
              <p:nvPr/>
            </p:nvSpPr>
            <p:spPr>
              <a:xfrm>
                <a:off x="1513853" y="2404443"/>
                <a:ext cx="7561923" cy="2310080"/>
              </a:xfrm>
              <a:custGeom>
                <a:avLst/>
                <a:gdLst/>
                <a:ahLst/>
                <a:cxnLst/>
                <a:rect l="0" t="0" r="0" b="0"/>
                <a:pathLst>
                  <a:path w="5647563" h="2361311">
                    <a:moveTo>
                      <a:pt x="0" y="2361311"/>
                    </a:moveTo>
                    <a:lnTo>
                      <a:pt x="277495" y="2361311"/>
                    </a:lnTo>
                    <a:lnTo>
                      <a:pt x="277495" y="2341499"/>
                    </a:lnTo>
                    <a:lnTo>
                      <a:pt x="477901" y="2341499"/>
                    </a:lnTo>
                    <a:lnTo>
                      <a:pt x="477901" y="2321306"/>
                    </a:lnTo>
                    <a:lnTo>
                      <a:pt x="482981" y="2321306"/>
                    </a:lnTo>
                    <a:lnTo>
                      <a:pt x="482981" y="2301113"/>
                    </a:lnTo>
                    <a:lnTo>
                      <a:pt x="488188" y="2301113"/>
                    </a:lnTo>
                    <a:lnTo>
                      <a:pt x="488188" y="2280920"/>
                    </a:lnTo>
                    <a:lnTo>
                      <a:pt x="503555" y="2280920"/>
                    </a:lnTo>
                    <a:lnTo>
                      <a:pt x="503555" y="2260727"/>
                    </a:lnTo>
                    <a:lnTo>
                      <a:pt x="596011" y="2260727"/>
                    </a:lnTo>
                    <a:lnTo>
                      <a:pt x="596011" y="2240534"/>
                    </a:lnTo>
                    <a:lnTo>
                      <a:pt x="755396" y="2240534"/>
                    </a:lnTo>
                    <a:lnTo>
                      <a:pt x="755396" y="2219833"/>
                    </a:lnTo>
                    <a:lnTo>
                      <a:pt x="786257" y="2219833"/>
                    </a:lnTo>
                    <a:lnTo>
                      <a:pt x="786257" y="2199132"/>
                    </a:lnTo>
                    <a:lnTo>
                      <a:pt x="904367" y="2199132"/>
                    </a:lnTo>
                    <a:lnTo>
                      <a:pt x="904367" y="2178177"/>
                    </a:lnTo>
                    <a:lnTo>
                      <a:pt x="945515" y="2178177"/>
                    </a:lnTo>
                    <a:lnTo>
                      <a:pt x="945515" y="2157095"/>
                    </a:lnTo>
                    <a:lnTo>
                      <a:pt x="971169" y="2157095"/>
                    </a:lnTo>
                    <a:lnTo>
                      <a:pt x="971169" y="2136013"/>
                    </a:lnTo>
                    <a:lnTo>
                      <a:pt x="1135634" y="2136013"/>
                    </a:lnTo>
                    <a:lnTo>
                      <a:pt x="1135634" y="2114296"/>
                    </a:lnTo>
                    <a:lnTo>
                      <a:pt x="1243584" y="2114296"/>
                    </a:lnTo>
                    <a:lnTo>
                      <a:pt x="1243584" y="2091690"/>
                    </a:lnTo>
                    <a:lnTo>
                      <a:pt x="1336040" y="2091690"/>
                    </a:lnTo>
                    <a:lnTo>
                      <a:pt x="1336040" y="2068449"/>
                    </a:lnTo>
                    <a:lnTo>
                      <a:pt x="1521079" y="2068449"/>
                    </a:lnTo>
                    <a:lnTo>
                      <a:pt x="1521079" y="2019935"/>
                    </a:lnTo>
                    <a:lnTo>
                      <a:pt x="1608455" y="2019935"/>
                    </a:lnTo>
                    <a:lnTo>
                      <a:pt x="1608455" y="1994662"/>
                    </a:lnTo>
                    <a:lnTo>
                      <a:pt x="1629029" y="1994662"/>
                    </a:lnTo>
                    <a:lnTo>
                      <a:pt x="1629029" y="1969516"/>
                    </a:lnTo>
                    <a:lnTo>
                      <a:pt x="1634109" y="1969516"/>
                    </a:lnTo>
                    <a:lnTo>
                      <a:pt x="1634109" y="1944243"/>
                    </a:lnTo>
                    <a:lnTo>
                      <a:pt x="1649603" y="1944243"/>
                    </a:lnTo>
                    <a:lnTo>
                      <a:pt x="1649603" y="1919097"/>
                    </a:lnTo>
                    <a:lnTo>
                      <a:pt x="1711198" y="1919097"/>
                    </a:lnTo>
                    <a:lnTo>
                      <a:pt x="1711198" y="1893443"/>
                    </a:lnTo>
                    <a:lnTo>
                      <a:pt x="1752346" y="1893443"/>
                    </a:lnTo>
                    <a:lnTo>
                      <a:pt x="1752346" y="1867789"/>
                    </a:lnTo>
                    <a:lnTo>
                      <a:pt x="1834515" y="1867789"/>
                    </a:lnTo>
                    <a:lnTo>
                      <a:pt x="1834515" y="1841500"/>
                    </a:lnTo>
                    <a:lnTo>
                      <a:pt x="1916811" y="1841500"/>
                    </a:lnTo>
                    <a:lnTo>
                      <a:pt x="1916811" y="1814449"/>
                    </a:lnTo>
                    <a:lnTo>
                      <a:pt x="1937385" y="1814449"/>
                    </a:lnTo>
                    <a:lnTo>
                      <a:pt x="1937385" y="1787271"/>
                    </a:lnTo>
                    <a:lnTo>
                      <a:pt x="2255901" y="1787271"/>
                    </a:lnTo>
                    <a:lnTo>
                      <a:pt x="2255901" y="1756410"/>
                    </a:lnTo>
                    <a:lnTo>
                      <a:pt x="2307336" y="1756410"/>
                    </a:lnTo>
                    <a:lnTo>
                      <a:pt x="2307336" y="1724533"/>
                    </a:lnTo>
                    <a:lnTo>
                      <a:pt x="2343277" y="1724533"/>
                    </a:lnTo>
                    <a:lnTo>
                      <a:pt x="2343277" y="1692148"/>
                    </a:lnTo>
                    <a:lnTo>
                      <a:pt x="2492375" y="1692148"/>
                    </a:lnTo>
                    <a:lnTo>
                      <a:pt x="2492375" y="1656334"/>
                    </a:lnTo>
                    <a:lnTo>
                      <a:pt x="2841752" y="1656334"/>
                    </a:lnTo>
                    <a:lnTo>
                      <a:pt x="2841752" y="1614551"/>
                    </a:lnTo>
                    <a:lnTo>
                      <a:pt x="3134741" y="1614551"/>
                    </a:lnTo>
                    <a:lnTo>
                      <a:pt x="3134741" y="1565402"/>
                    </a:lnTo>
                    <a:lnTo>
                      <a:pt x="3150108" y="1565402"/>
                    </a:lnTo>
                    <a:lnTo>
                      <a:pt x="3150108" y="1515872"/>
                    </a:lnTo>
                    <a:lnTo>
                      <a:pt x="3391662" y="1515872"/>
                    </a:lnTo>
                    <a:lnTo>
                      <a:pt x="3391662" y="1454658"/>
                    </a:lnTo>
                    <a:lnTo>
                      <a:pt x="3684524" y="1454658"/>
                    </a:lnTo>
                    <a:lnTo>
                      <a:pt x="3684524" y="1378204"/>
                    </a:lnTo>
                    <a:lnTo>
                      <a:pt x="3720465" y="1378204"/>
                    </a:lnTo>
                    <a:lnTo>
                      <a:pt x="3720465" y="1300988"/>
                    </a:lnTo>
                    <a:lnTo>
                      <a:pt x="4239514" y="1300988"/>
                    </a:lnTo>
                    <a:lnTo>
                      <a:pt x="4239514" y="1177671"/>
                    </a:lnTo>
                    <a:lnTo>
                      <a:pt x="4804791" y="1177671"/>
                    </a:lnTo>
                    <a:lnTo>
                      <a:pt x="4804791" y="945261"/>
                    </a:lnTo>
                    <a:lnTo>
                      <a:pt x="5071999" y="945261"/>
                    </a:lnTo>
                    <a:lnTo>
                      <a:pt x="5071999" y="540131"/>
                    </a:lnTo>
                    <a:lnTo>
                      <a:pt x="5272532" y="540131"/>
                    </a:lnTo>
                    <a:lnTo>
                      <a:pt x="5272532" y="0"/>
                    </a:lnTo>
                    <a:lnTo>
                      <a:pt x="5647563" y="0"/>
                    </a:lnTo>
                  </a:path>
                </a:pathLst>
              </a:custGeom>
              <a:ln w="38100" cap="rnd">
                <a:solidFill>
                  <a:srgbClr val="558ED6"/>
                </a:solidFill>
                <a:prstDash val="sysDot"/>
                <a:round/>
              </a:ln>
            </p:spPr>
            <p:style>
              <a:lnRef idx="1">
                <a:srgbClr val="92C5DE"/>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9" name="Shape 22">
                <a:extLst>
                  <a:ext uri="{FF2B5EF4-FFF2-40B4-BE49-F238E27FC236}">
                    <a16:creationId xmlns:a16="http://schemas.microsoft.com/office/drawing/2014/main" id="{AF153775-275B-4B4F-972A-41C9F5A26901}"/>
                  </a:ext>
                </a:extLst>
              </p:cNvPr>
              <p:cNvSpPr/>
              <p:nvPr/>
            </p:nvSpPr>
            <p:spPr>
              <a:xfrm>
                <a:off x="1513853" y="4338289"/>
                <a:ext cx="7576975" cy="376235"/>
              </a:xfrm>
              <a:custGeom>
                <a:avLst/>
                <a:gdLst/>
                <a:ahLst/>
                <a:cxnLst/>
                <a:rect l="0" t="0" r="0" b="0"/>
                <a:pathLst>
                  <a:path w="5657850" h="383667">
                    <a:moveTo>
                      <a:pt x="0" y="383667"/>
                    </a:moveTo>
                    <a:lnTo>
                      <a:pt x="51308" y="383667"/>
                    </a:lnTo>
                    <a:lnTo>
                      <a:pt x="51308" y="364744"/>
                    </a:lnTo>
                    <a:lnTo>
                      <a:pt x="113030" y="364744"/>
                    </a:lnTo>
                    <a:lnTo>
                      <a:pt x="113030" y="345567"/>
                    </a:lnTo>
                    <a:lnTo>
                      <a:pt x="184912" y="345567"/>
                    </a:lnTo>
                    <a:lnTo>
                      <a:pt x="184912" y="326136"/>
                    </a:lnTo>
                    <a:lnTo>
                      <a:pt x="375158" y="326136"/>
                    </a:lnTo>
                    <a:lnTo>
                      <a:pt x="375158" y="306070"/>
                    </a:lnTo>
                    <a:lnTo>
                      <a:pt x="647446" y="306070"/>
                    </a:lnTo>
                    <a:lnTo>
                      <a:pt x="647446" y="285877"/>
                    </a:lnTo>
                    <a:lnTo>
                      <a:pt x="981456" y="285877"/>
                    </a:lnTo>
                    <a:lnTo>
                      <a:pt x="981456" y="264668"/>
                    </a:lnTo>
                    <a:lnTo>
                      <a:pt x="1202436" y="264668"/>
                    </a:lnTo>
                    <a:lnTo>
                      <a:pt x="1202436" y="242443"/>
                    </a:lnTo>
                    <a:lnTo>
                      <a:pt x="1382268" y="242443"/>
                    </a:lnTo>
                    <a:lnTo>
                      <a:pt x="1382268" y="219202"/>
                    </a:lnTo>
                    <a:lnTo>
                      <a:pt x="1505712" y="219202"/>
                    </a:lnTo>
                    <a:lnTo>
                      <a:pt x="1505712" y="195199"/>
                    </a:lnTo>
                    <a:lnTo>
                      <a:pt x="1896237" y="195199"/>
                    </a:lnTo>
                    <a:lnTo>
                      <a:pt x="1896237" y="168021"/>
                    </a:lnTo>
                    <a:lnTo>
                      <a:pt x="1906524" y="168021"/>
                    </a:lnTo>
                    <a:lnTo>
                      <a:pt x="1906524" y="140970"/>
                    </a:lnTo>
                    <a:lnTo>
                      <a:pt x="2857246" y="140970"/>
                    </a:lnTo>
                    <a:lnTo>
                      <a:pt x="2857246" y="98044"/>
                    </a:lnTo>
                    <a:lnTo>
                      <a:pt x="3956939" y="98044"/>
                    </a:lnTo>
                    <a:lnTo>
                      <a:pt x="3956939" y="0"/>
                    </a:lnTo>
                    <a:lnTo>
                      <a:pt x="5657850" y="0"/>
                    </a:lnTo>
                  </a:path>
                </a:pathLst>
              </a:custGeom>
              <a:ln w="38100" cap="rnd">
                <a:solidFill>
                  <a:schemeClr val="accent6"/>
                </a:solidFill>
                <a:prstDash val="solid"/>
                <a:round/>
              </a:ln>
            </p:spPr>
            <p:style>
              <a:lnRef idx="1">
                <a:srgbClr val="FFA4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0" name="Shape 23">
                <a:extLst>
                  <a:ext uri="{FF2B5EF4-FFF2-40B4-BE49-F238E27FC236}">
                    <a16:creationId xmlns:a16="http://schemas.microsoft.com/office/drawing/2014/main" id="{78C31D75-342A-7343-B01E-84807908B551}"/>
                  </a:ext>
                </a:extLst>
              </p:cNvPr>
              <p:cNvSpPr/>
              <p:nvPr/>
            </p:nvSpPr>
            <p:spPr>
              <a:xfrm>
                <a:off x="1513853" y="4831156"/>
                <a:ext cx="9296706" cy="0"/>
              </a:xfrm>
              <a:custGeom>
                <a:avLst/>
                <a:gdLst/>
                <a:ahLst/>
                <a:cxnLst/>
                <a:rect l="0" t="0" r="0" b="0"/>
                <a:pathLst>
                  <a:path w="6942582">
                    <a:moveTo>
                      <a:pt x="0" y="0"/>
                    </a:moveTo>
                    <a:lnTo>
                      <a:pt x="6942582"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1" name="Shape 24">
                <a:extLst>
                  <a:ext uri="{FF2B5EF4-FFF2-40B4-BE49-F238E27FC236}">
                    <a16:creationId xmlns:a16="http://schemas.microsoft.com/office/drawing/2014/main" id="{DE8302AD-EF89-CF43-B683-AFB4859B35B3}"/>
                  </a:ext>
                </a:extLst>
              </p:cNvPr>
              <p:cNvSpPr/>
              <p:nvPr/>
            </p:nvSpPr>
            <p:spPr>
              <a:xfrm>
                <a:off x="1513853"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2" name="Shape 25">
                <a:extLst>
                  <a:ext uri="{FF2B5EF4-FFF2-40B4-BE49-F238E27FC236}">
                    <a16:creationId xmlns:a16="http://schemas.microsoft.com/office/drawing/2014/main" id="{47DEB820-373D-8A48-9F8B-BDDD71DF18B7}"/>
                  </a:ext>
                </a:extLst>
              </p:cNvPr>
              <p:cNvSpPr/>
              <p:nvPr/>
            </p:nvSpPr>
            <p:spPr>
              <a:xfrm>
                <a:off x="1946608"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3" name="Shape 26">
                <a:extLst>
                  <a:ext uri="{FF2B5EF4-FFF2-40B4-BE49-F238E27FC236}">
                    <a16:creationId xmlns:a16="http://schemas.microsoft.com/office/drawing/2014/main" id="{2B811B56-0196-6B47-921A-97DDC73BB6A7}"/>
                  </a:ext>
                </a:extLst>
              </p:cNvPr>
              <p:cNvSpPr/>
              <p:nvPr/>
            </p:nvSpPr>
            <p:spPr>
              <a:xfrm>
                <a:off x="2332323"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4" name="Shape 27">
                <a:extLst>
                  <a:ext uri="{FF2B5EF4-FFF2-40B4-BE49-F238E27FC236}">
                    <a16:creationId xmlns:a16="http://schemas.microsoft.com/office/drawing/2014/main" id="{76BE6FAC-F1A5-A745-87D3-DE4047DC01D7}"/>
                  </a:ext>
                </a:extLst>
              </p:cNvPr>
              <p:cNvSpPr/>
              <p:nvPr/>
            </p:nvSpPr>
            <p:spPr>
              <a:xfrm>
                <a:off x="2718040"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5" name="Shape 28">
                <a:extLst>
                  <a:ext uri="{FF2B5EF4-FFF2-40B4-BE49-F238E27FC236}">
                    <a16:creationId xmlns:a16="http://schemas.microsoft.com/office/drawing/2014/main" id="{7AE838CA-3197-6C45-AF7C-370A8234E7DF}"/>
                  </a:ext>
                </a:extLst>
              </p:cNvPr>
              <p:cNvSpPr/>
              <p:nvPr/>
            </p:nvSpPr>
            <p:spPr>
              <a:xfrm>
                <a:off x="3103756"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6" name="Shape 29">
                <a:extLst>
                  <a:ext uri="{FF2B5EF4-FFF2-40B4-BE49-F238E27FC236}">
                    <a16:creationId xmlns:a16="http://schemas.microsoft.com/office/drawing/2014/main" id="{99007E06-FB98-1540-BACC-07330410D284}"/>
                  </a:ext>
                </a:extLst>
              </p:cNvPr>
              <p:cNvSpPr/>
              <p:nvPr/>
            </p:nvSpPr>
            <p:spPr>
              <a:xfrm>
                <a:off x="3487591"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7" name="Shape 30">
                <a:extLst>
                  <a:ext uri="{FF2B5EF4-FFF2-40B4-BE49-F238E27FC236}">
                    <a16:creationId xmlns:a16="http://schemas.microsoft.com/office/drawing/2014/main" id="{E5A955E8-03EC-0A47-ADDF-7DB28D81A281}"/>
                  </a:ext>
                </a:extLst>
              </p:cNvPr>
              <p:cNvSpPr/>
              <p:nvPr/>
            </p:nvSpPr>
            <p:spPr>
              <a:xfrm>
                <a:off x="3873308"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8" name="Shape 31">
                <a:extLst>
                  <a:ext uri="{FF2B5EF4-FFF2-40B4-BE49-F238E27FC236}">
                    <a16:creationId xmlns:a16="http://schemas.microsoft.com/office/drawing/2014/main" id="{30F5EE2E-D9F4-1042-A984-E783C953F7D1}"/>
                  </a:ext>
                </a:extLst>
              </p:cNvPr>
              <p:cNvSpPr/>
              <p:nvPr/>
            </p:nvSpPr>
            <p:spPr>
              <a:xfrm>
                <a:off x="4259024"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69" name="Shape 32">
                <a:extLst>
                  <a:ext uri="{FF2B5EF4-FFF2-40B4-BE49-F238E27FC236}">
                    <a16:creationId xmlns:a16="http://schemas.microsoft.com/office/drawing/2014/main" id="{88E8735A-E91E-D944-8279-92C97F2E470F}"/>
                  </a:ext>
                </a:extLst>
              </p:cNvPr>
              <p:cNvSpPr/>
              <p:nvPr/>
            </p:nvSpPr>
            <p:spPr>
              <a:xfrm>
                <a:off x="4644741"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0" name="Shape 33">
                <a:extLst>
                  <a:ext uri="{FF2B5EF4-FFF2-40B4-BE49-F238E27FC236}">
                    <a16:creationId xmlns:a16="http://schemas.microsoft.com/office/drawing/2014/main" id="{D8706007-E8B6-2D4F-BE49-E43BD14046A1}"/>
                  </a:ext>
                </a:extLst>
              </p:cNvPr>
              <p:cNvSpPr/>
              <p:nvPr/>
            </p:nvSpPr>
            <p:spPr>
              <a:xfrm>
                <a:off x="5030457"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1" name="Shape 34">
                <a:extLst>
                  <a:ext uri="{FF2B5EF4-FFF2-40B4-BE49-F238E27FC236}">
                    <a16:creationId xmlns:a16="http://schemas.microsoft.com/office/drawing/2014/main" id="{EED833AC-80B8-124E-B8E3-D1E2540D79C6}"/>
                  </a:ext>
                </a:extLst>
              </p:cNvPr>
              <p:cNvSpPr/>
              <p:nvPr/>
            </p:nvSpPr>
            <p:spPr>
              <a:xfrm>
                <a:off x="5416174"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2" name="Shape 35">
                <a:extLst>
                  <a:ext uri="{FF2B5EF4-FFF2-40B4-BE49-F238E27FC236}">
                    <a16:creationId xmlns:a16="http://schemas.microsoft.com/office/drawing/2014/main" id="{090CF01F-D50E-0D4E-A78B-F6AA433F58EB}"/>
                  </a:ext>
                </a:extLst>
              </p:cNvPr>
              <p:cNvSpPr/>
              <p:nvPr/>
            </p:nvSpPr>
            <p:spPr>
              <a:xfrm>
                <a:off x="5800009"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3" name="Shape 36">
                <a:extLst>
                  <a:ext uri="{FF2B5EF4-FFF2-40B4-BE49-F238E27FC236}">
                    <a16:creationId xmlns:a16="http://schemas.microsoft.com/office/drawing/2014/main" id="{0D7C4CF1-9CAE-9F47-9442-0D4B860053D3}"/>
                  </a:ext>
                </a:extLst>
              </p:cNvPr>
              <p:cNvSpPr/>
              <p:nvPr/>
            </p:nvSpPr>
            <p:spPr>
              <a:xfrm>
                <a:off x="6185725"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4" name="Shape 37">
                <a:extLst>
                  <a:ext uri="{FF2B5EF4-FFF2-40B4-BE49-F238E27FC236}">
                    <a16:creationId xmlns:a16="http://schemas.microsoft.com/office/drawing/2014/main" id="{B3A0EA70-9DC1-454C-BBCC-DC08DCF47AF4}"/>
                  </a:ext>
                </a:extLst>
              </p:cNvPr>
              <p:cNvSpPr/>
              <p:nvPr/>
            </p:nvSpPr>
            <p:spPr>
              <a:xfrm>
                <a:off x="6571442"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5" name="Shape 38">
                <a:extLst>
                  <a:ext uri="{FF2B5EF4-FFF2-40B4-BE49-F238E27FC236}">
                    <a16:creationId xmlns:a16="http://schemas.microsoft.com/office/drawing/2014/main" id="{FE0BA143-B326-8E4B-B55D-E499F5A4B436}"/>
                  </a:ext>
                </a:extLst>
              </p:cNvPr>
              <p:cNvSpPr/>
              <p:nvPr/>
            </p:nvSpPr>
            <p:spPr>
              <a:xfrm>
                <a:off x="6957157"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6" name="Shape 39">
                <a:extLst>
                  <a:ext uri="{FF2B5EF4-FFF2-40B4-BE49-F238E27FC236}">
                    <a16:creationId xmlns:a16="http://schemas.microsoft.com/office/drawing/2014/main" id="{60492DCD-37F1-4841-B590-5A6066F40A62}"/>
                  </a:ext>
                </a:extLst>
              </p:cNvPr>
              <p:cNvSpPr/>
              <p:nvPr/>
            </p:nvSpPr>
            <p:spPr>
              <a:xfrm>
                <a:off x="7342874"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7" name="Shape 40">
                <a:extLst>
                  <a:ext uri="{FF2B5EF4-FFF2-40B4-BE49-F238E27FC236}">
                    <a16:creationId xmlns:a16="http://schemas.microsoft.com/office/drawing/2014/main" id="{C1E2D4A2-74E6-CD4D-9C39-DF02D4565B7B}"/>
                  </a:ext>
                </a:extLst>
              </p:cNvPr>
              <p:cNvSpPr/>
              <p:nvPr/>
            </p:nvSpPr>
            <p:spPr>
              <a:xfrm>
                <a:off x="7728590"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8" name="Shape 41">
                <a:extLst>
                  <a:ext uri="{FF2B5EF4-FFF2-40B4-BE49-F238E27FC236}">
                    <a16:creationId xmlns:a16="http://schemas.microsoft.com/office/drawing/2014/main" id="{498349A2-3D4A-F748-843E-847A798E3F12}"/>
                  </a:ext>
                </a:extLst>
              </p:cNvPr>
              <p:cNvSpPr/>
              <p:nvPr/>
            </p:nvSpPr>
            <p:spPr>
              <a:xfrm>
                <a:off x="8112425"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79" name="Shape 42">
                <a:extLst>
                  <a:ext uri="{FF2B5EF4-FFF2-40B4-BE49-F238E27FC236}">
                    <a16:creationId xmlns:a16="http://schemas.microsoft.com/office/drawing/2014/main" id="{C8690E7F-532C-334B-AD1D-72A7E6B656A1}"/>
                  </a:ext>
                </a:extLst>
              </p:cNvPr>
              <p:cNvSpPr/>
              <p:nvPr/>
            </p:nvSpPr>
            <p:spPr>
              <a:xfrm>
                <a:off x="8498142"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80" name="Shape 43">
                <a:extLst>
                  <a:ext uri="{FF2B5EF4-FFF2-40B4-BE49-F238E27FC236}">
                    <a16:creationId xmlns:a16="http://schemas.microsoft.com/office/drawing/2014/main" id="{CE12142D-E63F-4744-8C4A-82052E4AB258}"/>
                  </a:ext>
                </a:extLst>
              </p:cNvPr>
              <p:cNvSpPr/>
              <p:nvPr/>
            </p:nvSpPr>
            <p:spPr>
              <a:xfrm>
                <a:off x="8883858"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81" name="Shape 44">
                <a:extLst>
                  <a:ext uri="{FF2B5EF4-FFF2-40B4-BE49-F238E27FC236}">
                    <a16:creationId xmlns:a16="http://schemas.microsoft.com/office/drawing/2014/main" id="{36D15B7C-4197-704E-BAC2-FBE6726774A9}"/>
                  </a:ext>
                </a:extLst>
              </p:cNvPr>
              <p:cNvSpPr/>
              <p:nvPr/>
            </p:nvSpPr>
            <p:spPr>
              <a:xfrm>
                <a:off x="9269575"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82" name="Shape 45">
                <a:extLst>
                  <a:ext uri="{FF2B5EF4-FFF2-40B4-BE49-F238E27FC236}">
                    <a16:creationId xmlns:a16="http://schemas.microsoft.com/office/drawing/2014/main" id="{8EEAB87D-4725-E64C-8EEA-E428B291D841}"/>
                  </a:ext>
                </a:extLst>
              </p:cNvPr>
              <p:cNvSpPr/>
              <p:nvPr/>
            </p:nvSpPr>
            <p:spPr>
              <a:xfrm>
                <a:off x="9655291"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83" name="Shape 46">
                <a:extLst>
                  <a:ext uri="{FF2B5EF4-FFF2-40B4-BE49-F238E27FC236}">
                    <a16:creationId xmlns:a16="http://schemas.microsoft.com/office/drawing/2014/main" id="{7B939BAC-BF0F-BA48-901F-FF4D5B1449FC}"/>
                  </a:ext>
                </a:extLst>
              </p:cNvPr>
              <p:cNvSpPr/>
              <p:nvPr/>
            </p:nvSpPr>
            <p:spPr>
              <a:xfrm>
                <a:off x="10041008"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84" name="Shape 47">
                <a:extLst>
                  <a:ext uri="{FF2B5EF4-FFF2-40B4-BE49-F238E27FC236}">
                    <a16:creationId xmlns:a16="http://schemas.microsoft.com/office/drawing/2014/main" id="{8E9A6491-1DB4-644E-A4E5-1706CC4CD858}"/>
                  </a:ext>
                </a:extLst>
              </p:cNvPr>
              <p:cNvSpPr/>
              <p:nvPr/>
            </p:nvSpPr>
            <p:spPr>
              <a:xfrm>
                <a:off x="10424843"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09" name="Shape 48">
                <a:extLst>
                  <a:ext uri="{FF2B5EF4-FFF2-40B4-BE49-F238E27FC236}">
                    <a16:creationId xmlns:a16="http://schemas.microsoft.com/office/drawing/2014/main" id="{0DDFFB5D-6DB2-AD4F-A7AC-378F78C43CFC}"/>
                  </a:ext>
                </a:extLst>
              </p:cNvPr>
              <p:cNvSpPr/>
              <p:nvPr/>
            </p:nvSpPr>
            <p:spPr>
              <a:xfrm>
                <a:off x="10810558" y="4831156"/>
                <a:ext cx="0" cy="88416"/>
              </a:xfrm>
              <a:custGeom>
                <a:avLst/>
                <a:gdLst/>
                <a:ahLst/>
                <a:cxnLst/>
                <a:rect l="0" t="0" r="0" b="0"/>
                <a:pathLst>
                  <a:path h="91440">
                    <a:moveTo>
                      <a:pt x="0" y="0"/>
                    </a:moveTo>
                    <a:lnTo>
                      <a:pt x="0" y="9144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10" name="Rectangle 2709">
                <a:extLst>
                  <a:ext uri="{FF2B5EF4-FFF2-40B4-BE49-F238E27FC236}">
                    <a16:creationId xmlns:a16="http://schemas.microsoft.com/office/drawing/2014/main" id="{CF08FC3C-8E37-1F44-9CFC-7DD1CB2DED04}"/>
                  </a:ext>
                </a:extLst>
              </p:cNvPr>
              <p:cNvSpPr/>
              <p:nvPr/>
            </p:nvSpPr>
            <p:spPr>
              <a:xfrm>
                <a:off x="1372736"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0</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1" name="Rectangle 2710">
                <a:extLst>
                  <a:ext uri="{FF2B5EF4-FFF2-40B4-BE49-F238E27FC236}">
                    <a16:creationId xmlns:a16="http://schemas.microsoft.com/office/drawing/2014/main" id="{CF1EEDFF-A1C1-6A40-87F1-BAB4F24339CD}"/>
                  </a:ext>
                </a:extLst>
              </p:cNvPr>
              <p:cNvSpPr/>
              <p:nvPr/>
            </p:nvSpPr>
            <p:spPr>
              <a:xfrm>
                <a:off x="1811136"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9</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2" name="Rectangle 2711">
                <a:extLst>
                  <a:ext uri="{FF2B5EF4-FFF2-40B4-BE49-F238E27FC236}">
                    <a16:creationId xmlns:a16="http://schemas.microsoft.com/office/drawing/2014/main" id="{800CB4EC-627C-764F-B29A-61A866CD1FB6}"/>
                  </a:ext>
                </a:extLst>
              </p:cNvPr>
              <p:cNvSpPr/>
              <p:nvPr/>
            </p:nvSpPr>
            <p:spPr>
              <a:xfrm>
                <a:off x="2189326"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17</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3" name="Rectangle 2712">
                <a:extLst>
                  <a:ext uri="{FF2B5EF4-FFF2-40B4-BE49-F238E27FC236}">
                    <a16:creationId xmlns:a16="http://schemas.microsoft.com/office/drawing/2014/main" id="{0BD3092B-5248-8E41-BA8D-8AD04B9E25EB}"/>
                  </a:ext>
                </a:extLst>
              </p:cNvPr>
              <p:cNvSpPr/>
              <p:nvPr/>
            </p:nvSpPr>
            <p:spPr>
              <a:xfrm>
                <a:off x="2578806"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25</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4" name="Rectangle 2713">
                <a:extLst>
                  <a:ext uri="{FF2B5EF4-FFF2-40B4-BE49-F238E27FC236}">
                    <a16:creationId xmlns:a16="http://schemas.microsoft.com/office/drawing/2014/main" id="{F914EB30-F803-084A-AD2C-71D5B9A0DD1C}"/>
                  </a:ext>
                </a:extLst>
              </p:cNvPr>
              <p:cNvSpPr/>
              <p:nvPr/>
            </p:nvSpPr>
            <p:spPr>
              <a:xfrm>
                <a:off x="2966404"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33</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5" name="Rectangle 2714">
                <a:extLst>
                  <a:ext uri="{FF2B5EF4-FFF2-40B4-BE49-F238E27FC236}">
                    <a16:creationId xmlns:a16="http://schemas.microsoft.com/office/drawing/2014/main" id="{D8E744A8-AD01-1146-94C6-FD97E8745F0B}"/>
                  </a:ext>
                </a:extLst>
              </p:cNvPr>
              <p:cNvSpPr/>
              <p:nvPr/>
            </p:nvSpPr>
            <p:spPr>
              <a:xfrm>
                <a:off x="3355883"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41</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6" name="Rectangle 2715">
                <a:extLst>
                  <a:ext uri="{FF2B5EF4-FFF2-40B4-BE49-F238E27FC236}">
                    <a16:creationId xmlns:a16="http://schemas.microsoft.com/office/drawing/2014/main" id="{E60039E3-126A-D54A-B748-52F462CDF7B0}"/>
                  </a:ext>
                </a:extLst>
              </p:cNvPr>
              <p:cNvSpPr/>
              <p:nvPr/>
            </p:nvSpPr>
            <p:spPr>
              <a:xfrm>
                <a:off x="3734074"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49</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7" name="Rectangle 2716">
                <a:extLst>
                  <a:ext uri="{FF2B5EF4-FFF2-40B4-BE49-F238E27FC236}">
                    <a16:creationId xmlns:a16="http://schemas.microsoft.com/office/drawing/2014/main" id="{E6175F46-ED68-BC4B-80B9-3F5E290D543D}"/>
                  </a:ext>
                </a:extLst>
              </p:cNvPr>
              <p:cNvSpPr/>
              <p:nvPr/>
            </p:nvSpPr>
            <p:spPr>
              <a:xfrm>
                <a:off x="4123553" y="4968482"/>
                <a:ext cx="272824"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57</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8" name="Rectangle 2717">
                <a:extLst>
                  <a:ext uri="{FF2B5EF4-FFF2-40B4-BE49-F238E27FC236}">
                    <a16:creationId xmlns:a16="http://schemas.microsoft.com/office/drawing/2014/main" id="{1513CFCF-C0EB-1A4A-86E5-8F7280B0985A}"/>
                  </a:ext>
                </a:extLst>
              </p:cNvPr>
              <p:cNvSpPr/>
              <p:nvPr/>
            </p:nvSpPr>
            <p:spPr>
              <a:xfrm>
                <a:off x="4511151"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65</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19" name="Rectangle 2718">
                <a:extLst>
                  <a:ext uri="{FF2B5EF4-FFF2-40B4-BE49-F238E27FC236}">
                    <a16:creationId xmlns:a16="http://schemas.microsoft.com/office/drawing/2014/main" id="{99D974B0-76D9-C84C-9CF3-C446A5AA433E}"/>
                  </a:ext>
                </a:extLst>
              </p:cNvPr>
              <p:cNvSpPr/>
              <p:nvPr/>
            </p:nvSpPr>
            <p:spPr>
              <a:xfrm>
                <a:off x="4889342"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73</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0" name="Rectangle 2719">
                <a:extLst>
                  <a:ext uri="{FF2B5EF4-FFF2-40B4-BE49-F238E27FC236}">
                    <a16:creationId xmlns:a16="http://schemas.microsoft.com/office/drawing/2014/main" id="{FCD8FF1D-B5C7-4643-8A17-D0AE53C84C03}"/>
                  </a:ext>
                </a:extLst>
              </p:cNvPr>
              <p:cNvSpPr/>
              <p:nvPr/>
            </p:nvSpPr>
            <p:spPr>
              <a:xfrm>
                <a:off x="5278821"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81</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1" name="Rectangle 2720">
                <a:extLst>
                  <a:ext uri="{FF2B5EF4-FFF2-40B4-BE49-F238E27FC236}">
                    <a16:creationId xmlns:a16="http://schemas.microsoft.com/office/drawing/2014/main" id="{D7ACEB64-6D2E-C54F-AD46-98EE05C3EF9C}"/>
                  </a:ext>
                </a:extLst>
              </p:cNvPr>
              <p:cNvSpPr/>
              <p:nvPr/>
            </p:nvSpPr>
            <p:spPr>
              <a:xfrm>
                <a:off x="5666419"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89</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2" name="Rectangle 2721">
                <a:extLst>
                  <a:ext uri="{FF2B5EF4-FFF2-40B4-BE49-F238E27FC236}">
                    <a16:creationId xmlns:a16="http://schemas.microsoft.com/office/drawing/2014/main" id="{C0F5CAA8-E71E-D646-AA7C-E98E1C270A95}"/>
                  </a:ext>
                </a:extLst>
              </p:cNvPr>
              <p:cNvSpPr/>
              <p:nvPr/>
            </p:nvSpPr>
            <p:spPr>
              <a:xfrm>
                <a:off x="6055899"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97</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3" name="Rectangle 2722">
                <a:extLst>
                  <a:ext uri="{FF2B5EF4-FFF2-40B4-BE49-F238E27FC236}">
                    <a16:creationId xmlns:a16="http://schemas.microsoft.com/office/drawing/2014/main" id="{EE9D1C07-E56A-7A4E-9B94-E48BD9100D22}"/>
                  </a:ext>
                </a:extLst>
              </p:cNvPr>
              <p:cNvSpPr/>
              <p:nvPr/>
            </p:nvSpPr>
            <p:spPr>
              <a:xfrm>
                <a:off x="6428444"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105</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4" name="Rectangle 2723">
                <a:extLst>
                  <a:ext uri="{FF2B5EF4-FFF2-40B4-BE49-F238E27FC236}">
                    <a16:creationId xmlns:a16="http://schemas.microsoft.com/office/drawing/2014/main" id="{7FB7F986-E7A0-2945-A79B-6AA3853E6F49}"/>
                  </a:ext>
                </a:extLst>
              </p:cNvPr>
              <p:cNvSpPr/>
              <p:nvPr/>
            </p:nvSpPr>
            <p:spPr>
              <a:xfrm>
                <a:off x="6817923"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113</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5" name="Rectangle 2724">
                <a:extLst>
                  <a:ext uri="{FF2B5EF4-FFF2-40B4-BE49-F238E27FC236}">
                    <a16:creationId xmlns:a16="http://schemas.microsoft.com/office/drawing/2014/main" id="{EA9062D2-E043-1546-9107-6815D7F7A963}"/>
                  </a:ext>
                </a:extLst>
              </p:cNvPr>
              <p:cNvSpPr/>
              <p:nvPr/>
            </p:nvSpPr>
            <p:spPr>
              <a:xfrm>
                <a:off x="7205521"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121</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6" name="Rectangle 2725">
                <a:extLst>
                  <a:ext uri="{FF2B5EF4-FFF2-40B4-BE49-F238E27FC236}">
                    <a16:creationId xmlns:a16="http://schemas.microsoft.com/office/drawing/2014/main" id="{B7202491-1215-014C-B5B0-B6C88B925C01}"/>
                  </a:ext>
                </a:extLst>
              </p:cNvPr>
              <p:cNvSpPr/>
              <p:nvPr/>
            </p:nvSpPr>
            <p:spPr>
              <a:xfrm>
                <a:off x="7595001"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129</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7" name="Rectangle 2726">
                <a:extLst>
                  <a:ext uri="{FF2B5EF4-FFF2-40B4-BE49-F238E27FC236}">
                    <a16:creationId xmlns:a16="http://schemas.microsoft.com/office/drawing/2014/main" id="{41F05F9D-0A14-7C43-A7CB-9B5E04B6D0F3}"/>
                  </a:ext>
                </a:extLst>
              </p:cNvPr>
              <p:cNvSpPr/>
              <p:nvPr/>
            </p:nvSpPr>
            <p:spPr>
              <a:xfrm>
                <a:off x="7982599"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137</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8" name="Rectangle 2727">
                <a:extLst>
                  <a:ext uri="{FF2B5EF4-FFF2-40B4-BE49-F238E27FC236}">
                    <a16:creationId xmlns:a16="http://schemas.microsoft.com/office/drawing/2014/main" id="{5D40C08F-6092-D047-88BD-B0C845C0EEA7}"/>
                  </a:ext>
                </a:extLst>
              </p:cNvPr>
              <p:cNvSpPr/>
              <p:nvPr/>
            </p:nvSpPr>
            <p:spPr>
              <a:xfrm>
                <a:off x="8360789"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145</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29" name="Rectangle 2728">
                <a:extLst>
                  <a:ext uri="{FF2B5EF4-FFF2-40B4-BE49-F238E27FC236}">
                    <a16:creationId xmlns:a16="http://schemas.microsoft.com/office/drawing/2014/main" id="{589BEE73-0790-A248-8F5A-628DB1227084}"/>
                  </a:ext>
                </a:extLst>
              </p:cNvPr>
              <p:cNvSpPr/>
              <p:nvPr/>
            </p:nvSpPr>
            <p:spPr>
              <a:xfrm>
                <a:off x="8750269"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153</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30" name="Rectangle 2729">
                <a:extLst>
                  <a:ext uri="{FF2B5EF4-FFF2-40B4-BE49-F238E27FC236}">
                    <a16:creationId xmlns:a16="http://schemas.microsoft.com/office/drawing/2014/main" id="{8DEB5F08-3943-694A-A6CC-D877AF9D20A7}"/>
                  </a:ext>
                </a:extLst>
              </p:cNvPr>
              <p:cNvSpPr/>
              <p:nvPr/>
            </p:nvSpPr>
            <p:spPr>
              <a:xfrm>
                <a:off x="9134104"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161</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31" name="Rectangle 2730">
                <a:extLst>
                  <a:ext uri="{FF2B5EF4-FFF2-40B4-BE49-F238E27FC236}">
                    <a16:creationId xmlns:a16="http://schemas.microsoft.com/office/drawing/2014/main" id="{2822C96A-DBC0-EA4C-8ADC-64B807C4FC3A}"/>
                  </a:ext>
                </a:extLst>
              </p:cNvPr>
              <p:cNvSpPr/>
              <p:nvPr/>
            </p:nvSpPr>
            <p:spPr>
              <a:xfrm>
                <a:off x="9521702"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169</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32" name="Rectangle 2731">
                <a:extLst>
                  <a:ext uri="{FF2B5EF4-FFF2-40B4-BE49-F238E27FC236}">
                    <a16:creationId xmlns:a16="http://schemas.microsoft.com/office/drawing/2014/main" id="{65888379-B36E-0B41-95D5-22A1CE01D7EB}"/>
                  </a:ext>
                </a:extLst>
              </p:cNvPr>
              <p:cNvSpPr/>
              <p:nvPr/>
            </p:nvSpPr>
            <p:spPr>
              <a:xfrm>
                <a:off x="9911181"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177</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33" name="Rectangle 2732">
                <a:extLst>
                  <a:ext uri="{FF2B5EF4-FFF2-40B4-BE49-F238E27FC236}">
                    <a16:creationId xmlns:a16="http://schemas.microsoft.com/office/drawing/2014/main" id="{ED5B8E63-A0AE-9148-BD41-820ACFFD68B5}"/>
                  </a:ext>
                </a:extLst>
              </p:cNvPr>
              <p:cNvSpPr/>
              <p:nvPr/>
            </p:nvSpPr>
            <p:spPr>
              <a:xfrm>
                <a:off x="10289372"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185</a:t>
                </a:r>
                <a:endParaRPr kumimoji="0" lang="en-US" sz="499"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34" name="Rectangle 2733">
                <a:extLst>
                  <a:ext uri="{FF2B5EF4-FFF2-40B4-BE49-F238E27FC236}">
                    <a16:creationId xmlns:a16="http://schemas.microsoft.com/office/drawing/2014/main" id="{D50DB511-3F63-8845-A12B-8CF7FF86E9BB}"/>
                  </a:ext>
                </a:extLst>
              </p:cNvPr>
              <p:cNvSpPr/>
              <p:nvPr/>
            </p:nvSpPr>
            <p:spPr>
              <a:xfrm>
                <a:off x="10676969" y="4968482"/>
                <a:ext cx="274705" cy="122276"/>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193</a:t>
                </a:r>
                <a:endParaRPr kumimoji="0" lang="en-US" sz="499"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35" name="Shape 75">
                <a:extLst>
                  <a:ext uri="{FF2B5EF4-FFF2-40B4-BE49-F238E27FC236}">
                    <a16:creationId xmlns:a16="http://schemas.microsoft.com/office/drawing/2014/main" id="{BBFF8840-1E4E-3745-9E49-496E1533335F}"/>
                  </a:ext>
                </a:extLst>
              </p:cNvPr>
              <p:cNvSpPr/>
              <p:nvPr/>
            </p:nvSpPr>
            <p:spPr>
              <a:xfrm>
                <a:off x="1141307" y="1699004"/>
                <a:ext cx="0" cy="3015519"/>
              </a:xfrm>
              <a:custGeom>
                <a:avLst/>
                <a:gdLst/>
                <a:ahLst/>
                <a:cxnLst/>
                <a:rect l="0" t="0" r="0" b="0"/>
                <a:pathLst>
                  <a:path h="3081909">
                    <a:moveTo>
                      <a:pt x="0" y="3081909"/>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36" name="Shape 76">
                <a:extLst>
                  <a:ext uri="{FF2B5EF4-FFF2-40B4-BE49-F238E27FC236}">
                    <a16:creationId xmlns:a16="http://schemas.microsoft.com/office/drawing/2014/main" id="{E73916E4-26E4-6148-8EBC-417759425141}"/>
                  </a:ext>
                </a:extLst>
              </p:cNvPr>
              <p:cNvSpPr/>
              <p:nvPr/>
            </p:nvSpPr>
            <p:spPr>
              <a:xfrm>
                <a:off x="1019006" y="4714523"/>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37" name="Shape 77">
                <a:extLst>
                  <a:ext uri="{FF2B5EF4-FFF2-40B4-BE49-F238E27FC236}">
                    <a16:creationId xmlns:a16="http://schemas.microsoft.com/office/drawing/2014/main" id="{82BE8CEC-59FE-DF40-BCFB-57563435894B}"/>
                  </a:ext>
                </a:extLst>
              </p:cNvPr>
              <p:cNvSpPr/>
              <p:nvPr/>
            </p:nvSpPr>
            <p:spPr>
              <a:xfrm>
                <a:off x="1019006" y="4300665"/>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38" name="Shape 78">
                <a:extLst>
                  <a:ext uri="{FF2B5EF4-FFF2-40B4-BE49-F238E27FC236}">
                    <a16:creationId xmlns:a16="http://schemas.microsoft.com/office/drawing/2014/main" id="{B08175EB-51D6-5041-8319-D59C216FF371}"/>
                  </a:ext>
                </a:extLst>
              </p:cNvPr>
              <p:cNvSpPr/>
              <p:nvPr/>
            </p:nvSpPr>
            <p:spPr>
              <a:xfrm>
                <a:off x="1019006" y="3886807"/>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39" name="Shape 79">
                <a:extLst>
                  <a:ext uri="{FF2B5EF4-FFF2-40B4-BE49-F238E27FC236}">
                    <a16:creationId xmlns:a16="http://schemas.microsoft.com/office/drawing/2014/main" id="{A77A2E13-5C9C-774A-BDF4-608384DC05F1}"/>
                  </a:ext>
                </a:extLst>
              </p:cNvPr>
              <p:cNvSpPr/>
              <p:nvPr/>
            </p:nvSpPr>
            <p:spPr>
              <a:xfrm>
                <a:off x="1019006" y="3471069"/>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40" name="Shape 80">
                <a:extLst>
                  <a:ext uri="{FF2B5EF4-FFF2-40B4-BE49-F238E27FC236}">
                    <a16:creationId xmlns:a16="http://schemas.microsoft.com/office/drawing/2014/main" id="{A8BB9E0F-4EF5-8249-83A9-FC10C55EB019}"/>
                  </a:ext>
                </a:extLst>
              </p:cNvPr>
              <p:cNvSpPr/>
              <p:nvPr/>
            </p:nvSpPr>
            <p:spPr>
              <a:xfrm>
                <a:off x="1019006" y="3057211"/>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41" name="Shape 81">
                <a:extLst>
                  <a:ext uri="{FF2B5EF4-FFF2-40B4-BE49-F238E27FC236}">
                    <a16:creationId xmlns:a16="http://schemas.microsoft.com/office/drawing/2014/main" id="{E26AF226-CBC3-584D-949D-468F2510266F}"/>
                  </a:ext>
                </a:extLst>
              </p:cNvPr>
              <p:cNvSpPr/>
              <p:nvPr/>
            </p:nvSpPr>
            <p:spPr>
              <a:xfrm>
                <a:off x="1019006" y="2643353"/>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42" name="Shape 82">
                <a:extLst>
                  <a:ext uri="{FF2B5EF4-FFF2-40B4-BE49-F238E27FC236}">
                    <a16:creationId xmlns:a16="http://schemas.microsoft.com/office/drawing/2014/main" id="{F569E8A0-D899-1E47-BC18-39E5C6EDEB44}"/>
                  </a:ext>
                </a:extLst>
              </p:cNvPr>
              <p:cNvSpPr/>
              <p:nvPr/>
            </p:nvSpPr>
            <p:spPr>
              <a:xfrm>
                <a:off x="1019006" y="2229495"/>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43" name="Shape 83">
                <a:extLst>
                  <a:ext uri="{FF2B5EF4-FFF2-40B4-BE49-F238E27FC236}">
                    <a16:creationId xmlns:a16="http://schemas.microsoft.com/office/drawing/2014/main" id="{1CD7BA1E-EF57-8649-91E0-899DFBD00ABD}"/>
                  </a:ext>
                </a:extLst>
              </p:cNvPr>
              <p:cNvSpPr/>
              <p:nvPr/>
            </p:nvSpPr>
            <p:spPr>
              <a:xfrm>
                <a:off x="1019006" y="1813755"/>
                <a:ext cx="122301" cy="0"/>
              </a:xfrm>
              <a:custGeom>
                <a:avLst/>
                <a:gdLst/>
                <a:ahLst/>
                <a:cxnLst/>
                <a:rect l="0" t="0" r="0" b="0"/>
                <a:pathLst>
                  <a:path w="91440">
                    <a:moveTo>
                      <a:pt x="91440" y="0"/>
                    </a:moveTo>
                    <a:lnTo>
                      <a:pt x="0" y="0"/>
                    </a:lnTo>
                  </a:path>
                </a:pathLst>
              </a:custGeom>
              <a:ln w="9525" cap="rnd">
                <a:round/>
              </a:ln>
            </p:spPr>
            <p:style>
              <a:lnRef idx="1">
                <a:srgbClr val="0000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44" name="Rectangle 2743">
                <a:extLst>
                  <a:ext uri="{FF2B5EF4-FFF2-40B4-BE49-F238E27FC236}">
                    <a16:creationId xmlns:a16="http://schemas.microsoft.com/office/drawing/2014/main" id="{A52D2D10-7CCE-3A4D-86C6-92B7A4AFBCAC}"/>
                  </a:ext>
                </a:extLst>
              </p:cNvPr>
              <p:cNvSpPr/>
              <p:nvPr/>
            </p:nvSpPr>
            <p:spPr>
              <a:xfrm rot="16200001">
                <a:off x="796991" y="4622330"/>
                <a:ext cx="73366"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a:t>
                </a:r>
              </a:p>
            </p:txBody>
          </p:sp>
          <p:sp>
            <p:nvSpPr>
              <p:cNvPr id="2745" name="Rectangle 2744">
                <a:extLst>
                  <a:ext uri="{FF2B5EF4-FFF2-40B4-BE49-F238E27FC236}">
                    <a16:creationId xmlns:a16="http://schemas.microsoft.com/office/drawing/2014/main" id="{54E1BA2C-93AD-D448-8016-87C76765A261}"/>
                  </a:ext>
                </a:extLst>
              </p:cNvPr>
              <p:cNvSpPr/>
              <p:nvPr/>
            </p:nvSpPr>
            <p:spPr>
              <a:xfrm rot="16200001">
                <a:off x="704814" y="4184016"/>
                <a:ext cx="257721"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0.01</a:t>
                </a:r>
              </a:p>
            </p:txBody>
          </p:sp>
          <p:sp>
            <p:nvSpPr>
              <p:cNvPr id="2746" name="Rectangle 2745">
                <a:extLst>
                  <a:ext uri="{FF2B5EF4-FFF2-40B4-BE49-F238E27FC236}">
                    <a16:creationId xmlns:a16="http://schemas.microsoft.com/office/drawing/2014/main" id="{928EABBE-4DAF-4146-8F0C-2EBAD8B6BB22}"/>
                  </a:ext>
                </a:extLst>
              </p:cNvPr>
              <p:cNvSpPr/>
              <p:nvPr/>
            </p:nvSpPr>
            <p:spPr>
              <a:xfrm rot="16200001">
                <a:off x="704814" y="3770158"/>
                <a:ext cx="257721"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0.02</a:t>
                </a:r>
              </a:p>
            </p:txBody>
          </p:sp>
          <p:sp>
            <p:nvSpPr>
              <p:cNvPr id="2747" name="Rectangle 2746">
                <a:extLst>
                  <a:ext uri="{FF2B5EF4-FFF2-40B4-BE49-F238E27FC236}">
                    <a16:creationId xmlns:a16="http://schemas.microsoft.com/office/drawing/2014/main" id="{3051DD18-F7B2-5444-8193-837833111FD6}"/>
                  </a:ext>
                </a:extLst>
              </p:cNvPr>
              <p:cNvSpPr/>
              <p:nvPr/>
            </p:nvSpPr>
            <p:spPr>
              <a:xfrm rot="16200001">
                <a:off x="704814" y="3356300"/>
                <a:ext cx="257721"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0.03</a:t>
                </a:r>
              </a:p>
            </p:txBody>
          </p:sp>
          <p:sp>
            <p:nvSpPr>
              <p:cNvPr id="2748" name="Rectangle 2747">
                <a:extLst>
                  <a:ext uri="{FF2B5EF4-FFF2-40B4-BE49-F238E27FC236}">
                    <a16:creationId xmlns:a16="http://schemas.microsoft.com/office/drawing/2014/main" id="{A711C42D-2793-E74C-BB32-9E88A07E9548}"/>
                  </a:ext>
                </a:extLst>
              </p:cNvPr>
              <p:cNvSpPr/>
              <p:nvPr/>
            </p:nvSpPr>
            <p:spPr>
              <a:xfrm rot="16200001">
                <a:off x="704814" y="2942442"/>
                <a:ext cx="257721"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0.04</a:t>
                </a:r>
              </a:p>
            </p:txBody>
          </p:sp>
          <p:sp>
            <p:nvSpPr>
              <p:cNvPr id="2749" name="Rectangle 2748">
                <a:extLst>
                  <a:ext uri="{FF2B5EF4-FFF2-40B4-BE49-F238E27FC236}">
                    <a16:creationId xmlns:a16="http://schemas.microsoft.com/office/drawing/2014/main" id="{406579B1-64F0-0440-A905-F2034FCF4C5C}"/>
                  </a:ext>
                </a:extLst>
              </p:cNvPr>
              <p:cNvSpPr/>
              <p:nvPr/>
            </p:nvSpPr>
            <p:spPr>
              <a:xfrm rot="16200001">
                <a:off x="704814" y="2526704"/>
                <a:ext cx="257720"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0.05</a:t>
                </a:r>
              </a:p>
            </p:txBody>
          </p:sp>
          <p:sp>
            <p:nvSpPr>
              <p:cNvPr id="2750" name="Rectangle 2749">
                <a:extLst>
                  <a:ext uri="{FF2B5EF4-FFF2-40B4-BE49-F238E27FC236}">
                    <a16:creationId xmlns:a16="http://schemas.microsoft.com/office/drawing/2014/main" id="{59519279-2BFB-194D-8CE0-7F74274772B8}"/>
                  </a:ext>
                </a:extLst>
              </p:cNvPr>
              <p:cNvSpPr/>
              <p:nvPr/>
            </p:nvSpPr>
            <p:spPr>
              <a:xfrm rot="16200001">
                <a:off x="704814" y="2112846"/>
                <a:ext cx="257720"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0.06</a:t>
                </a:r>
              </a:p>
            </p:txBody>
          </p:sp>
          <p:sp>
            <p:nvSpPr>
              <p:cNvPr id="2751" name="Rectangle 2750">
                <a:extLst>
                  <a:ext uri="{FF2B5EF4-FFF2-40B4-BE49-F238E27FC236}">
                    <a16:creationId xmlns:a16="http://schemas.microsoft.com/office/drawing/2014/main" id="{90F7FF5E-A1AC-A647-8DA3-67597FF3168E}"/>
                  </a:ext>
                </a:extLst>
              </p:cNvPr>
              <p:cNvSpPr/>
              <p:nvPr/>
            </p:nvSpPr>
            <p:spPr>
              <a:xfrm rot="16200001">
                <a:off x="704814" y="1698988"/>
                <a:ext cx="257720" cy="16745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0.07</a:t>
                </a:r>
              </a:p>
            </p:txBody>
          </p:sp>
          <p:sp>
            <p:nvSpPr>
              <p:cNvPr id="2752" name="Rectangle 2751">
                <a:extLst>
                  <a:ext uri="{FF2B5EF4-FFF2-40B4-BE49-F238E27FC236}">
                    <a16:creationId xmlns:a16="http://schemas.microsoft.com/office/drawing/2014/main" id="{D3E5A24E-C984-8046-BE3E-43F70C87185A}"/>
                  </a:ext>
                </a:extLst>
              </p:cNvPr>
              <p:cNvSpPr/>
              <p:nvPr/>
            </p:nvSpPr>
            <p:spPr>
              <a:xfrm rot="16200001">
                <a:off x="-1023094" y="3212400"/>
                <a:ext cx="3192349" cy="75262"/>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57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Cumulative Incidence</a:t>
                </a:r>
              </a:p>
            </p:txBody>
          </p:sp>
          <p:sp>
            <p:nvSpPr>
              <p:cNvPr id="2753" name="Shape 93">
                <a:extLst>
                  <a:ext uri="{FF2B5EF4-FFF2-40B4-BE49-F238E27FC236}">
                    <a16:creationId xmlns:a16="http://schemas.microsoft.com/office/drawing/2014/main" id="{3BFABA17-4DBF-2E4A-B34F-B98565967E8D}"/>
                  </a:ext>
                </a:extLst>
              </p:cNvPr>
              <p:cNvSpPr/>
              <p:nvPr/>
            </p:nvSpPr>
            <p:spPr>
              <a:xfrm>
                <a:off x="9760657" y="2336721"/>
                <a:ext cx="276587" cy="0"/>
              </a:xfrm>
              <a:custGeom>
                <a:avLst/>
                <a:gdLst/>
                <a:ahLst/>
                <a:cxnLst/>
                <a:rect l="0" t="0" r="0" b="0"/>
                <a:pathLst>
                  <a:path w="205740">
                    <a:moveTo>
                      <a:pt x="0" y="0"/>
                    </a:moveTo>
                    <a:lnTo>
                      <a:pt x="205740" y="0"/>
                    </a:lnTo>
                  </a:path>
                </a:pathLst>
              </a:custGeom>
              <a:ln w="38100" cap="rnd">
                <a:solidFill>
                  <a:srgbClr val="558ED6"/>
                </a:solidFill>
                <a:prstDash val="sysDot"/>
                <a:round/>
              </a:ln>
            </p:spPr>
            <p:style>
              <a:lnRef idx="1">
                <a:srgbClr val="92C5DE"/>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54" name="Shape 94">
                <a:extLst>
                  <a:ext uri="{FF2B5EF4-FFF2-40B4-BE49-F238E27FC236}">
                    <a16:creationId xmlns:a16="http://schemas.microsoft.com/office/drawing/2014/main" id="{E4D27A57-36DC-9F4C-87B7-A324886610AA}"/>
                  </a:ext>
                </a:extLst>
              </p:cNvPr>
              <p:cNvSpPr/>
              <p:nvPr/>
            </p:nvSpPr>
            <p:spPr>
              <a:xfrm>
                <a:off x="9758776" y="2472166"/>
                <a:ext cx="274705" cy="45148"/>
              </a:xfrm>
              <a:custGeom>
                <a:avLst/>
                <a:gdLst/>
                <a:ahLst/>
                <a:cxnLst/>
                <a:rect l="0" t="0" r="0" b="0"/>
                <a:pathLst>
                  <a:path w="205740">
                    <a:moveTo>
                      <a:pt x="0" y="0"/>
                    </a:moveTo>
                    <a:lnTo>
                      <a:pt x="205740" y="0"/>
                    </a:lnTo>
                  </a:path>
                </a:pathLst>
              </a:custGeom>
              <a:ln w="38100" cap="rnd">
                <a:solidFill>
                  <a:schemeClr val="accent6"/>
                </a:solidFill>
                <a:prstDash val="solid"/>
                <a:round/>
              </a:ln>
            </p:spPr>
            <p:style>
              <a:lnRef idx="1">
                <a:srgbClr val="FFA400"/>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755" name="Rectangle 2754">
                <a:extLst>
                  <a:ext uri="{FF2B5EF4-FFF2-40B4-BE49-F238E27FC236}">
                    <a16:creationId xmlns:a16="http://schemas.microsoft.com/office/drawing/2014/main" id="{7CA14A8E-28B8-C543-8C26-80CD2E237253}"/>
                  </a:ext>
                </a:extLst>
              </p:cNvPr>
              <p:cNvSpPr/>
              <p:nvPr/>
            </p:nvSpPr>
            <p:spPr>
              <a:xfrm>
                <a:off x="10106861" y="2252069"/>
                <a:ext cx="848577" cy="137325"/>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TDF/FTC</a:t>
                </a:r>
              </a:p>
            </p:txBody>
          </p:sp>
          <p:sp>
            <p:nvSpPr>
              <p:cNvPr id="2756" name="Rectangle 2755">
                <a:extLst>
                  <a:ext uri="{FF2B5EF4-FFF2-40B4-BE49-F238E27FC236}">
                    <a16:creationId xmlns:a16="http://schemas.microsoft.com/office/drawing/2014/main" id="{88FF3F5E-788C-3D41-AE9A-294CAE9AB8A2}"/>
                  </a:ext>
                </a:extLst>
              </p:cNvPr>
              <p:cNvSpPr/>
              <p:nvPr/>
            </p:nvSpPr>
            <p:spPr>
              <a:xfrm>
                <a:off x="10106861" y="2385632"/>
                <a:ext cx="1159031" cy="139207"/>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Cabotegravir</a:t>
                </a:r>
              </a:p>
            </p:txBody>
          </p:sp>
          <p:sp>
            <p:nvSpPr>
              <p:cNvPr id="2757" name="Rectangle 2756">
                <a:extLst>
                  <a:ext uri="{FF2B5EF4-FFF2-40B4-BE49-F238E27FC236}">
                    <a16:creationId xmlns:a16="http://schemas.microsoft.com/office/drawing/2014/main" id="{360AE500-42B5-6B4C-AFB4-21F5E948A879}"/>
                  </a:ext>
                </a:extLst>
              </p:cNvPr>
              <p:cNvSpPr/>
              <p:nvPr/>
            </p:nvSpPr>
            <p:spPr>
              <a:xfrm>
                <a:off x="9024974" y="3264140"/>
                <a:ext cx="1945516" cy="428907"/>
              </a:xfrm>
              <a:prstGeom prst="rect">
                <a:avLst/>
              </a:prstGeom>
              <a:ln>
                <a:noFill/>
              </a:ln>
            </p:spPr>
            <p:txBody>
              <a:bodyPr lIns="0" tIns="0" rIns="0" bIns="0"/>
              <a:lstStyle/>
              <a:p>
                <a:pPr marL="0" marR="0" lvl="0" indent="0" algn="l" defTabSz="434009" rtl="0" eaLnBrk="1" fontAlgn="auto" latinLnBrk="0" hangingPunct="1">
                  <a:lnSpc>
                    <a:spcPct val="100000"/>
                  </a:lnSpc>
                  <a:spcBef>
                    <a:spcPts val="0"/>
                  </a:spcBef>
                  <a:spcAft>
                    <a:spcPts val="0"/>
                  </a:spcAft>
                  <a:buClrTx/>
                  <a:buSzTx/>
                  <a:buFontTx/>
                  <a:buNone/>
                  <a:tabLst/>
                  <a:defRPr/>
                </a:pPr>
                <a:r>
                  <a:rPr kumimoji="0" lang="en-US" sz="57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HR 0.34 (0.18, 0.62)</a:t>
                </a:r>
              </a:p>
              <a:p>
                <a:pPr marL="0" marR="0" lvl="0" indent="0" algn="l" defTabSz="434009" rtl="0" eaLnBrk="1" fontAlgn="auto" latinLnBrk="0" hangingPunct="1">
                  <a:lnSpc>
                    <a:spcPct val="100000"/>
                  </a:lnSpc>
                  <a:spcBef>
                    <a:spcPts val="0"/>
                  </a:spcBef>
                  <a:spcAft>
                    <a:spcPts val="0"/>
                  </a:spcAft>
                  <a:buClrTx/>
                  <a:buSzTx/>
                  <a:buFontTx/>
                  <a:buNone/>
                  <a:tabLst/>
                  <a:defRPr/>
                </a:pPr>
                <a:r>
                  <a:rPr kumimoji="0" lang="en-US" sz="57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p=0.0005</a:t>
                </a:r>
              </a:p>
            </p:txBody>
          </p:sp>
          <p:sp>
            <p:nvSpPr>
              <p:cNvPr id="2549" name="Shape 11">
                <a:extLst>
                  <a:ext uri="{FF2B5EF4-FFF2-40B4-BE49-F238E27FC236}">
                    <a16:creationId xmlns:a16="http://schemas.microsoft.com/office/drawing/2014/main" id="{B98B78B6-0EA6-A847-9B65-0C02F2A14176}"/>
                  </a:ext>
                </a:extLst>
              </p:cNvPr>
              <p:cNvSpPr/>
              <p:nvPr/>
            </p:nvSpPr>
            <p:spPr>
              <a:xfrm>
                <a:off x="1141307" y="4714523"/>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0" name="Shape 12">
                <a:extLst>
                  <a:ext uri="{FF2B5EF4-FFF2-40B4-BE49-F238E27FC236}">
                    <a16:creationId xmlns:a16="http://schemas.microsoft.com/office/drawing/2014/main" id="{8C0A461E-CBD8-FB4E-8BC8-829146CCEDC6}"/>
                  </a:ext>
                </a:extLst>
              </p:cNvPr>
              <p:cNvSpPr/>
              <p:nvPr/>
            </p:nvSpPr>
            <p:spPr>
              <a:xfrm>
                <a:off x="1141307" y="4300665"/>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1" name="Shape 13">
                <a:extLst>
                  <a:ext uri="{FF2B5EF4-FFF2-40B4-BE49-F238E27FC236}">
                    <a16:creationId xmlns:a16="http://schemas.microsoft.com/office/drawing/2014/main" id="{AFC05FDE-7A3F-B44D-8315-A8A7EDD4ED9A}"/>
                  </a:ext>
                </a:extLst>
              </p:cNvPr>
              <p:cNvSpPr/>
              <p:nvPr/>
            </p:nvSpPr>
            <p:spPr>
              <a:xfrm>
                <a:off x="1141307" y="3886807"/>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2" name="Shape 14">
                <a:extLst>
                  <a:ext uri="{FF2B5EF4-FFF2-40B4-BE49-F238E27FC236}">
                    <a16:creationId xmlns:a16="http://schemas.microsoft.com/office/drawing/2014/main" id="{9C3A0943-D4A2-5C48-AB89-C30D58E71D9C}"/>
                  </a:ext>
                </a:extLst>
              </p:cNvPr>
              <p:cNvSpPr/>
              <p:nvPr/>
            </p:nvSpPr>
            <p:spPr>
              <a:xfrm>
                <a:off x="1141307" y="3471069"/>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3" name="Shape 15">
                <a:extLst>
                  <a:ext uri="{FF2B5EF4-FFF2-40B4-BE49-F238E27FC236}">
                    <a16:creationId xmlns:a16="http://schemas.microsoft.com/office/drawing/2014/main" id="{76C46C3A-B581-6645-B2FC-912C4DF3EF94}"/>
                  </a:ext>
                </a:extLst>
              </p:cNvPr>
              <p:cNvSpPr/>
              <p:nvPr/>
            </p:nvSpPr>
            <p:spPr>
              <a:xfrm>
                <a:off x="1141307" y="3057211"/>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4" name="Shape 16">
                <a:extLst>
                  <a:ext uri="{FF2B5EF4-FFF2-40B4-BE49-F238E27FC236}">
                    <a16:creationId xmlns:a16="http://schemas.microsoft.com/office/drawing/2014/main" id="{D2412EC7-6242-0543-BD78-1780456B8985}"/>
                  </a:ext>
                </a:extLst>
              </p:cNvPr>
              <p:cNvSpPr/>
              <p:nvPr/>
            </p:nvSpPr>
            <p:spPr>
              <a:xfrm>
                <a:off x="1141307" y="2643353"/>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5" name="Shape 17">
                <a:extLst>
                  <a:ext uri="{FF2B5EF4-FFF2-40B4-BE49-F238E27FC236}">
                    <a16:creationId xmlns:a16="http://schemas.microsoft.com/office/drawing/2014/main" id="{F82609B4-AD14-CF4A-93C3-D9E19D2A3F8E}"/>
                  </a:ext>
                </a:extLst>
              </p:cNvPr>
              <p:cNvSpPr/>
              <p:nvPr/>
            </p:nvSpPr>
            <p:spPr>
              <a:xfrm>
                <a:off x="1141307" y="2229495"/>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sp>
            <p:nvSpPr>
              <p:cNvPr id="2556" name="Shape 18">
                <a:extLst>
                  <a:ext uri="{FF2B5EF4-FFF2-40B4-BE49-F238E27FC236}">
                    <a16:creationId xmlns:a16="http://schemas.microsoft.com/office/drawing/2014/main" id="{52E549AC-92AD-7147-9E58-981E60F64EE5}"/>
                  </a:ext>
                </a:extLst>
              </p:cNvPr>
              <p:cNvSpPr/>
              <p:nvPr/>
            </p:nvSpPr>
            <p:spPr>
              <a:xfrm>
                <a:off x="1141307" y="1813755"/>
                <a:ext cx="10041797" cy="0"/>
              </a:xfrm>
              <a:custGeom>
                <a:avLst/>
                <a:gdLst/>
                <a:ahLst/>
                <a:cxnLst/>
                <a:rect l="0" t="0" r="0" b="0"/>
                <a:pathLst>
                  <a:path w="7498080">
                    <a:moveTo>
                      <a:pt x="0" y="0"/>
                    </a:moveTo>
                    <a:lnTo>
                      <a:pt x="7498080" y="0"/>
                    </a:lnTo>
                  </a:path>
                </a:pathLst>
              </a:custGeom>
              <a:ln w="6350" cap="rnd">
                <a:solidFill>
                  <a:schemeClr val="tx1">
                    <a:lumMod val="50000"/>
                    <a:lumOff val="50000"/>
                  </a:schemeClr>
                </a:solidFill>
                <a:custDash>
                  <a:ds d="338000" sp="562000"/>
                </a:custDash>
                <a:round/>
              </a:ln>
            </p:spPr>
            <p:style>
              <a:lnRef idx="1">
                <a:srgbClr val="D2D2D2"/>
              </a:lnRef>
              <a:fillRef idx="0">
                <a:srgbClr val="000000">
                  <a:alpha val="0"/>
                </a:srgbClr>
              </a:fillRef>
              <a:effectRef idx="0">
                <a:scrgbClr r="0" g="0" b="0"/>
              </a:effectRef>
              <a:fontRef idx="none"/>
            </p:style>
            <p:txBody>
              <a:bodyPr/>
              <a:lstStyle/>
              <a:p>
                <a:pPr marL="0" marR="0" lvl="0" indent="0" algn="l" defTabSz="434009" rtl="0" eaLnBrk="1" fontAlgn="auto" latinLnBrk="0" hangingPunct="1">
                  <a:lnSpc>
                    <a:spcPct val="100000"/>
                  </a:lnSpc>
                  <a:spcBef>
                    <a:spcPts val="0"/>
                  </a:spcBef>
                  <a:spcAft>
                    <a:spcPts val="0"/>
                  </a:spcAft>
                  <a:buClrTx/>
                  <a:buSzTx/>
                  <a:buFontTx/>
                  <a:buNone/>
                  <a:tabLst/>
                  <a:defRPr/>
                </a:pPr>
                <a:endParaRPr kumimoji="0" lang="en-US" sz="854" b="0" i="0" u="none" strike="noStrike" kern="1200" cap="none" spc="0" normalizeH="0" baseline="0" noProof="0">
                  <a:ln>
                    <a:noFill/>
                  </a:ln>
                  <a:solidFill>
                    <a:prstClr val="black"/>
                  </a:solidFill>
                  <a:effectLst/>
                  <a:uLnTx/>
                  <a:uFillTx/>
                  <a:latin typeface="Calibri"/>
                  <a:ea typeface="+mn-ea"/>
                  <a:cs typeface="+mn-cs"/>
                </a:endParaRPr>
              </a:p>
            </p:txBody>
          </p:sp>
        </p:grpSp>
        <p:sp>
          <p:nvSpPr>
            <p:cNvPr id="2762" name="Rectangle 2761">
              <a:extLst>
                <a:ext uri="{FF2B5EF4-FFF2-40B4-BE49-F238E27FC236}">
                  <a16:creationId xmlns:a16="http://schemas.microsoft.com/office/drawing/2014/main" id="{0684D91C-7053-CD4C-9737-779A05086259}"/>
                </a:ext>
              </a:extLst>
            </p:cNvPr>
            <p:cNvSpPr/>
            <p:nvPr/>
          </p:nvSpPr>
          <p:spPr>
            <a:xfrm>
              <a:off x="4499862" y="4888408"/>
              <a:ext cx="3192980" cy="167425"/>
            </a:xfrm>
            <a:prstGeom prst="rect">
              <a:avLst/>
            </a:prstGeom>
            <a:ln>
              <a:noFill/>
            </a:ln>
          </p:spPr>
          <p:txBody>
            <a:bodyPr lIns="0" tIns="0" rIns="0" bIns="0"/>
            <a:lstStyle/>
            <a:p>
              <a:pPr marL="0" marR="0" lvl="0" indent="0" algn="ctr" defTabSz="434009" rtl="0" eaLnBrk="1" fontAlgn="auto" latinLnBrk="0" hangingPunct="1">
                <a:lnSpc>
                  <a:spcPct val="107000"/>
                </a:lnSpc>
                <a:spcBef>
                  <a:spcPts val="0"/>
                </a:spcBef>
                <a:spcAft>
                  <a:spcPts val="380"/>
                </a:spcAft>
                <a:buClrTx/>
                <a:buSzTx/>
                <a:buFontTx/>
                <a:buNone/>
                <a:tabLst/>
                <a:defRPr/>
              </a:pPr>
              <a:r>
                <a:rPr kumimoji="0" lang="en-US" sz="57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Weeks since enrollment</a:t>
              </a:r>
            </a:p>
          </p:txBody>
        </p:sp>
      </p:grpSp>
      <p:grpSp>
        <p:nvGrpSpPr>
          <p:cNvPr id="45114" name="Group 16"/>
          <p:cNvGrpSpPr>
            <a:grpSpLocks/>
          </p:cNvGrpSpPr>
          <p:nvPr/>
        </p:nvGrpSpPr>
        <p:grpSpPr bwMode="auto">
          <a:xfrm>
            <a:off x="342580" y="4246113"/>
            <a:ext cx="928688" cy="644723"/>
            <a:chOff x="570622" y="5373299"/>
            <a:chExt cx="1956790" cy="1360021"/>
          </a:xfrm>
        </p:grpSpPr>
        <p:sp>
          <p:nvSpPr>
            <p:cNvPr id="2763" name="Rectangle 2762">
              <a:extLst>
                <a:ext uri="{FF2B5EF4-FFF2-40B4-BE49-F238E27FC236}">
                  <a16:creationId xmlns:a16="http://schemas.microsoft.com/office/drawing/2014/main" id="{49E6F53C-9B02-954C-BC85-37463C0B2607}"/>
                </a:ext>
              </a:extLst>
            </p:cNvPr>
            <p:cNvSpPr/>
            <p:nvPr/>
          </p:nvSpPr>
          <p:spPr>
            <a:xfrm>
              <a:off x="570622" y="5373299"/>
              <a:ext cx="1012263" cy="184601"/>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sng"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Number at risk </a:t>
              </a:r>
              <a:endParaRPr kumimoji="0" lang="en-US" sz="499" b="1" i="0" u="sng"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764" name="Rectangle 2763">
              <a:extLst>
                <a:ext uri="{FF2B5EF4-FFF2-40B4-BE49-F238E27FC236}">
                  <a16:creationId xmlns:a16="http://schemas.microsoft.com/office/drawing/2014/main" id="{EA81DB68-D758-4040-8B0F-27E507AB6825}"/>
                </a:ext>
              </a:extLst>
            </p:cNvPr>
            <p:cNvSpPr/>
            <p:nvPr/>
          </p:nvSpPr>
          <p:spPr>
            <a:xfrm>
              <a:off x="574385" y="5567318"/>
              <a:ext cx="731914" cy="184601"/>
            </a:xfrm>
            <a:prstGeom prst="rect">
              <a:avLst/>
            </a:prstGeom>
            <a:ln>
              <a:noFill/>
            </a:ln>
          </p:spPr>
          <p:txBody>
            <a:bodyPr lIns="0" tIns="0" rIns="0" bIns="0" anchor="ctr"/>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38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TDF/FTC</a:t>
              </a:r>
            </a:p>
          </p:txBody>
        </p:sp>
        <p:sp>
          <p:nvSpPr>
            <p:cNvPr id="2765" name="Rectangle 2764">
              <a:extLst>
                <a:ext uri="{FF2B5EF4-FFF2-40B4-BE49-F238E27FC236}">
                  <a16:creationId xmlns:a16="http://schemas.microsoft.com/office/drawing/2014/main" id="{4CA0AD49-0112-2744-8010-E5649CB3769B}"/>
                </a:ext>
              </a:extLst>
            </p:cNvPr>
            <p:cNvSpPr/>
            <p:nvPr/>
          </p:nvSpPr>
          <p:spPr>
            <a:xfrm>
              <a:off x="578148" y="5774523"/>
              <a:ext cx="730033" cy="184601"/>
            </a:xfrm>
            <a:prstGeom prst="rect">
              <a:avLst/>
            </a:prstGeom>
            <a:ln>
              <a:noFill/>
            </a:ln>
          </p:spPr>
          <p:txBody>
            <a:bodyPr lIns="0" tIns="0" rIns="0" bIns="0" anchor="ctr"/>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38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Cabotegravir</a:t>
              </a:r>
            </a:p>
          </p:txBody>
        </p:sp>
        <p:sp>
          <p:nvSpPr>
            <p:cNvPr id="2766" name="Rectangle 2765">
              <a:extLst>
                <a:ext uri="{FF2B5EF4-FFF2-40B4-BE49-F238E27FC236}">
                  <a16:creationId xmlns:a16="http://schemas.microsoft.com/office/drawing/2014/main" id="{9FEA1E25-0910-124D-A833-65BD5AC33928}"/>
                </a:ext>
              </a:extLst>
            </p:cNvPr>
            <p:cNvSpPr/>
            <p:nvPr/>
          </p:nvSpPr>
          <p:spPr>
            <a:xfrm>
              <a:off x="570622" y="6341513"/>
              <a:ext cx="731914" cy="184601"/>
            </a:xfrm>
            <a:prstGeom prst="rect">
              <a:avLst/>
            </a:prstGeom>
            <a:ln>
              <a:noFill/>
            </a:ln>
          </p:spPr>
          <p:txBody>
            <a:bodyPr lIns="0" tIns="0" rIns="0" bIns="0" anchor="ctr"/>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38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TDF/FTC</a:t>
              </a:r>
            </a:p>
          </p:txBody>
        </p:sp>
        <p:sp>
          <p:nvSpPr>
            <p:cNvPr id="2767" name="Rectangle 2766">
              <a:extLst>
                <a:ext uri="{FF2B5EF4-FFF2-40B4-BE49-F238E27FC236}">
                  <a16:creationId xmlns:a16="http://schemas.microsoft.com/office/drawing/2014/main" id="{50784A64-06C1-574B-AC7D-3EEB19BC77EB}"/>
                </a:ext>
              </a:extLst>
            </p:cNvPr>
            <p:cNvSpPr/>
            <p:nvPr/>
          </p:nvSpPr>
          <p:spPr>
            <a:xfrm>
              <a:off x="574385" y="6548719"/>
              <a:ext cx="731914" cy="184601"/>
            </a:xfrm>
            <a:prstGeom prst="rect">
              <a:avLst/>
            </a:prstGeom>
            <a:ln>
              <a:noFill/>
            </a:ln>
          </p:spPr>
          <p:txBody>
            <a:bodyPr lIns="0" tIns="0" rIns="0" bIns="0" anchor="ctr"/>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38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Cabotegravir</a:t>
              </a:r>
            </a:p>
          </p:txBody>
        </p:sp>
        <p:sp>
          <p:nvSpPr>
            <p:cNvPr id="2768" name="Rectangle 2767">
              <a:extLst>
                <a:ext uri="{FF2B5EF4-FFF2-40B4-BE49-F238E27FC236}">
                  <a16:creationId xmlns:a16="http://schemas.microsoft.com/office/drawing/2014/main" id="{D05A4939-8D48-5C43-801B-91358B3B828F}"/>
                </a:ext>
              </a:extLst>
            </p:cNvPr>
            <p:cNvSpPr/>
            <p:nvPr/>
          </p:nvSpPr>
          <p:spPr>
            <a:xfrm>
              <a:off x="570622" y="6138075"/>
              <a:ext cx="1956790" cy="207205"/>
            </a:xfrm>
            <a:prstGeom prst="rect">
              <a:avLst/>
            </a:prstGeom>
            <a:ln>
              <a:noFill/>
            </a:ln>
          </p:spPr>
          <p:txBody>
            <a:bodyPr lIns="0" tIns="0" rIns="0" bIns="0"/>
            <a:lstStyle/>
            <a:p>
              <a:pPr marL="0" marR="0" lvl="0" indent="0" algn="l" defTabSz="434009" rtl="0" eaLnBrk="1" fontAlgn="auto" latinLnBrk="0" hangingPunct="1">
                <a:lnSpc>
                  <a:spcPct val="107000"/>
                </a:lnSpc>
                <a:spcBef>
                  <a:spcPts val="0"/>
                </a:spcBef>
                <a:spcAft>
                  <a:spcPts val="380"/>
                </a:spcAft>
                <a:buClrTx/>
                <a:buSzTx/>
                <a:buFontTx/>
                <a:buNone/>
                <a:tabLst/>
                <a:defRPr/>
              </a:pPr>
              <a:r>
                <a:rPr kumimoji="0" lang="en-US" sz="475" b="1" i="0" u="sng"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Cumulative number of events</a:t>
              </a:r>
              <a:endParaRPr kumimoji="0" lang="en-US" sz="499" b="1" i="0" u="sng"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grpSp>
      <p:sp>
        <p:nvSpPr>
          <p:cNvPr id="102" name="TextBox 101">
            <a:extLst>
              <a:ext uri="{FF2B5EF4-FFF2-40B4-BE49-F238E27FC236}">
                <a16:creationId xmlns:a16="http://schemas.microsoft.com/office/drawing/2014/main" id="{CFF9025E-E7BD-534C-88BF-CE7DA7A47CEA}"/>
              </a:ext>
            </a:extLst>
          </p:cNvPr>
          <p:cNvSpPr txBox="1"/>
          <p:nvPr/>
        </p:nvSpPr>
        <p:spPr>
          <a:xfrm>
            <a:off x="5168504" y="5474045"/>
            <a:ext cx="2689622" cy="230832"/>
          </a:xfrm>
          <a:prstGeom prst="rect">
            <a:avLst/>
          </a:prstGeom>
          <a:noFill/>
        </p:spPr>
        <p:txBody>
          <a:bodyPr wrap="square">
            <a:spAutoFit/>
          </a:bodyPr>
          <a:lstStyle/>
          <a:p>
            <a:pPr marL="0" marR="0" lvl="0" indent="0" algn="l" defTabSz="43400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Landovitz RJ et al. AIDS 2020, #OAXLB0101</a:t>
            </a:r>
          </a:p>
        </p:txBody>
      </p:sp>
      <p:cxnSp>
        <p:nvCxnSpPr>
          <p:cNvPr id="6" name="Straight Connector 5">
            <a:extLst>
              <a:ext uri="{FF2B5EF4-FFF2-40B4-BE49-F238E27FC236}">
                <a16:creationId xmlns:a16="http://schemas.microsoft.com/office/drawing/2014/main" id="{94B7BDAD-510D-5946-88C1-11B6E4D01CFF}"/>
              </a:ext>
            </a:extLst>
          </p:cNvPr>
          <p:cNvCxnSpPr>
            <a:cxnSpLocks/>
          </p:cNvCxnSpPr>
          <p:nvPr/>
        </p:nvCxnSpPr>
        <p:spPr>
          <a:xfrm>
            <a:off x="3620989" y="2512815"/>
            <a:ext cx="0" cy="1431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FF25D96-30A1-234E-87F3-EB2271E16EE5}"/>
              </a:ext>
            </a:extLst>
          </p:cNvPr>
          <p:cNvCxnSpPr>
            <a:cxnSpLocks/>
          </p:cNvCxnSpPr>
          <p:nvPr/>
        </p:nvCxnSpPr>
        <p:spPr>
          <a:xfrm>
            <a:off x="4734521" y="2511029"/>
            <a:ext cx="0" cy="1432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BD1B0EF-4B64-EE4D-A4B0-EDCEF7CB3241}"/>
              </a:ext>
            </a:extLst>
          </p:cNvPr>
          <p:cNvCxnSpPr>
            <a:cxnSpLocks/>
          </p:cNvCxnSpPr>
          <p:nvPr/>
        </p:nvCxnSpPr>
        <p:spPr>
          <a:xfrm>
            <a:off x="5900738" y="2505672"/>
            <a:ext cx="0" cy="1432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20817A-D80A-704B-8B9E-72F04EBD3A5A}"/>
              </a:ext>
            </a:extLst>
          </p:cNvPr>
          <p:cNvSpPr txBox="1"/>
          <p:nvPr/>
        </p:nvSpPr>
        <p:spPr>
          <a:xfrm>
            <a:off x="3514726" y="2395837"/>
            <a:ext cx="368797" cy="150811"/>
          </a:xfrm>
          <a:prstGeom prst="rect">
            <a:avLst/>
          </a:prstGeom>
          <a:noFill/>
        </p:spPr>
        <p:txBody>
          <a:bodyPr wrap="square">
            <a:spAutoFit/>
          </a:bodyPr>
          <a:lstStyle/>
          <a:p>
            <a:pPr marL="0" marR="0" lvl="0" indent="0" algn="l" defTabSz="434009"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year</a:t>
            </a:r>
          </a:p>
        </p:txBody>
      </p:sp>
      <p:sp>
        <p:nvSpPr>
          <p:cNvPr id="108" name="TextBox 107">
            <a:extLst>
              <a:ext uri="{FF2B5EF4-FFF2-40B4-BE49-F238E27FC236}">
                <a16:creationId xmlns:a16="http://schemas.microsoft.com/office/drawing/2014/main" id="{3C157975-48F5-4A47-A0E1-2DD9F8675734}"/>
              </a:ext>
            </a:extLst>
          </p:cNvPr>
          <p:cNvSpPr txBox="1"/>
          <p:nvPr/>
        </p:nvSpPr>
        <p:spPr>
          <a:xfrm>
            <a:off x="4617542" y="2399409"/>
            <a:ext cx="368796" cy="150811"/>
          </a:xfrm>
          <a:prstGeom prst="rect">
            <a:avLst/>
          </a:prstGeom>
          <a:noFill/>
        </p:spPr>
        <p:txBody>
          <a:bodyPr wrap="square">
            <a:spAutoFit/>
          </a:bodyPr>
          <a:lstStyle/>
          <a:p>
            <a:pPr marL="0" marR="0" lvl="0" indent="0" algn="l" defTabSz="434009"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years</a:t>
            </a:r>
          </a:p>
        </p:txBody>
      </p:sp>
      <p:sp>
        <p:nvSpPr>
          <p:cNvPr id="109" name="TextBox 108">
            <a:extLst>
              <a:ext uri="{FF2B5EF4-FFF2-40B4-BE49-F238E27FC236}">
                <a16:creationId xmlns:a16="http://schemas.microsoft.com/office/drawing/2014/main" id="{6D417B36-0165-DF45-8EA6-746CDAFA4FD1}"/>
              </a:ext>
            </a:extLst>
          </p:cNvPr>
          <p:cNvSpPr txBox="1"/>
          <p:nvPr/>
        </p:nvSpPr>
        <p:spPr>
          <a:xfrm>
            <a:off x="5768579" y="2390479"/>
            <a:ext cx="368797" cy="150811"/>
          </a:xfrm>
          <a:prstGeom prst="rect">
            <a:avLst/>
          </a:prstGeom>
          <a:noFill/>
        </p:spPr>
        <p:txBody>
          <a:bodyPr wrap="square">
            <a:spAutoFit/>
          </a:bodyPr>
          <a:lstStyle/>
          <a:p>
            <a:pPr marL="0" marR="0" lvl="0" indent="0" algn="l" defTabSz="434009" rtl="0" eaLnBrk="1" fontAlgn="auto" latinLnBrk="0" hangingPunct="1">
              <a:lnSpc>
                <a:spcPct val="100000"/>
              </a:lnSpc>
              <a:spcBef>
                <a:spcPts val="0"/>
              </a:spcBef>
              <a:spcAft>
                <a:spcPts val="0"/>
              </a:spcAft>
              <a:buClrTx/>
              <a:buSzTx/>
              <a:buFontTx/>
              <a:buNone/>
              <a:tabLst/>
              <a:defRPr/>
            </a:pPr>
            <a:r>
              <a:rPr kumimoji="0" lang="en-US" sz="3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years</a:t>
            </a:r>
          </a:p>
        </p:txBody>
      </p:sp>
      <p:sp>
        <p:nvSpPr>
          <p:cNvPr id="3" name="TextBox 2"/>
          <p:cNvSpPr txBox="1"/>
          <p:nvPr/>
        </p:nvSpPr>
        <p:spPr>
          <a:xfrm>
            <a:off x="797721" y="5741044"/>
            <a:ext cx="8346303"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cs typeface="+mn-cs"/>
              </a:rPr>
              <a:t>66% reduction in incidence with CAB vs TDF/FTC</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rPr>
              <a:t>Clear demonstration of the benefits of an LA formulation as compared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rPr>
              <a:t>to standard one-pill-once-per-day</a:t>
            </a:r>
            <a:endParaRPr kumimoji="0" lang="en-US" sz="20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96918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3E75-68AA-497F-8217-12808ED55546}"/>
              </a:ext>
            </a:extLst>
          </p:cNvPr>
          <p:cNvSpPr>
            <a:spLocks noGrp="1"/>
          </p:cNvSpPr>
          <p:nvPr>
            <p:ph type="title"/>
          </p:nvPr>
        </p:nvSpPr>
        <p:spPr/>
        <p:txBody>
          <a:bodyPr/>
          <a:lstStyle/>
          <a:p>
            <a:r>
              <a:rPr lang="en-ZA" dirty="0"/>
              <a:t>Cumulative HIV incidence – ITT</a:t>
            </a:r>
          </a:p>
        </p:txBody>
      </p:sp>
      <p:pic>
        <p:nvPicPr>
          <p:cNvPr id="6" name="Content Placeholder 5" descr="Chart&#10;&#10;Description automatically generated">
            <a:extLst>
              <a:ext uri="{FF2B5EF4-FFF2-40B4-BE49-F238E27FC236}">
                <a16:creationId xmlns:a16="http://schemas.microsoft.com/office/drawing/2014/main" id="{19A7D374-3D40-4FDE-8CFE-AE8DCBFEE7F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8153" b="25001"/>
          <a:stretch/>
        </p:blipFill>
        <p:spPr>
          <a:xfrm>
            <a:off x="-42830" y="1911492"/>
            <a:ext cx="6121161" cy="2846985"/>
          </a:xfrm>
        </p:spPr>
      </p:pic>
      <p:pic>
        <p:nvPicPr>
          <p:cNvPr id="13" name="Picture 12">
            <a:extLst>
              <a:ext uri="{FF2B5EF4-FFF2-40B4-BE49-F238E27FC236}">
                <a16:creationId xmlns:a16="http://schemas.microsoft.com/office/drawing/2014/main" id="{A12192A0-4F9F-4D02-946B-2BBB53263D69}"/>
              </a:ext>
            </a:extLst>
          </p:cNvPr>
          <p:cNvPicPr>
            <a:picLocks noChangeAspect="1"/>
          </p:cNvPicPr>
          <p:nvPr/>
        </p:nvPicPr>
        <p:blipFill>
          <a:blip r:embed="rId4"/>
          <a:stretch>
            <a:fillRect/>
          </a:stretch>
        </p:blipFill>
        <p:spPr>
          <a:xfrm>
            <a:off x="228600" y="4622673"/>
            <a:ext cx="5212394" cy="789205"/>
          </a:xfrm>
          <a:prstGeom prst="rect">
            <a:avLst/>
          </a:prstGeom>
        </p:spPr>
      </p:pic>
      <p:sp>
        <p:nvSpPr>
          <p:cNvPr id="16" name="TextBox 15">
            <a:extLst>
              <a:ext uri="{FF2B5EF4-FFF2-40B4-BE49-F238E27FC236}">
                <a16:creationId xmlns:a16="http://schemas.microsoft.com/office/drawing/2014/main" id="{2970BC12-FBC2-43C9-8693-415AAA40CB01}"/>
              </a:ext>
            </a:extLst>
          </p:cNvPr>
          <p:cNvSpPr txBox="1"/>
          <p:nvPr/>
        </p:nvSpPr>
        <p:spPr>
          <a:xfrm>
            <a:off x="6954988" y="3827250"/>
            <a:ext cx="1849232" cy="2554545"/>
          </a:xfrm>
          <a:prstGeom prst="rect">
            <a:avLst/>
          </a:prstGeom>
          <a:noFill/>
          <a:ln>
            <a:solidFill>
              <a:srgbClr val="0070C0"/>
            </a:solidFill>
          </a:ln>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ZA"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Women in the CAB group had an </a:t>
            </a:r>
            <a:r>
              <a:rPr kumimoji="0" lang="en-ZA"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89% lower risk of HIV infection,</a:t>
            </a:r>
            <a:r>
              <a:rPr kumimoji="0" lang="en-ZA"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compared to TDF/FTC group</a:t>
            </a:r>
          </a:p>
        </p:txBody>
      </p:sp>
      <p:pic>
        <p:nvPicPr>
          <p:cNvPr id="8" name="Picture 7">
            <a:extLst>
              <a:ext uri="{FF2B5EF4-FFF2-40B4-BE49-F238E27FC236}">
                <a16:creationId xmlns:a16="http://schemas.microsoft.com/office/drawing/2014/main" id="{41119BAD-E602-4D5D-98A9-818A70E4B12D}"/>
              </a:ext>
            </a:extLst>
          </p:cNvPr>
          <p:cNvPicPr>
            <a:picLocks noChangeAspect="1"/>
          </p:cNvPicPr>
          <p:nvPr/>
        </p:nvPicPr>
        <p:blipFill>
          <a:blip r:embed="rId5"/>
          <a:stretch>
            <a:fillRect/>
          </a:stretch>
        </p:blipFill>
        <p:spPr>
          <a:xfrm>
            <a:off x="5614555" y="2646322"/>
            <a:ext cx="872154" cy="286346"/>
          </a:xfrm>
          <a:prstGeom prst="rect">
            <a:avLst/>
          </a:prstGeom>
        </p:spPr>
      </p:pic>
      <p:sp>
        <p:nvSpPr>
          <p:cNvPr id="3" name="TextBox 2">
            <a:extLst>
              <a:ext uri="{FF2B5EF4-FFF2-40B4-BE49-F238E27FC236}">
                <a16:creationId xmlns:a16="http://schemas.microsoft.com/office/drawing/2014/main" id="{A5F2841E-2DF0-446D-A306-A69A5D03F732}"/>
              </a:ext>
            </a:extLst>
          </p:cNvPr>
          <p:cNvSpPr txBox="1"/>
          <p:nvPr/>
        </p:nvSpPr>
        <p:spPr>
          <a:xfrm>
            <a:off x="6050632" y="6477000"/>
            <a:ext cx="2152688" cy="183255"/>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59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Delany-Moretlwe,  HIV R4P 27 Jan 2021, LB</a:t>
            </a:r>
            <a:r>
              <a:rPr kumimoji="0" lang="en-AU" sz="591"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1479 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01EEAE4-D4B2-4D9F-90D4-66B419DF10B5}"/>
              </a:ext>
            </a:extLst>
          </p:cNvPr>
          <p:cNvSpPr txBox="1"/>
          <p:nvPr/>
        </p:nvSpPr>
        <p:spPr>
          <a:xfrm>
            <a:off x="6926875" y="1911492"/>
            <a:ext cx="1849232" cy="1517508"/>
          </a:xfrm>
          <a:prstGeom prst="rect">
            <a:avLst/>
          </a:prstGeom>
          <a:solidFill>
            <a:schemeClr val="bg1">
              <a:lumMod val="85000"/>
            </a:schemeClr>
          </a:solidFill>
          <a:ln>
            <a:solidFill>
              <a:schemeClr val="tx2"/>
            </a:solidFill>
          </a:ln>
        </p:spPr>
        <p:txBody>
          <a:bodyPr wrap="square" lIns="0" tIns="0" rIns="0" bIns="0" rtlCol="0">
            <a:noAutofit/>
          </a:bodyPr>
          <a:lstStyle/>
          <a:p>
            <a:pPr marL="6251" marR="0" lvl="1" indent="0" algn="ctr" defTabSz="5143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CAB-LA superior to daily oral TDF/FTC in HPTN 084</a:t>
            </a:r>
          </a:p>
        </p:txBody>
      </p:sp>
      <p:sp>
        <p:nvSpPr>
          <p:cNvPr id="10" name="Rectangle 9">
            <a:extLst>
              <a:ext uri="{FF2B5EF4-FFF2-40B4-BE49-F238E27FC236}">
                <a16:creationId xmlns:a16="http://schemas.microsoft.com/office/drawing/2014/main" id="{24F748DE-0CA0-4074-927E-DD6A062DBB33}"/>
              </a:ext>
            </a:extLst>
          </p:cNvPr>
          <p:cNvSpPr/>
          <p:nvPr/>
        </p:nvSpPr>
        <p:spPr>
          <a:xfrm>
            <a:off x="2643926" y="1641306"/>
            <a:ext cx="5330453" cy="334707"/>
          </a:xfrm>
          <a:prstGeom prst="rect">
            <a:avLst/>
          </a:prstGeom>
        </p:spPr>
        <p:txBody>
          <a:bodyPr wrap="square">
            <a:spAutoFit/>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57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Cabotegravir PrEP Study in Cis-gender Women</a:t>
            </a:r>
            <a:endParaRPr kumimoji="0" lang="en-US" sz="1575" b="0" i="0" u="none" strike="noStrike" kern="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6811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Disclosures</a:t>
            </a:r>
          </a:p>
        </p:txBody>
      </p:sp>
      <p:sp>
        <p:nvSpPr>
          <p:cNvPr id="3" name="Content Placeholder 2"/>
          <p:cNvSpPr>
            <a:spLocks noGrp="1"/>
          </p:cNvSpPr>
          <p:nvPr>
            <p:ph idx="1"/>
          </p:nvPr>
        </p:nvSpPr>
        <p:spPr>
          <a:xfrm>
            <a:off x="457199" y="1219200"/>
            <a:ext cx="8315569" cy="5257800"/>
          </a:xfrm>
        </p:spPr>
        <p:txBody>
          <a:bodyPr>
            <a:normAutofit fontScale="70000" lnSpcReduction="20000"/>
          </a:bodyPr>
          <a:lstStyle/>
          <a:p>
            <a:pPr marL="114300" indent="0">
              <a:buNone/>
            </a:pPr>
            <a:r>
              <a:rPr lang="en-US" sz="2900" dirty="0"/>
              <a:t>Speakers:</a:t>
            </a:r>
          </a:p>
          <a:p>
            <a:r>
              <a:rPr lang="en-US" sz="2900" dirty="0"/>
              <a:t>Susan Swindells, MBBS</a:t>
            </a:r>
          </a:p>
          <a:p>
            <a:pPr lvl="1"/>
            <a:r>
              <a:rPr lang="en-US" sz="2900" dirty="0"/>
              <a:t>Receives research grants from ViiV Healthcare paid to the University of Nebraska Medical Center</a:t>
            </a:r>
          </a:p>
          <a:p>
            <a:r>
              <a:rPr lang="en-US" sz="2900" dirty="0"/>
              <a:t>Christine D. Tran, DNP, APRN</a:t>
            </a:r>
          </a:p>
          <a:p>
            <a:pPr lvl="1"/>
            <a:r>
              <a:rPr lang="en-US" sz="2900" dirty="0"/>
              <a:t>No disclosures</a:t>
            </a:r>
          </a:p>
          <a:p>
            <a:r>
              <a:rPr lang="en-US" sz="2900" dirty="0"/>
              <a:t>Josh Havens, PharmD</a:t>
            </a:r>
          </a:p>
          <a:p>
            <a:pPr lvl="1"/>
            <a:r>
              <a:rPr lang="en-US" sz="2900" dirty="0"/>
              <a:t>Received research grant from Gilead Sciences, Inc. paid to the University of Nebraska Medical Center</a:t>
            </a:r>
          </a:p>
          <a:p>
            <a:r>
              <a:rPr lang="en-US" sz="2900" dirty="0"/>
              <a:t>Maureen Kubat, RN</a:t>
            </a:r>
          </a:p>
          <a:p>
            <a:pPr lvl="1"/>
            <a:r>
              <a:rPr lang="en-US" sz="2900" dirty="0"/>
              <a:t>No disclosures</a:t>
            </a:r>
          </a:p>
          <a:p>
            <a:pPr marL="114300" indent="0">
              <a:buNone/>
            </a:pPr>
            <a:r>
              <a:rPr lang="en-US" sz="2900" dirty="0"/>
              <a:t>Planners</a:t>
            </a:r>
          </a:p>
          <a:p>
            <a:r>
              <a:rPr lang="en-US" sz="2900" dirty="0"/>
              <a:t>Sara Bares, MD</a:t>
            </a:r>
          </a:p>
          <a:p>
            <a:pPr lvl="1"/>
            <a:r>
              <a:rPr lang="en-US" sz="2900" dirty="0"/>
              <a:t>Received research grants to the University of Nebraska Medical Center from Gilead Sciences, ViiV Healthcare, and </a:t>
            </a:r>
            <a:r>
              <a:rPr lang="en-US" sz="2900" dirty="0" err="1"/>
              <a:t>Jannsen</a:t>
            </a:r>
            <a:endParaRPr lang="en-US" sz="2900" dirty="0"/>
          </a:p>
          <a:p>
            <a:r>
              <a:rPr lang="en-US" sz="2900" dirty="0"/>
              <a:t>Nikki Regan, APRN, Deanna Hansen, Susan Tusher, LMSW have no disclosures</a:t>
            </a:r>
          </a:p>
          <a:p>
            <a:pPr marL="114300" indent="0">
              <a:buNone/>
            </a:pPr>
            <a:endParaRPr lang="en-US" sz="2200" dirty="0"/>
          </a:p>
          <a:p>
            <a:endParaRPr lang="en-US" sz="2200" dirty="0"/>
          </a:p>
          <a:p>
            <a:pPr lvl="1"/>
            <a:endParaRPr lang="en-US" sz="2000" dirty="0"/>
          </a:p>
          <a:p>
            <a:pPr lvl="1"/>
            <a:endParaRPr lang="en-US" sz="2000" dirty="0"/>
          </a:p>
          <a:p>
            <a:pPr lvl="1"/>
            <a:endParaRPr lang="en-US" sz="2000" dirty="0"/>
          </a:p>
          <a:p>
            <a:pPr lvl="1"/>
            <a:endParaRPr lang="en-US" sz="2000" dirty="0"/>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Tree>
    <p:extLst>
      <p:ext uri="{BB962C8B-B14F-4D97-AF65-F5344CB8AC3E}">
        <p14:creationId xmlns:p14="http://schemas.microsoft.com/office/powerpoint/2010/main" val="211339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4294967295"/>
          </p:nvPr>
        </p:nvSpPr>
        <p:spPr>
          <a:xfrm>
            <a:off x="1211263" y="2413000"/>
            <a:ext cx="7932737" cy="5148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3911" dirty="0">
                <a:effectLst/>
              </a:rPr>
              <a:t> Schizophrenia </a:t>
            </a:r>
            <a:r>
              <a:rPr lang="en-US" altLang="en-US" sz="3911" i="1" dirty="0">
                <a:effectLst/>
              </a:rPr>
              <a:t>-- adherence</a:t>
            </a:r>
          </a:p>
          <a:p>
            <a:pPr>
              <a:lnSpc>
                <a:spcPct val="90000"/>
              </a:lnSpc>
            </a:pPr>
            <a:r>
              <a:rPr lang="en-US" altLang="en-US" sz="3911" dirty="0">
                <a:effectLst/>
              </a:rPr>
              <a:t> Osteoporosis </a:t>
            </a:r>
            <a:r>
              <a:rPr lang="en-US" altLang="en-US" sz="3911" i="1" dirty="0">
                <a:effectLst/>
              </a:rPr>
              <a:t>-- convenience</a:t>
            </a:r>
          </a:p>
          <a:p>
            <a:pPr>
              <a:lnSpc>
                <a:spcPct val="90000"/>
              </a:lnSpc>
              <a:buClr>
                <a:srgbClr val="FFFF00"/>
              </a:buClr>
            </a:pPr>
            <a:r>
              <a:rPr lang="en-US" altLang="en-US" sz="3911" dirty="0">
                <a:effectLst/>
              </a:rPr>
              <a:t> Contraception </a:t>
            </a:r>
            <a:r>
              <a:rPr lang="en-US" altLang="en-US" sz="3911" i="1" dirty="0">
                <a:effectLst/>
              </a:rPr>
              <a:t>-- choice</a:t>
            </a:r>
            <a:endParaRPr lang="en-US" altLang="en-US" sz="3911" dirty="0">
              <a:effectLst/>
            </a:endParaRPr>
          </a:p>
          <a:p>
            <a:pPr>
              <a:lnSpc>
                <a:spcPct val="90000"/>
              </a:lnSpc>
            </a:pPr>
            <a:r>
              <a:rPr lang="en-US" altLang="en-US" sz="3911" dirty="0">
                <a:effectLst/>
              </a:rPr>
              <a:t> Prostate cancer </a:t>
            </a:r>
            <a:r>
              <a:rPr lang="en-US" altLang="en-US" sz="3911" i="1" dirty="0">
                <a:effectLst/>
              </a:rPr>
              <a:t>– all 3!</a:t>
            </a:r>
          </a:p>
        </p:txBody>
      </p:sp>
      <p:sp>
        <p:nvSpPr>
          <p:cNvPr id="19459" name="Rectangle 3"/>
          <p:cNvSpPr>
            <a:spLocks noGrp="1" noChangeArrowheads="1"/>
          </p:cNvSpPr>
          <p:nvPr>
            <p:ph type="title" idx="4294967295"/>
          </p:nvPr>
        </p:nvSpPr>
        <p:spPr>
          <a:xfrm>
            <a:off x="240145" y="1125538"/>
            <a:ext cx="8903855" cy="542925"/>
          </a:xfrm>
          <a:noFill/>
        </p:spPr>
        <p:txBody>
          <a:bodyPr/>
          <a:lstStyle/>
          <a:p>
            <a:r>
              <a:rPr lang="en-US" altLang="en-US" sz="3200" dirty="0"/>
              <a:t>Why LA/ER antiretrovirals may play a major role in the future of HIV treatment </a:t>
            </a:r>
            <a:br>
              <a:rPr lang="en-US" altLang="en-US" sz="3200" dirty="0"/>
            </a:br>
            <a:r>
              <a:rPr lang="en-US" altLang="en-US" sz="3200" dirty="0"/>
              <a:t>and prevention</a:t>
            </a:r>
            <a:endParaRPr lang="en-US" altLang="en-US" sz="3200" dirty="0">
              <a:solidFill>
                <a:srgbClr val="FFFF00"/>
              </a:solidFill>
            </a:endParaRPr>
          </a:p>
        </p:txBody>
      </p:sp>
    </p:spTree>
    <p:extLst>
      <p:ext uri="{BB962C8B-B14F-4D97-AF65-F5344CB8AC3E}">
        <p14:creationId xmlns:p14="http://schemas.microsoft.com/office/powerpoint/2010/main" val="58083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111" y="152400"/>
            <a:ext cx="835377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79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4294967295"/>
          </p:nvPr>
        </p:nvSpPr>
        <p:spPr>
          <a:xfrm>
            <a:off x="982663" y="1262063"/>
            <a:ext cx="8161337"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2489" dirty="0">
                <a:effectLst/>
              </a:rPr>
              <a:t>The majority of patients with schizophrenia relapse after 5 years and poor adherence is the most common cause.</a:t>
            </a:r>
          </a:p>
          <a:p>
            <a:pPr>
              <a:lnSpc>
                <a:spcPct val="90000"/>
              </a:lnSpc>
            </a:pPr>
            <a:r>
              <a:rPr lang="en-US" altLang="en-US" sz="2489" dirty="0">
                <a:effectLst/>
              </a:rPr>
              <a:t>The discontinuation rate for oral antipsychotics is 26%-44%.</a:t>
            </a:r>
          </a:p>
          <a:p>
            <a:pPr>
              <a:lnSpc>
                <a:spcPct val="90000"/>
              </a:lnSpc>
            </a:pPr>
            <a:r>
              <a:rPr lang="en-US" altLang="en-US" sz="2489" dirty="0">
                <a:effectLst/>
              </a:rPr>
              <a:t>Up to a third of patients are at least partially non-adherent.</a:t>
            </a:r>
          </a:p>
          <a:p>
            <a:pPr>
              <a:lnSpc>
                <a:spcPct val="90000"/>
              </a:lnSpc>
            </a:pPr>
            <a:r>
              <a:rPr lang="en-US" altLang="en-US" sz="2489" dirty="0">
                <a:effectLst/>
              </a:rPr>
              <a:t>Non-adherence is associated with increased relapse, hospitalization and suicide.</a:t>
            </a:r>
          </a:p>
          <a:p>
            <a:pPr>
              <a:lnSpc>
                <a:spcPct val="90000"/>
              </a:lnSpc>
            </a:pPr>
            <a:r>
              <a:rPr lang="en-US" altLang="en-US" sz="2489" dirty="0">
                <a:effectLst/>
              </a:rPr>
              <a:t>Long-acting injectable treatment is associated with lower rates of relapse, discontinuation and hospitalization versus oral anti-psychotics, and increased cost-effectiveness, functionality, quality of life and patient satisfaction.</a:t>
            </a:r>
          </a:p>
        </p:txBody>
      </p:sp>
      <p:sp>
        <p:nvSpPr>
          <p:cNvPr id="25603" name="Rectangle 3"/>
          <p:cNvSpPr>
            <a:spLocks noGrp="1" noChangeArrowheads="1"/>
          </p:cNvSpPr>
          <p:nvPr>
            <p:ph type="title" idx="4294967295"/>
          </p:nvPr>
        </p:nvSpPr>
        <p:spPr>
          <a:xfrm>
            <a:off x="689119" y="458644"/>
            <a:ext cx="7383462" cy="541338"/>
          </a:xfrm>
          <a:noFill/>
        </p:spPr>
        <p:txBody>
          <a:bodyPr/>
          <a:lstStyle/>
          <a:p>
            <a:r>
              <a:rPr lang="en-GB" altLang="en-US" sz="3556"/>
              <a:t>Use of LAIs in Chronic Schizophrenia</a:t>
            </a:r>
          </a:p>
        </p:txBody>
      </p:sp>
      <p:sp>
        <p:nvSpPr>
          <p:cNvPr id="25604" name="TextBox 213"/>
          <p:cNvSpPr txBox="1">
            <a:spLocks noChangeArrowheads="1"/>
          </p:cNvSpPr>
          <p:nvPr/>
        </p:nvSpPr>
        <p:spPr bwMode="auto">
          <a:xfrm>
            <a:off x="3962401" y="5935134"/>
            <a:ext cx="4868333"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36" tIns="48768" rIns="97536" bIns="48768">
            <a:spAutoFit/>
          </a:bodyPr>
          <a:lstStyle>
            <a:lvl1pPr defTabSz="10969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10969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10969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10969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10969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marL="0" marR="0" lvl="0" indent="0" algn="l" defTabSz="975090" rtl="0" eaLnBrk="0" fontAlgn="base" latinLnBrk="0" hangingPunct="0">
              <a:lnSpc>
                <a:spcPct val="100000"/>
              </a:lnSpc>
              <a:spcBef>
                <a:spcPct val="0"/>
              </a:spcBef>
              <a:spcAft>
                <a:spcPct val="0"/>
              </a:spcAft>
              <a:buClrTx/>
              <a:buSzTx/>
              <a:buFont typeface="Monotype Sorts" pitchFamily="2" charset="2"/>
              <a:buNone/>
              <a:tabLst/>
              <a:defRPr/>
            </a:pPr>
            <a:r>
              <a:rPr kumimoji="0" lang="en-US" altLang="ja-JP"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 Kaplan et al., </a:t>
            </a:r>
            <a:r>
              <a:rPr kumimoji="0" lang="en-US" altLang="ja-JP" sz="1600" b="0" i="1"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Patient Preference and Adherence</a:t>
            </a:r>
            <a:r>
              <a:rPr kumimoji="0" lang="en-US" altLang="ja-JP"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 2013</a:t>
            </a:r>
          </a:p>
        </p:txBody>
      </p:sp>
      <p:sp>
        <p:nvSpPr>
          <p:cNvPr id="3" name="TextBox 2"/>
          <p:cNvSpPr txBox="1"/>
          <p:nvPr/>
        </p:nvSpPr>
        <p:spPr>
          <a:xfrm>
            <a:off x="489527" y="6391564"/>
            <a:ext cx="26276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ＭＳ Ｐゴシック"/>
                <a:cs typeface="+mn-cs"/>
              </a:rPr>
              <a:t>Thanks to Charles Flexner</a:t>
            </a:r>
          </a:p>
        </p:txBody>
      </p:sp>
    </p:spTree>
    <p:extLst>
      <p:ext uri="{BB962C8B-B14F-4D97-AF65-F5344CB8AC3E}">
        <p14:creationId xmlns:p14="http://schemas.microsoft.com/office/powerpoint/2010/main" val="286270102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4294967295"/>
          </p:nvPr>
        </p:nvSpPr>
        <p:spPr>
          <a:xfrm>
            <a:off x="669397" y="2527444"/>
            <a:ext cx="8161337"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2489" dirty="0">
                <a:effectLst/>
              </a:rPr>
              <a:t>Adherence to oral bisphosphonates for the treatment of osteoporosis is low.</a:t>
            </a:r>
          </a:p>
          <a:p>
            <a:pPr>
              <a:lnSpc>
                <a:spcPct val="90000"/>
              </a:lnSpc>
            </a:pPr>
            <a:r>
              <a:rPr lang="en-US" altLang="en-US" sz="2489" dirty="0">
                <a:effectLst/>
              </a:rPr>
              <a:t>At least one-third of patients do not consistently take oral bisphosphonates as prescribed.</a:t>
            </a:r>
          </a:p>
          <a:p>
            <a:pPr>
              <a:lnSpc>
                <a:spcPct val="90000"/>
              </a:lnSpc>
            </a:pPr>
            <a:r>
              <a:rPr lang="en-US" altLang="en-US" sz="2489" dirty="0">
                <a:effectLst/>
              </a:rPr>
              <a:t>Rates of adherence to oral tablets decrease over time.</a:t>
            </a:r>
          </a:p>
          <a:p>
            <a:pPr>
              <a:lnSpc>
                <a:spcPct val="90000"/>
              </a:lnSpc>
            </a:pPr>
            <a:r>
              <a:rPr lang="en-US" altLang="en-US" sz="2489" dirty="0">
                <a:effectLst/>
              </a:rPr>
              <a:t>Patients overwhelmingly prefer a once-yearly injectable product (IV </a:t>
            </a:r>
            <a:r>
              <a:rPr lang="en-US" altLang="en-US" sz="2489" dirty="0" err="1">
                <a:effectLst/>
              </a:rPr>
              <a:t>zoledronic</a:t>
            </a:r>
            <a:r>
              <a:rPr lang="en-US" altLang="en-US" sz="2489" dirty="0">
                <a:effectLst/>
              </a:rPr>
              <a:t> acid).</a:t>
            </a:r>
          </a:p>
        </p:txBody>
      </p:sp>
      <p:sp>
        <p:nvSpPr>
          <p:cNvPr id="28675" name="Rectangle 3"/>
          <p:cNvSpPr>
            <a:spLocks noGrp="1" noChangeArrowheads="1"/>
          </p:cNvSpPr>
          <p:nvPr>
            <p:ph type="title" idx="4294967295"/>
          </p:nvPr>
        </p:nvSpPr>
        <p:spPr>
          <a:xfrm>
            <a:off x="753774" y="1176650"/>
            <a:ext cx="7383462" cy="541338"/>
          </a:xfrm>
          <a:noFill/>
        </p:spPr>
        <p:txBody>
          <a:bodyPr/>
          <a:lstStyle/>
          <a:p>
            <a:r>
              <a:rPr lang="en-GB" altLang="en-US" sz="3556" dirty="0"/>
              <a:t>Use of LAIs in Osteoporosis</a:t>
            </a:r>
          </a:p>
        </p:txBody>
      </p:sp>
      <p:sp>
        <p:nvSpPr>
          <p:cNvPr id="28676" name="TextBox 213"/>
          <p:cNvSpPr txBox="1">
            <a:spLocks noChangeArrowheads="1"/>
          </p:cNvSpPr>
          <p:nvPr/>
        </p:nvSpPr>
        <p:spPr bwMode="auto">
          <a:xfrm>
            <a:off x="3962401" y="5935134"/>
            <a:ext cx="4868333"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36" tIns="48768" rIns="97536" bIns="48768">
            <a:spAutoFit/>
          </a:bodyPr>
          <a:lstStyle>
            <a:lvl1pPr defTabSz="10969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10969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10969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10969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10969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10969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marL="0" marR="0" lvl="0" indent="0" algn="l" defTabSz="975090" rtl="0" eaLnBrk="0" fontAlgn="base" latinLnBrk="0" hangingPunct="0">
              <a:lnSpc>
                <a:spcPct val="100000"/>
              </a:lnSpc>
              <a:spcBef>
                <a:spcPct val="0"/>
              </a:spcBef>
              <a:spcAft>
                <a:spcPct val="0"/>
              </a:spcAft>
              <a:buClrTx/>
              <a:buSzTx/>
              <a:buFont typeface="Monotype Sorts" pitchFamily="2" charset="2"/>
              <a:buNone/>
              <a:tabLst/>
              <a:defRPr/>
            </a:pPr>
            <a:r>
              <a:rPr kumimoji="0" lang="en-US" altLang="ja-JP"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 Fobelo Lozano et al., </a:t>
            </a:r>
            <a:r>
              <a:rPr kumimoji="0" lang="en-US" altLang="ja-JP" sz="1600" b="0" i="1"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Eur J Hosp Pharm;</a:t>
            </a:r>
            <a:r>
              <a:rPr kumimoji="0" lang="en-US" altLang="ja-JP"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 2017</a:t>
            </a:r>
          </a:p>
        </p:txBody>
      </p:sp>
    </p:spTree>
    <p:extLst>
      <p:ext uri="{BB962C8B-B14F-4D97-AF65-F5344CB8AC3E}">
        <p14:creationId xmlns:p14="http://schemas.microsoft.com/office/powerpoint/2010/main" val="56846178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9903-2416-1A46-A36B-76593AE207A2}"/>
              </a:ext>
            </a:extLst>
          </p:cNvPr>
          <p:cNvSpPr>
            <a:spLocks noGrp="1"/>
          </p:cNvSpPr>
          <p:nvPr>
            <p:ph type="title"/>
          </p:nvPr>
        </p:nvSpPr>
        <p:spPr>
          <a:xfrm>
            <a:off x="447115" y="1070582"/>
            <a:ext cx="7886700" cy="994172"/>
          </a:xfrm>
        </p:spPr>
        <p:txBody>
          <a:bodyPr>
            <a:normAutofit fontScale="90000"/>
          </a:bodyPr>
          <a:lstStyle/>
          <a:p>
            <a:r>
              <a:rPr lang="en-US" b="1" dirty="0"/>
              <a:t>Adherence to long-acting therapies: </a:t>
            </a:r>
            <a:br>
              <a:rPr lang="en-US" b="1" dirty="0"/>
            </a:br>
            <a:r>
              <a:rPr lang="en-US" b="1" dirty="0"/>
              <a:t>Lessons from contraception</a:t>
            </a:r>
          </a:p>
        </p:txBody>
      </p:sp>
      <p:pic>
        <p:nvPicPr>
          <p:cNvPr id="4" name="Picture 3">
            <a:extLst>
              <a:ext uri="{FF2B5EF4-FFF2-40B4-BE49-F238E27FC236}">
                <a16:creationId xmlns:a16="http://schemas.microsoft.com/office/drawing/2014/main" id="{48F2F620-279B-7A43-A141-D8B4EAC3F010}"/>
              </a:ext>
            </a:extLst>
          </p:cNvPr>
          <p:cNvPicPr>
            <a:picLocks noChangeAspect="1"/>
          </p:cNvPicPr>
          <p:nvPr/>
        </p:nvPicPr>
        <p:blipFill>
          <a:blip r:embed="rId3"/>
          <a:stretch>
            <a:fillRect/>
          </a:stretch>
        </p:blipFill>
        <p:spPr>
          <a:xfrm>
            <a:off x="4382379" y="2814560"/>
            <a:ext cx="4269592" cy="2732964"/>
          </a:xfrm>
          <a:prstGeom prst="rect">
            <a:avLst/>
          </a:prstGeom>
        </p:spPr>
      </p:pic>
      <p:sp>
        <p:nvSpPr>
          <p:cNvPr id="6" name="TextBox 5">
            <a:extLst>
              <a:ext uri="{FF2B5EF4-FFF2-40B4-BE49-F238E27FC236}">
                <a16:creationId xmlns:a16="http://schemas.microsoft.com/office/drawing/2014/main" id="{B1510E38-D83E-5248-A30C-259B216218AB}"/>
              </a:ext>
            </a:extLst>
          </p:cNvPr>
          <p:cNvSpPr txBox="1"/>
          <p:nvPr/>
        </p:nvSpPr>
        <p:spPr>
          <a:xfrm>
            <a:off x="637223" y="2376877"/>
            <a:ext cx="2554605"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Perfect vs. Typical Use</a:t>
            </a:r>
          </a:p>
        </p:txBody>
      </p:sp>
      <p:sp>
        <p:nvSpPr>
          <p:cNvPr id="8" name="TextBox 7">
            <a:extLst>
              <a:ext uri="{FF2B5EF4-FFF2-40B4-BE49-F238E27FC236}">
                <a16:creationId xmlns:a16="http://schemas.microsoft.com/office/drawing/2014/main" id="{271266B3-960D-EE48-B451-45794484F42E}"/>
              </a:ext>
            </a:extLst>
          </p:cNvPr>
          <p:cNvSpPr txBox="1"/>
          <p:nvPr/>
        </p:nvSpPr>
        <p:spPr>
          <a:xfrm>
            <a:off x="5086837" y="5716159"/>
            <a:ext cx="375475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Winner et al. NEJM 2012; 366:1998-2007</a:t>
            </a:r>
          </a:p>
        </p:txBody>
      </p:sp>
      <p:sp>
        <p:nvSpPr>
          <p:cNvPr id="9" name="TextBox 8">
            <a:extLst>
              <a:ext uri="{FF2B5EF4-FFF2-40B4-BE49-F238E27FC236}">
                <a16:creationId xmlns:a16="http://schemas.microsoft.com/office/drawing/2014/main" id="{FA81DEE7-3FD3-214A-8686-8E4538B55F4E}"/>
              </a:ext>
            </a:extLst>
          </p:cNvPr>
          <p:cNvSpPr txBox="1"/>
          <p:nvPr/>
        </p:nvSpPr>
        <p:spPr>
          <a:xfrm>
            <a:off x="4390465" y="2395364"/>
            <a:ext cx="4369604"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Prospective cohort of 7486 participants over 3 years </a:t>
            </a:r>
          </a:p>
        </p:txBody>
      </p:sp>
      <p:sp>
        <p:nvSpPr>
          <p:cNvPr id="10" name="TextBox 9">
            <a:extLst>
              <a:ext uri="{FF2B5EF4-FFF2-40B4-BE49-F238E27FC236}">
                <a16:creationId xmlns:a16="http://schemas.microsoft.com/office/drawing/2014/main" id="{9AAB03F3-9AF6-734D-8893-0E334CA4AE06}"/>
              </a:ext>
            </a:extLst>
          </p:cNvPr>
          <p:cNvSpPr txBox="1"/>
          <p:nvPr/>
        </p:nvSpPr>
        <p:spPr>
          <a:xfrm>
            <a:off x="5706914" y="3003201"/>
            <a:ext cx="33837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Implants       Injections      Other hormonal methods*</a:t>
            </a:r>
          </a:p>
        </p:txBody>
      </p:sp>
      <p:sp>
        <p:nvSpPr>
          <p:cNvPr id="11" name="Rectangle 10">
            <a:extLst>
              <a:ext uri="{FF2B5EF4-FFF2-40B4-BE49-F238E27FC236}">
                <a16:creationId xmlns:a16="http://schemas.microsoft.com/office/drawing/2014/main" id="{B71A399F-99CD-E942-891D-AA8E200A6557}"/>
              </a:ext>
            </a:extLst>
          </p:cNvPr>
          <p:cNvSpPr/>
          <p:nvPr/>
        </p:nvSpPr>
        <p:spPr>
          <a:xfrm>
            <a:off x="5615940" y="3057169"/>
            <a:ext cx="90974" cy="93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DBA7108-1362-4348-848E-861545728E87}"/>
              </a:ext>
            </a:extLst>
          </p:cNvPr>
          <p:cNvSpPr/>
          <p:nvPr/>
        </p:nvSpPr>
        <p:spPr>
          <a:xfrm>
            <a:off x="6240780" y="3063910"/>
            <a:ext cx="90974" cy="9370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BF386B5-61EA-7147-833E-025EDE0A0E98}"/>
              </a:ext>
            </a:extLst>
          </p:cNvPr>
          <p:cNvSpPr/>
          <p:nvPr/>
        </p:nvSpPr>
        <p:spPr>
          <a:xfrm>
            <a:off x="6856570" y="3064789"/>
            <a:ext cx="90974" cy="937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045B5D6-2D78-2241-AFE2-F3129FA5CC3E}"/>
              </a:ext>
            </a:extLst>
          </p:cNvPr>
          <p:cNvSpPr/>
          <p:nvPr/>
        </p:nvSpPr>
        <p:spPr>
          <a:xfrm>
            <a:off x="6027420" y="3172851"/>
            <a:ext cx="1554480" cy="17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0685346-8879-0942-92EB-D5F377870D47}"/>
              </a:ext>
            </a:extLst>
          </p:cNvPr>
          <p:cNvSpPr txBox="1"/>
          <p:nvPr/>
        </p:nvSpPr>
        <p:spPr>
          <a:xfrm>
            <a:off x="7398786" y="5517638"/>
            <a:ext cx="33837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Pill, patch, vaginal ring</a:t>
            </a:r>
          </a:p>
        </p:txBody>
      </p:sp>
      <p:pic>
        <p:nvPicPr>
          <p:cNvPr id="16" name="Content Placeholder 4">
            <a:extLst>
              <a:ext uri="{FF2B5EF4-FFF2-40B4-BE49-F238E27FC236}">
                <a16:creationId xmlns:a16="http://schemas.microsoft.com/office/drawing/2014/main" id="{41EE82B4-1DBF-304C-BB02-DFAE5290E979}"/>
              </a:ext>
            </a:extLst>
          </p:cNvPr>
          <p:cNvPicPr>
            <a:picLocks noChangeAspect="1"/>
          </p:cNvPicPr>
          <p:nvPr/>
        </p:nvPicPr>
        <p:blipFill rotWithShape="1">
          <a:blip r:embed="rId4">
            <a:extLst>
              <a:ext uri="{28A0092B-C50C-407E-A947-70E740481C1C}">
                <a14:useLocalDpi xmlns:a14="http://schemas.microsoft.com/office/drawing/2010/main" val="0"/>
              </a:ext>
            </a:extLst>
          </a:blip>
          <a:srcRect b="7613"/>
          <a:stretch/>
        </p:blipFill>
        <p:spPr>
          <a:xfrm>
            <a:off x="194529" y="2861478"/>
            <a:ext cx="3972770" cy="2656160"/>
          </a:xfrm>
          <a:prstGeom prst="rect">
            <a:avLst/>
          </a:prstGeom>
          <a:ln w="12700">
            <a:solidFill>
              <a:schemeClr val="tx1"/>
            </a:solidFill>
          </a:ln>
        </p:spPr>
      </p:pic>
      <p:pic>
        <p:nvPicPr>
          <p:cNvPr id="17" name="Content Placeholder 4">
            <a:extLst>
              <a:ext uri="{FF2B5EF4-FFF2-40B4-BE49-F238E27FC236}">
                <a16:creationId xmlns:a16="http://schemas.microsoft.com/office/drawing/2014/main" id="{14385BCB-73ED-4240-A4B0-C0CD43919EE9}"/>
              </a:ext>
            </a:extLst>
          </p:cNvPr>
          <p:cNvPicPr>
            <a:picLocks noChangeAspect="1"/>
          </p:cNvPicPr>
          <p:nvPr/>
        </p:nvPicPr>
        <p:blipFill rotWithShape="1">
          <a:blip r:embed="rId4">
            <a:extLst>
              <a:ext uri="{28A0092B-C50C-407E-A947-70E740481C1C}">
                <a14:useLocalDpi xmlns:a14="http://schemas.microsoft.com/office/drawing/2010/main" val="0"/>
              </a:ext>
            </a:extLst>
          </a:blip>
          <a:srcRect l="14902" t="92507" r="13690" b="435"/>
          <a:stretch/>
        </p:blipFill>
        <p:spPr>
          <a:xfrm>
            <a:off x="1017504" y="2966064"/>
            <a:ext cx="2735580" cy="195691"/>
          </a:xfrm>
          <a:prstGeom prst="rect">
            <a:avLst/>
          </a:prstGeom>
        </p:spPr>
      </p:pic>
      <p:sp>
        <p:nvSpPr>
          <p:cNvPr id="3" name="TextBox 2"/>
          <p:cNvSpPr txBox="1"/>
          <p:nvPr/>
        </p:nvSpPr>
        <p:spPr>
          <a:xfrm>
            <a:off x="5804034" y="6525928"/>
            <a:ext cx="20867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Thanks to Kim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Scarsi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408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416" y="428470"/>
            <a:ext cx="5829300" cy="857250"/>
          </a:xfrm>
        </p:spPr>
        <p:txBody>
          <a:bodyPr/>
          <a:lstStyle/>
          <a:p>
            <a:r>
              <a:rPr lang="en-US" dirty="0"/>
              <a:t>Implementation will Be Challenging</a:t>
            </a:r>
          </a:p>
        </p:txBody>
      </p:sp>
      <p:pic>
        <p:nvPicPr>
          <p:cNvPr id="4" name="Content Placeholder 3" descr="A picture containing screenshot&#10;&#10;Description automatically generated"/>
          <p:cNvPicPr>
            <a:picLocks noGrp="1" noChangeAspect="1"/>
          </p:cNvPicPr>
          <p:nvPr>
            <p:ph idx="1"/>
          </p:nvPr>
        </p:nvPicPr>
        <p:blipFill>
          <a:blip r:embed="rId3"/>
          <a:stretch>
            <a:fillRect/>
          </a:stretch>
        </p:blipFill>
        <p:spPr>
          <a:xfrm>
            <a:off x="990600" y="1469307"/>
            <a:ext cx="7543800" cy="5029200"/>
          </a:xfrm>
          <a:prstGeom prst="rect">
            <a:avLst/>
          </a:prstGeom>
        </p:spPr>
      </p:pic>
      <p:sp>
        <p:nvSpPr>
          <p:cNvPr id="3" name="TextBox 2"/>
          <p:cNvSpPr txBox="1"/>
          <p:nvPr/>
        </p:nvSpPr>
        <p:spPr>
          <a:xfrm>
            <a:off x="7010400" y="6553200"/>
            <a:ext cx="174919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a:cs typeface="+mn-cs"/>
              </a:rPr>
              <a:t>Thank you to Andrea Mantsios</a:t>
            </a:r>
          </a:p>
        </p:txBody>
      </p:sp>
    </p:spTree>
    <p:extLst>
      <p:ext uri="{BB962C8B-B14F-4D97-AF65-F5344CB8AC3E}">
        <p14:creationId xmlns:p14="http://schemas.microsoft.com/office/powerpoint/2010/main" val="2249407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SUMMARY</a:t>
            </a:r>
          </a:p>
        </p:txBody>
      </p:sp>
      <p:sp>
        <p:nvSpPr>
          <p:cNvPr id="3" name="Content Placeholder 2"/>
          <p:cNvSpPr>
            <a:spLocks noGrp="1"/>
          </p:cNvSpPr>
          <p:nvPr>
            <p:ph idx="1"/>
          </p:nvPr>
        </p:nvSpPr>
        <p:spPr/>
        <p:txBody>
          <a:bodyPr>
            <a:normAutofit fontScale="92500" lnSpcReduction="10000"/>
          </a:bodyPr>
          <a:lstStyle/>
          <a:p>
            <a:r>
              <a:rPr lang="en-US" sz="2400" dirty="0"/>
              <a:t>More choices for patients and providers </a:t>
            </a:r>
          </a:p>
          <a:p>
            <a:r>
              <a:rPr lang="en-US" sz="2400" dirty="0"/>
              <a:t>All treatment trials so far only include pts with optimal adherence</a:t>
            </a:r>
          </a:p>
          <a:p>
            <a:r>
              <a:rPr lang="en-US" sz="2400" dirty="0"/>
              <a:t>Randomized treatment trial data for those with adherence challenges will not be available for some [A5359/LATITUDE]</a:t>
            </a:r>
          </a:p>
          <a:p>
            <a:r>
              <a:rPr lang="en-US" sz="2400" dirty="0"/>
              <a:t>Risk factors for virologic failure are different</a:t>
            </a:r>
          </a:p>
          <a:p>
            <a:pPr lvl="1"/>
            <a:r>
              <a:rPr lang="en-US" sz="2400" dirty="0"/>
              <a:t>Some failures with resistance may occur despite “good adherence”</a:t>
            </a:r>
          </a:p>
          <a:p>
            <a:r>
              <a:rPr lang="en-US" sz="2400" dirty="0"/>
              <a:t>Providers and patients will need to consider options carefully</a:t>
            </a:r>
          </a:p>
          <a:p>
            <a:r>
              <a:rPr lang="en-US" sz="2400" dirty="0"/>
              <a:t>Clinics will need to adjust workflow/address logistics</a:t>
            </a:r>
          </a:p>
          <a:p>
            <a:endParaRPr lang="en-US" dirty="0"/>
          </a:p>
        </p:txBody>
      </p:sp>
    </p:spTree>
    <p:extLst>
      <p:ext uri="{BB962C8B-B14F-4D97-AF65-F5344CB8AC3E}">
        <p14:creationId xmlns:p14="http://schemas.microsoft.com/office/powerpoint/2010/main" val="902132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419101"/>
            <a:ext cx="6324600" cy="6324600"/>
          </a:xfrm>
          <a:prstGeom prst="rect">
            <a:avLst/>
          </a:prstGeom>
        </p:spPr>
      </p:pic>
      <p:sp>
        <p:nvSpPr>
          <p:cNvPr id="4" name="Title 3"/>
          <p:cNvSpPr>
            <a:spLocks noGrp="1"/>
          </p:cNvSpPr>
          <p:nvPr>
            <p:ph type="title"/>
          </p:nvPr>
        </p:nvSpPr>
        <p:spPr>
          <a:solidFill>
            <a:schemeClr val="bg1"/>
          </a:solidFill>
        </p:spPr>
        <p:txBody>
          <a:bodyPr>
            <a:normAutofit/>
          </a:bodyPr>
          <a:lstStyle/>
          <a:p>
            <a:r>
              <a:rPr lang="en-US" sz="2400" dirty="0"/>
              <a:t>REMEMBER – THIS IS FIRST IN CLASS</a:t>
            </a:r>
          </a:p>
        </p:txBody>
      </p:sp>
      <p:sp>
        <p:nvSpPr>
          <p:cNvPr id="3" name="Rectangle 2">
            <a:extLst>
              <a:ext uri="{FF2B5EF4-FFF2-40B4-BE49-F238E27FC236}">
                <a16:creationId xmlns:a16="http://schemas.microsoft.com/office/drawing/2014/main" id="{56095408-0540-4909-8204-E0FA9FAE3DAA}"/>
              </a:ext>
            </a:extLst>
          </p:cNvPr>
          <p:cNvSpPr/>
          <p:nvPr/>
        </p:nvSpPr>
        <p:spPr bwMode="auto">
          <a:xfrm>
            <a:off x="4572000" y="2438400"/>
            <a:ext cx="8382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5" name="Rectangle 4">
            <a:extLst>
              <a:ext uri="{FF2B5EF4-FFF2-40B4-BE49-F238E27FC236}">
                <a16:creationId xmlns:a16="http://schemas.microsoft.com/office/drawing/2014/main" id="{AE20DE2C-AD36-46E8-914C-74006051C297}"/>
              </a:ext>
            </a:extLst>
          </p:cNvPr>
          <p:cNvSpPr/>
          <p:nvPr/>
        </p:nvSpPr>
        <p:spPr bwMode="auto">
          <a:xfrm>
            <a:off x="4724400" y="4419600"/>
            <a:ext cx="685800"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6" name="Rectangle 5">
            <a:extLst>
              <a:ext uri="{FF2B5EF4-FFF2-40B4-BE49-F238E27FC236}">
                <a16:creationId xmlns:a16="http://schemas.microsoft.com/office/drawing/2014/main" id="{C0C21154-8283-498C-ACDB-FC24DD4E02AC}"/>
              </a:ext>
            </a:extLst>
          </p:cNvPr>
          <p:cNvSpPr/>
          <p:nvPr/>
        </p:nvSpPr>
        <p:spPr bwMode="auto">
          <a:xfrm>
            <a:off x="4724400" y="4819142"/>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7" name="Rectangle 6">
            <a:extLst>
              <a:ext uri="{FF2B5EF4-FFF2-40B4-BE49-F238E27FC236}">
                <a16:creationId xmlns:a16="http://schemas.microsoft.com/office/drawing/2014/main" id="{E4561BA4-349D-4A15-98B7-86D1C908139E}"/>
              </a:ext>
            </a:extLst>
          </p:cNvPr>
          <p:cNvSpPr/>
          <p:nvPr/>
        </p:nvSpPr>
        <p:spPr bwMode="auto">
          <a:xfrm rot="1247010">
            <a:off x="2684092" y="3387687"/>
            <a:ext cx="311675" cy="8262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a:extLst>
              <a:ext uri="{FF2B5EF4-FFF2-40B4-BE49-F238E27FC236}">
                <a16:creationId xmlns:a16="http://schemas.microsoft.com/office/drawing/2014/main" id="{11E4D5DB-68A0-40C6-899D-E92B51267E34}"/>
              </a:ext>
            </a:extLst>
          </p:cNvPr>
          <p:cNvSpPr/>
          <p:nvPr/>
        </p:nvSpPr>
        <p:spPr bwMode="auto">
          <a:xfrm rot="20349673">
            <a:off x="2618032" y="5637886"/>
            <a:ext cx="443795" cy="1116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a:extLst>
              <a:ext uri="{FF2B5EF4-FFF2-40B4-BE49-F238E27FC236}">
                <a16:creationId xmlns:a16="http://schemas.microsoft.com/office/drawing/2014/main" id="{92496081-9725-412E-BCA6-BD63138360F7}"/>
              </a:ext>
            </a:extLst>
          </p:cNvPr>
          <p:cNvSpPr/>
          <p:nvPr/>
        </p:nvSpPr>
        <p:spPr bwMode="auto">
          <a:xfrm rot="861198">
            <a:off x="2698890" y="4038495"/>
            <a:ext cx="282080" cy="8289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0" name="Rectangle 9">
            <a:extLst>
              <a:ext uri="{FF2B5EF4-FFF2-40B4-BE49-F238E27FC236}">
                <a16:creationId xmlns:a16="http://schemas.microsoft.com/office/drawing/2014/main" id="{3B200412-00E5-4980-9B4F-F5142D0D87F5}"/>
              </a:ext>
            </a:extLst>
          </p:cNvPr>
          <p:cNvSpPr/>
          <p:nvPr/>
        </p:nvSpPr>
        <p:spPr bwMode="auto">
          <a:xfrm rot="20176998">
            <a:off x="2742717" y="5100970"/>
            <a:ext cx="282080" cy="8289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368375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arning a New Language – Don’t Let Ignorance Discourag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725" y="1957387"/>
            <a:ext cx="6686550" cy="2943225"/>
          </a:xfrm>
          <a:prstGeom prst="rect">
            <a:avLst/>
          </a:prstGeom>
        </p:spPr>
      </p:pic>
    </p:spTree>
    <p:extLst>
      <p:ext uri="{BB962C8B-B14F-4D97-AF65-F5344CB8AC3E}">
        <p14:creationId xmlns:p14="http://schemas.microsoft.com/office/powerpoint/2010/main" val="447994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B555-4609-4F3B-A5DD-1F871838F8A9}"/>
              </a:ext>
            </a:extLst>
          </p:cNvPr>
          <p:cNvSpPr>
            <a:spLocks noGrp="1"/>
          </p:cNvSpPr>
          <p:nvPr>
            <p:ph type="title"/>
          </p:nvPr>
        </p:nvSpPr>
        <p:spPr>
          <a:xfrm>
            <a:off x="762001" y="1219200"/>
            <a:ext cx="7010400" cy="1833261"/>
          </a:xfrm>
        </p:spPr>
        <p:txBody>
          <a:bodyPr/>
          <a:lstStyle/>
          <a:p>
            <a:pPr algn="ctr"/>
            <a:br>
              <a:rPr lang="en-US" sz="2800" dirty="0">
                <a:solidFill>
                  <a:srgbClr val="002060"/>
                </a:solidFill>
              </a:rPr>
            </a:br>
            <a:br>
              <a:rPr lang="en-US" sz="4400" dirty="0">
                <a:solidFill>
                  <a:srgbClr val="002060"/>
                </a:solidFill>
              </a:rPr>
            </a:br>
            <a:r>
              <a:rPr lang="en-US" sz="4400" dirty="0">
                <a:solidFill>
                  <a:srgbClr val="002060"/>
                </a:solidFill>
              </a:rPr>
              <a:t>Patient Eligibility and Education</a:t>
            </a:r>
          </a:p>
        </p:txBody>
      </p:sp>
      <p:sp>
        <p:nvSpPr>
          <p:cNvPr id="3" name="Content Placeholder 2">
            <a:extLst>
              <a:ext uri="{FF2B5EF4-FFF2-40B4-BE49-F238E27FC236}">
                <a16:creationId xmlns:a16="http://schemas.microsoft.com/office/drawing/2014/main" id="{58BCB5B9-4256-42F2-B779-A045DA6B33D1}"/>
              </a:ext>
            </a:extLst>
          </p:cNvPr>
          <p:cNvSpPr>
            <a:spLocks noGrp="1"/>
          </p:cNvSpPr>
          <p:nvPr>
            <p:ph idx="1"/>
          </p:nvPr>
        </p:nvSpPr>
        <p:spPr>
          <a:xfrm>
            <a:off x="457200" y="4343400"/>
            <a:ext cx="7858368" cy="1817252"/>
          </a:xfrm>
        </p:spPr>
        <p:txBody>
          <a:bodyPr>
            <a:normAutofit/>
          </a:bodyPr>
          <a:lstStyle/>
          <a:p>
            <a:pPr marL="114300" indent="0">
              <a:buNone/>
            </a:pPr>
            <a:r>
              <a:rPr lang="en-US" sz="2000" dirty="0"/>
              <a:t>Christine D. Tran, DNP, APRN</a:t>
            </a:r>
          </a:p>
          <a:p>
            <a:pPr marL="114300" indent="0">
              <a:buNone/>
            </a:pPr>
            <a:r>
              <a:rPr lang="en-US" sz="2000" dirty="0"/>
              <a:t>Nurse Practitioner, Infectious Disease</a:t>
            </a:r>
          </a:p>
          <a:p>
            <a:pPr marL="114300" indent="0">
              <a:buNone/>
            </a:pPr>
            <a:r>
              <a:rPr lang="en-US" sz="2000" dirty="0"/>
              <a:t>Nebraska Medicine</a:t>
            </a:r>
          </a:p>
        </p:txBody>
      </p:sp>
      <p:sp>
        <p:nvSpPr>
          <p:cNvPr id="4" name="Slide Number Placeholder 3">
            <a:extLst>
              <a:ext uri="{FF2B5EF4-FFF2-40B4-BE49-F238E27FC236}">
                <a16:creationId xmlns:a16="http://schemas.microsoft.com/office/drawing/2014/main" id="{BE829ACD-B0D7-443A-8F7B-C679D105DC36}"/>
              </a:ext>
            </a:extLst>
          </p:cNvPr>
          <p:cNvSpPr>
            <a:spLocks noGrp="1"/>
          </p:cNvSpPr>
          <p:nvPr>
            <p:ph type="sldNum" sz="quarter" idx="12"/>
          </p:nvPr>
        </p:nvSpPr>
        <p:spPr/>
        <p:txBody>
          <a:bodyPr/>
          <a:lstStyle/>
          <a:p>
            <a:fld id="{1D2EA5EF-C699-AF4C-BA42-C0A1CAAB713C}" type="slidenum">
              <a:rPr lang="en-US" smtClean="0"/>
              <a:t>39</a:t>
            </a:fld>
            <a:endParaRPr lang="en-US"/>
          </a:p>
        </p:txBody>
      </p:sp>
    </p:spTree>
    <p:extLst>
      <p:ext uri="{BB962C8B-B14F-4D97-AF65-F5344CB8AC3E}">
        <p14:creationId xmlns:p14="http://schemas.microsoft.com/office/powerpoint/2010/main" val="4006553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rPr>
              <a:t>Learning Objectives</a:t>
            </a:r>
          </a:p>
        </p:txBody>
      </p:sp>
      <p:sp>
        <p:nvSpPr>
          <p:cNvPr id="5" name="Content Placeholder 4"/>
          <p:cNvSpPr>
            <a:spLocks noGrp="1"/>
          </p:cNvSpPr>
          <p:nvPr>
            <p:ph idx="1"/>
          </p:nvPr>
        </p:nvSpPr>
        <p:spPr/>
        <p:txBody>
          <a:bodyPr>
            <a:normAutofit/>
          </a:bodyPr>
          <a:lstStyle/>
          <a:p>
            <a:r>
              <a:rPr lang="en-US" sz="2000" dirty="0"/>
              <a:t>Recall processes and data from long-acting antiretroviral clinical trials</a:t>
            </a:r>
          </a:p>
          <a:p>
            <a:r>
              <a:rPr lang="en-US" sz="2000" dirty="0"/>
              <a:t>Discuss why patients may desire long-acting antiretroviral therapy</a:t>
            </a:r>
          </a:p>
          <a:p>
            <a:r>
              <a:rPr lang="en-US" sz="2000" dirty="0"/>
              <a:t>Identify patients who are best candidates for long-acting antiretroviral therapy in commercial use</a:t>
            </a:r>
          </a:p>
          <a:p>
            <a:r>
              <a:rPr lang="en-US" sz="2000" dirty="0"/>
              <a:t>Discuss cost and process for obtaining access to long-acting antiretroviral therapy through a variety of medical and pharmacy benefit programs</a:t>
            </a:r>
          </a:p>
          <a:p>
            <a:r>
              <a:rPr lang="en-US" sz="2000" dirty="0"/>
              <a:t>Begin to formulate an implementation process for long-acting antiretroviral therapy for patients in our clinics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69646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350314-AA85-4656-910D-3DA1362A747F}"/>
              </a:ext>
            </a:extLst>
          </p:cNvPr>
          <p:cNvSpPr>
            <a:spLocks noGrp="1"/>
          </p:cNvSpPr>
          <p:nvPr>
            <p:ph type="title"/>
          </p:nvPr>
        </p:nvSpPr>
        <p:spPr/>
        <p:txBody>
          <a:bodyPr/>
          <a:lstStyle/>
          <a:p>
            <a:pPr algn="ctr"/>
            <a:r>
              <a:rPr lang="en-US" sz="4400" dirty="0">
                <a:solidFill>
                  <a:srgbClr val="002060"/>
                </a:solidFill>
              </a:rPr>
              <a:t>PREPARATION</a:t>
            </a:r>
          </a:p>
        </p:txBody>
      </p:sp>
      <p:sp>
        <p:nvSpPr>
          <p:cNvPr id="6" name="Content Placeholder 5">
            <a:extLst>
              <a:ext uri="{FF2B5EF4-FFF2-40B4-BE49-F238E27FC236}">
                <a16:creationId xmlns:a16="http://schemas.microsoft.com/office/drawing/2014/main" id="{02DAA9D7-A499-4CBD-8D1B-1431E0C0F894}"/>
              </a:ext>
            </a:extLst>
          </p:cNvPr>
          <p:cNvSpPr>
            <a:spLocks noGrp="1"/>
          </p:cNvSpPr>
          <p:nvPr>
            <p:ph idx="1"/>
          </p:nvPr>
        </p:nvSpPr>
        <p:spPr/>
        <p:txBody>
          <a:bodyPr>
            <a:normAutofit/>
          </a:bodyPr>
          <a:lstStyle/>
          <a:p>
            <a:pPr marL="571500" indent="-571500"/>
            <a:r>
              <a:rPr lang="en-US" sz="3600" dirty="0"/>
              <a:t>Creating our Clinical Protocol</a:t>
            </a:r>
          </a:p>
          <a:p>
            <a:pPr marL="1119052" lvl="2" indent="-457200"/>
            <a:r>
              <a:rPr lang="en-US" sz="2600" dirty="0"/>
              <a:t>Eligibility Criteria</a:t>
            </a:r>
          </a:p>
          <a:p>
            <a:pPr marL="1119052" lvl="2" indent="-457200"/>
            <a:r>
              <a:rPr lang="en-US" sz="2600" dirty="0"/>
              <a:t>Dosing Considerations</a:t>
            </a:r>
          </a:p>
          <a:p>
            <a:pPr marL="1119052" lvl="2" indent="-457200"/>
            <a:r>
              <a:rPr lang="en-US" sz="2600" dirty="0"/>
              <a:t>Patient Education</a:t>
            </a:r>
          </a:p>
          <a:p>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40</a:t>
            </a:fld>
            <a:endParaRPr lang="en-US"/>
          </a:p>
        </p:txBody>
      </p:sp>
    </p:spTree>
    <p:extLst>
      <p:ext uri="{BB962C8B-B14F-4D97-AF65-F5344CB8AC3E}">
        <p14:creationId xmlns:p14="http://schemas.microsoft.com/office/powerpoint/2010/main" val="2183344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3BAB2-F170-431F-80DB-662213701B57}"/>
              </a:ext>
            </a:extLst>
          </p:cNvPr>
          <p:cNvSpPr>
            <a:spLocks noGrp="1"/>
          </p:cNvSpPr>
          <p:nvPr>
            <p:ph type="title"/>
          </p:nvPr>
        </p:nvSpPr>
        <p:spPr>
          <a:xfrm>
            <a:off x="457202" y="274639"/>
            <a:ext cx="8315569" cy="878429"/>
          </a:xfrm>
        </p:spPr>
        <p:txBody>
          <a:bodyPr/>
          <a:lstStyle/>
          <a:p>
            <a:pPr algn="ctr"/>
            <a:r>
              <a:rPr lang="en-US" sz="4400" dirty="0">
                <a:solidFill>
                  <a:srgbClr val="002060"/>
                </a:solidFill>
              </a:rPr>
              <a:t>Prescribing Information</a:t>
            </a:r>
          </a:p>
        </p:txBody>
      </p:sp>
      <p:sp>
        <p:nvSpPr>
          <p:cNvPr id="4" name="Slide Number Placeholder 3">
            <a:extLst>
              <a:ext uri="{FF2B5EF4-FFF2-40B4-BE49-F238E27FC236}">
                <a16:creationId xmlns:a16="http://schemas.microsoft.com/office/drawing/2014/main" id="{8BB4E7FF-D1D0-4715-A535-7142B557A66D}"/>
              </a:ext>
            </a:extLst>
          </p:cNvPr>
          <p:cNvSpPr>
            <a:spLocks noGrp="1"/>
          </p:cNvSpPr>
          <p:nvPr>
            <p:ph type="sldNum" sz="quarter" idx="12"/>
          </p:nvPr>
        </p:nvSpPr>
        <p:spPr/>
        <p:txBody>
          <a:bodyPr/>
          <a:lstStyle/>
          <a:p>
            <a:fld id="{1D2EA5EF-C699-AF4C-BA42-C0A1CAAB713C}" type="slidenum">
              <a:rPr lang="en-US" smtClean="0"/>
              <a:t>41</a:t>
            </a:fld>
            <a:endParaRPr lang="en-US"/>
          </a:p>
        </p:txBody>
      </p:sp>
      <p:pic>
        <p:nvPicPr>
          <p:cNvPr id="5" name="Picture 4">
            <a:extLst>
              <a:ext uri="{FF2B5EF4-FFF2-40B4-BE49-F238E27FC236}">
                <a16:creationId xmlns:a16="http://schemas.microsoft.com/office/drawing/2014/main" id="{06455427-9D03-42C9-A2E6-0E1275641D02}"/>
              </a:ext>
            </a:extLst>
          </p:cNvPr>
          <p:cNvPicPr>
            <a:picLocks noChangeAspect="1"/>
          </p:cNvPicPr>
          <p:nvPr/>
        </p:nvPicPr>
        <p:blipFill>
          <a:blip r:embed="rId2"/>
          <a:stretch>
            <a:fillRect/>
          </a:stretch>
        </p:blipFill>
        <p:spPr>
          <a:xfrm>
            <a:off x="353665" y="1433443"/>
            <a:ext cx="8522641" cy="4158355"/>
          </a:xfrm>
          <a:prstGeom prst="rect">
            <a:avLst/>
          </a:prstGeom>
        </p:spPr>
      </p:pic>
      <p:sp>
        <p:nvSpPr>
          <p:cNvPr id="6" name="Rectangle 5">
            <a:extLst>
              <a:ext uri="{FF2B5EF4-FFF2-40B4-BE49-F238E27FC236}">
                <a16:creationId xmlns:a16="http://schemas.microsoft.com/office/drawing/2014/main" id="{6D9B9FFB-AD7C-4903-AF0A-13959D1B226E}"/>
              </a:ext>
            </a:extLst>
          </p:cNvPr>
          <p:cNvSpPr/>
          <p:nvPr/>
        </p:nvSpPr>
        <p:spPr>
          <a:xfrm>
            <a:off x="397762" y="4259062"/>
            <a:ext cx="8348472" cy="12618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C018E2-0BBB-4EEE-9B53-F70F6A548BBC}"/>
              </a:ext>
            </a:extLst>
          </p:cNvPr>
          <p:cNvSpPr txBox="1"/>
          <p:nvPr/>
        </p:nvSpPr>
        <p:spPr>
          <a:xfrm>
            <a:off x="63572" y="5720859"/>
            <a:ext cx="9016855" cy="276999"/>
          </a:xfrm>
          <a:prstGeom prst="rect">
            <a:avLst/>
          </a:prstGeom>
          <a:noFill/>
        </p:spPr>
        <p:txBody>
          <a:bodyPr wrap="square" rtlCol="0">
            <a:spAutoFit/>
          </a:bodyPr>
          <a:lstStyle/>
          <a:p>
            <a:r>
              <a:rPr lang="en-US" sz="1200" dirty="0"/>
              <a:t>https://gskpro.com/content/dam/global/hcpportal/en_US/Prescribing_Information/Cabenuva/pdf/CABENUVA-PI-PIL-IFU2-IFU3.PDF</a:t>
            </a:r>
          </a:p>
        </p:txBody>
      </p:sp>
    </p:spTree>
    <p:extLst>
      <p:ext uri="{BB962C8B-B14F-4D97-AF65-F5344CB8AC3E}">
        <p14:creationId xmlns:p14="http://schemas.microsoft.com/office/powerpoint/2010/main" val="1888790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F22C-9CC0-40D5-8489-5652A00BDF95}"/>
              </a:ext>
            </a:extLst>
          </p:cNvPr>
          <p:cNvSpPr>
            <a:spLocks noGrp="1"/>
          </p:cNvSpPr>
          <p:nvPr>
            <p:ph type="title"/>
          </p:nvPr>
        </p:nvSpPr>
        <p:spPr>
          <a:xfrm>
            <a:off x="20715" y="184868"/>
            <a:ext cx="9067799" cy="1143000"/>
          </a:xfrm>
        </p:spPr>
        <p:txBody>
          <a:bodyPr/>
          <a:lstStyle/>
          <a:p>
            <a:pPr algn="ctr"/>
            <a:r>
              <a:rPr lang="en-US" sz="4400" dirty="0">
                <a:solidFill>
                  <a:srgbClr val="002060"/>
                </a:solidFill>
              </a:rPr>
              <a:t>DHHS Guidelines Panel Recommendations </a:t>
            </a:r>
          </a:p>
        </p:txBody>
      </p:sp>
      <p:pic>
        <p:nvPicPr>
          <p:cNvPr id="3" name="Content Placeholder 9">
            <a:extLst>
              <a:ext uri="{FF2B5EF4-FFF2-40B4-BE49-F238E27FC236}">
                <a16:creationId xmlns:a16="http://schemas.microsoft.com/office/drawing/2014/main" id="{58AB8FDB-7022-4A3E-9229-C345A3E9AAC5}"/>
              </a:ext>
            </a:extLst>
          </p:cNvPr>
          <p:cNvPicPr>
            <a:picLocks noChangeAspect="1"/>
          </p:cNvPicPr>
          <p:nvPr/>
        </p:nvPicPr>
        <p:blipFill>
          <a:blip r:embed="rId2"/>
          <a:stretch>
            <a:fillRect/>
          </a:stretch>
        </p:blipFill>
        <p:spPr>
          <a:xfrm>
            <a:off x="233982" y="1447801"/>
            <a:ext cx="8895029" cy="4130964"/>
          </a:xfrm>
          <a:prstGeom prst="rect">
            <a:avLst/>
          </a:prstGeom>
        </p:spPr>
      </p:pic>
      <p:sp>
        <p:nvSpPr>
          <p:cNvPr id="4" name="TextBox 3">
            <a:extLst>
              <a:ext uri="{FF2B5EF4-FFF2-40B4-BE49-F238E27FC236}">
                <a16:creationId xmlns:a16="http://schemas.microsoft.com/office/drawing/2014/main" id="{F2BB2019-B5EE-406E-B33C-DAA4A5812715}"/>
              </a:ext>
            </a:extLst>
          </p:cNvPr>
          <p:cNvSpPr txBox="1"/>
          <p:nvPr/>
        </p:nvSpPr>
        <p:spPr>
          <a:xfrm>
            <a:off x="233982" y="5698698"/>
            <a:ext cx="8495680" cy="276999"/>
          </a:xfrm>
          <a:prstGeom prst="rect">
            <a:avLst/>
          </a:prstGeom>
          <a:noFill/>
        </p:spPr>
        <p:txBody>
          <a:bodyPr wrap="square" rtlCol="0">
            <a:spAutoFit/>
          </a:bodyPr>
          <a:lstStyle/>
          <a:p>
            <a:r>
              <a:rPr lang="en-US" sz="1200" dirty="0"/>
              <a:t>https://clinicalinfo.hiv.gov/en/guidelines/adult-and-adolescent-arv/hhs-adults-and-adolescents-antiretroviral-guidelines-panel</a:t>
            </a:r>
          </a:p>
        </p:txBody>
      </p:sp>
    </p:spTree>
    <p:extLst>
      <p:ext uri="{BB962C8B-B14F-4D97-AF65-F5344CB8AC3E}">
        <p14:creationId xmlns:p14="http://schemas.microsoft.com/office/powerpoint/2010/main" val="439214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41EC-1B22-49B4-A9EA-9AD456B62A19}"/>
              </a:ext>
            </a:extLst>
          </p:cNvPr>
          <p:cNvSpPr>
            <a:spLocks noGrp="1"/>
          </p:cNvSpPr>
          <p:nvPr>
            <p:ph type="title"/>
          </p:nvPr>
        </p:nvSpPr>
        <p:spPr>
          <a:xfrm>
            <a:off x="371228" y="112860"/>
            <a:ext cx="8315569" cy="953797"/>
          </a:xfrm>
        </p:spPr>
        <p:txBody>
          <a:bodyPr/>
          <a:lstStyle/>
          <a:p>
            <a:pPr algn="ctr"/>
            <a:r>
              <a:rPr lang="en-US" sz="4400" dirty="0">
                <a:solidFill>
                  <a:srgbClr val="002060"/>
                </a:solidFill>
              </a:rPr>
              <a:t>Eligibility Criteria</a:t>
            </a:r>
          </a:p>
        </p:txBody>
      </p:sp>
      <p:sp>
        <p:nvSpPr>
          <p:cNvPr id="3" name="Content Placeholder 2">
            <a:extLst>
              <a:ext uri="{FF2B5EF4-FFF2-40B4-BE49-F238E27FC236}">
                <a16:creationId xmlns:a16="http://schemas.microsoft.com/office/drawing/2014/main" id="{176F33B9-B6E7-4202-B436-21E098F8891C}"/>
              </a:ext>
            </a:extLst>
          </p:cNvPr>
          <p:cNvSpPr>
            <a:spLocks noGrp="1"/>
          </p:cNvSpPr>
          <p:nvPr>
            <p:ph idx="1"/>
          </p:nvPr>
        </p:nvSpPr>
        <p:spPr>
          <a:xfrm>
            <a:off x="371229" y="1195966"/>
            <a:ext cx="8315569" cy="4807670"/>
          </a:xfrm>
        </p:spPr>
        <p:txBody>
          <a:bodyPr>
            <a:noAutofit/>
          </a:bodyPr>
          <a:lstStyle/>
          <a:p>
            <a:pPr lvl="0"/>
            <a:r>
              <a:rPr lang="en-US" sz="2000" dirty="0"/>
              <a:t>Able to come to clinic for injections every month</a:t>
            </a:r>
          </a:p>
          <a:p>
            <a:pPr lvl="0"/>
            <a:r>
              <a:rPr lang="en-US" sz="2000" dirty="0"/>
              <a:t>Virologically suppressed (HIV-1 RNA &lt; 50 copies/mL) for 3 months </a:t>
            </a:r>
          </a:p>
          <a:p>
            <a:pPr lvl="0"/>
            <a:r>
              <a:rPr lang="en-US" sz="2000" dirty="0"/>
              <a:t>On stable ART regimen for the last 6 months </a:t>
            </a:r>
          </a:p>
          <a:p>
            <a:pPr lvl="0"/>
            <a:r>
              <a:rPr lang="en-US" sz="2000" dirty="0"/>
              <a:t>No major known INSTI or NNRTI resistance-associated mutation except for K103N</a:t>
            </a:r>
          </a:p>
          <a:p>
            <a:pPr lvl="0"/>
            <a:r>
              <a:rPr lang="en-US" sz="2000" dirty="0"/>
              <a:t>No prior hypersensitivity reaction to cabotegravir, rilpivirine (or other integrase inhibitors: bictegravir, dolutegravir)</a:t>
            </a:r>
          </a:p>
          <a:p>
            <a:pPr lvl="0"/>
            <a:r>
              <a:rPr lang="en-US" sz="2000" dirty="0"/>
              <a:t>Not currently receiving any of the following medications: carbamazepine, oxcarbazepine, phenobarbital, phenytoin, rifabutin, rifampin, rifapentine, systemic dexamethasone, or St John’s wort </a:t>
            </a:r>
          </a:p>
          <a:p>
            <a:pPr lvl="0"/>
            <a:r>
              <a:rPr lang="en-US" sz="2000" dirty="0"/>
              <a:t>Not co-infected with hepatitis B</a:t>
            </a:r>
          </a:p>
          <a:p>
            <a:pPr lvl="0"/>
            <a:r>
              <a:rPr lang="en-US" sz="2000" dirty="0"/>
              <a:t>Not currently pregnant or planning to conceive in near future (insufficient data) </a:t>
            </a:r>
          </a:p>
        </p:txBody>
      </p:sp>
    </p:spTree>
    <p:extLst>
      <p:ext uri="{BB962C8B-B14F-4D97-AF65-F5344CB8AC3E}">
        <p14:creationId xmlns:p14="http://schemas.microsoft.com/office/powerpoint/2010/main" val="4120496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E400-B13E-430E-AA45-E4D9C203C84B}"/>
              </a:ext>
            </a:extLst>
          </p:cNvPr>
          <p:cNvSpPr>
            <a:spLocks noGrp="1"/>
          </p:cNvSpPr>
          <p:nvPr>
            <p:ph type="title"/>
          </p:nvPr>
        </p:nvSpPr>
        <p:spPr/>
        <p:txBody>
          <a:bodyPr/>
          <a:lstStyle/>
          <a:p>
            <a:pPr algn="ctr"/>
            <a:r>
              <a:rPr lang="en-US" sz="4400" dirty="0">
                <a:solidFill>
                  <a:srgbClr val="002060"/>
                </a:solidFill>
              </a:rPr>
              <a:t>Dosing Considerations</a:t>
            </a:r>
          </a:p>
        </p:txBody>
      </p:sp>
      <p:sp>
        <p:nvSpPr>
          <p:cNvPr id="3" name="Content Placeholder 2">
            <a:extLst>
              <a:ext uri="{FF2B5EF4-FFF2-40B4-BE49-F238E27FC236}">
                <a16:creationId xmlns:a16="http://schemas.microsoft.com/office/drawing/2014/main" id="{DC96DAC9-1E18-49CF-818E-14A0218B0D6A}"/>
              </a:ext>
            </a:extLst>
          </p:cNvPr>
          <p:cNvSpPr>
            <a:spLocks noGrp="1"/>
          </p:cNvSpPr>
          <p:nvPr>
            <p:ph idx="1"/>
          </p:nvPr>
        </p:nvSpPr>
        <p:spPr/>
        <p:txBody>
          <a:bodyPr>
            <a:normAutofit/>
          </a:bodyPr>
          <a:lstStyle/>
          <a:p>
            <a:pPr lvl="0"/>
            <a:r>
              <a:rPr lang="en-US" sz="2800" dirty="0"/>
              <a:t>Transitioning to long-acting injectables</a:t>
            </a:r>
          </a:p>
          <a:p>
            <a:pPr lvl="1"/>
            <a:r>
              <a:rPr lang="en-US" sz="2400" dirty="0"/>
              <a:t>Recommend patient and/or clinic select a monthly injection date prior to first injection as it helps to have a </a:t>
            </a:r>
            <a:r>
              <a:rPr lang="en-US" sz="2400" i="1" dirty="0"/>
              <a:t>consistent </a:t>
            </a:r>
            <a:r>
              <a:rPr lang="en-US" sz="2400" dirty="0"/>
              <a:t>monthly injection date</a:t>
            </a:r>
          </a:p>
          <a:p>
            <a:pPr lvl="1"/>
            <a:r>
              <a:rPr lang="en-US" sz="2400" dirty="0"/>
              <a:t>Pick a day between the 1</a:t>
            </a:r>
            <a:r>
              <a:rPr lang="en-US" sz="2400" baseline="30000" dirty="0"/>
              <a:t>st</a:t>
            </a:r>
            <a:r>
              <a:rPr lang="en-US" sz="2400" dirty="0"/>
              <a:t> and 28</a:t>
            </a:r>
            <a:r>
              <a:rPr lang="en-US" sz="2400" baseline="30000" dirty="0"/>
              <a:t>th</a:t>
            </a:r>
            <a:r>
              <a:rPr lang="en-US" sz="2400" dirty="0"/>
              <a:t> of the month</a:t>
            </a:r>
          </a:p>
          <a:p>
            <a:pPr lvl="2"/>
            <a:r>
              <a:rPr lang="en-US" sz="2200" i="1" dirty="0"/>
              <a:t>Month 1 (at least 28 days)</a:t>
            </a:r>
            <a:r>
              <a:rPr lang="en-US" sz="2200" dirty="0"/>
              <a:t>:  Oral lead-in</a:t>
            </a:r>
          </a:p>
          <a:p>
            <a:pPr lvl="2"/>
            <a:r>
              <a:rPr lang="en-US" sz="2200" i="1" dirty="0"/>
              <a:t>Month 2 (one-time dosing)</a:t>
            </a:r>
            <a:r>
              <a:rPr lang="en-US" sz="2200" dirty="0"/>
              <a:t>:  Initiation injections </a:t>
            </a:r>
          </a:p>
          <a:p>
            <a:pPr lvl="2"/>
            <a:r>
              <a:rPr lang="en-US" sz="2200" i="1" dirty="0"/>
              <a:t>Month 3 (and beyond)</a:t>
            </a:r>
            <a:r>
              <a:rPr lang="en-US" sz="2200" dirty="0"/>
              <a:t>:  Continuation injections</a:t>
            </a:r>
          </a:p>
          <a:p>
            <a:pPr lvl="0"/>
            <a:r>
              <a:rPr lang="en-US" sz="2800" dirty="0"/>
              <a:t>Dosing flexibility</a:t>
            </a:r>
          </a:p>
          <a:p>
            <a:pPr lvl="0"/>
            <a:r>
              <a:rPr lang="en-US" sz="2800" dirty="0"/>
              <a:t>Missed injections</a:t>
            </a:r>
          </a:p>
        </p:txBody>
      </p:sp>
      <p:sp>
        <p:nvSpPr>
          <p:cNvPr id="4" name="Slide Number Placeholder 3">
            <a:extLst>
              <a:ext uri="{FF2B5EF4-FFF2-40B4-BE49-F238E27FC236}">
                <a16:creationId xmlns:a16="http://schemas.microsoft.com/office/drawing/2014/main" id="{67349879-4C06-4D0A-AEBA-CA39E5715956}"/>
              </a:ext>
            </a:extLst>
          </p:cNvPr>
          <p:cNvSpPr>
            <a:spLocks noGrp="1"/>
          </p:cNvSpPr>
          <p:nvPr>
            <p:ph type="sldNum" sz="quarter" idx="12"/>
          </p:nvPr>
        </p:nvSpPr>
        <p:spPr/>
        <p:txBody>
          <a:bodyPr/>
          <a:lstStyle/>
          <a:p>
            <a:fld id="{1D2EA5EF-C699-AF4C-BA42-C0A1CAAB713C}" type="slidenum">
              <a:rPr lang="en-US" smtClean="0"/>
              <a:t>44</a:t>
            </a:fld>
            <a:endParaRPr lang="en-US"/>
          </a:p>
        </p:txBody>
      </p:sp>
    </p:spTree>
    <p:extLst>
      <p:ext uri="{BB962C8B-B14F-4D97-AF65-F5344CB8AC3E}">
        <p14:creationId xmlns:p14="http://schemas.microsoft.com/office/powerpoint/2010/main" val="739181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814474-D1BD-4D79-98FC-F5D6F30FD6CB}"/>
              </a:ext>
            </a:extLst>
          </p:cNvPr>
          <p:cNvSpPr>
            <a:spLocks noGrp="1"/>
          </p:cNvSpPr>
          <p:nvPr>
            <p:ph type="title"/>
          </p:nvPr>
        </p:nvSpPr>
        <p:spPr>
          <a:xfrm>
            <a:off x="457202" y="80865"/>
            <a:ext cx="8315569" cy="1143000"/>
          </a:xfrm>
        </p:spPr>
        <p:txBody>
          <a:bodyPr/>
          <a:lstStyle/>
          <a:p>
            <a:pPr algn="ctr"/>
            <a:r>
              <a:rPr lang="en-US" sz="4400" dirty="0">
                <a:solidFill>
                  <a:srgbClr val="002060"/>
                </a:solidFill>
              </a:rPr>
              <a:t>Transitioning Dosing</a:t>
            </a:r>
          </a:p>
        </p:txBody>
      </p:sp>
      <p:pic>
        <p:nvPicPr>
          <p:cNvPr id="5" name="Picture 4">
            <a:extLst>
              <a:ext uri="{FF2B5EF4-FFF2-40B4-BE49-F238E27FC236}">
                <a16:creationId xmlns:a16="http://schemas.microsoft.com/office/drawing/2014/main" id="{08A81824-926C-45FC-8CCC-393D1A77B9DC}"/>
              </a:ext>
            </a:extLst>
          </p:cNvPr>
          <p:cNvPicPr>
            <a:picLocks noChangeAspect="1"/>
          </p:cNvPicPr>
          <p:nvPr/>
        </p:nvPicPr>
        <p:blipFill>
          <a:blip r:embed="rId2"/>
          <a:stretch>
            <a:fillRect/>
          </a:stretch>
        </p:blipFill>
        <p:spPr>
          <a:xfrm>
            <a:off x="1" y="1066800"/>
            <a:ext cx="9144000" cy="4335411"/>
          </a:xfrm>
          <a:prstGeom prst="rect">
            <a:avLst/>
          </a:prstGeom>
        </p:spPr>
      </p:pic>
      <p:sp>
        <p:nvSpPr>
          <p:cNvPr id="6" name="TextBox 5">
            <a:extLst>
              <a:ext uri="{FF2B5EF4-FFF2-40B4-BE49-F238E27FC236}">
                <a16:creationId xmlns:a16="http://schemas.microsoft.com/office/drawing/2014/main" id="{81A79EA8-4D72-43EE-B555-C477677FD387}"/>
              </a:ext>
            </a:extLst>
          </p:cNvPr>
          <p:cNvSpPr txBox="1"/>
          <p:nvPr/>
        </p:nvSpPr>
        <p:spPr>
          <a:xfrm>
            <a:off x="385618" y="5791200"/>
            <a:ext cx="8458735" cy="276999"/>
          </a:xfrm>
          <a:prstGeom prst="rect">
            <a:avLst/>
          </a:prstGeom>
          <a:noFill/>
        </p:spPr>
        <p:txBody>
          <a:bodyPr wrap="square" rtlCol="0">
            <a:spAutoFit/>
          </a:bodyPr>
          <a:lstStyle/>
          <a:p>
            <a:r>
              <a:rPr lang="en-US" sz="1200" dirty="0"/>
              <a:t>https://assets.gskstatic.com/pharma/us/viiv/Cabenuva-Dosing-Administration-Guide.pdf</a:t>
            </a:r>
          </a:p>
        </p:txBody>
      </p:sp>
    </p:spTree>
    <p:extLst>
      <p:ext uri="{BB962C8B-B14F-4D97-AF65-F5344CB8AC3E}">
        <p14:creationId xmlns:p14="http://schemas.microsoft.com/office/powerpoint/2010/main" val="2282573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EFC4-3ACA-4E59-96B7-B7500EE53A82}"/>
              </a:ext>
            </a:extLst>
          </p:cNvPr>
          <p:cNvSpPr>
            <a:spLocks noGrp="1"/>
          </p:cNvSpPr>
          <p:nvPr>
            <p:ph type="title"/>
          </p:nvPr>
        </p:nvSpPr>
        <p:spPr/>
        <p:txBody>
          <a:bodyPr/>
          <a:lstStyle/>
          <a:p>
            <a:pPr algn="ctr"/>
            <a:r>
              <a:rPr lang="en-US" sz="4400" dirty="0">
                <a:solidFill>
                  <a:srgbClr val="002060"/>
                </a:solidFill>
              </a:rPr>
              <a:t>Dosing Flexibility</a:t>
            </a:r>
          </a:p>
        </p:txBody>
      </p:sp>
      <p:sp>
        <p:nvSpPr>
          <p:cNvPr id="3" name="Content Placeholder 2">
            <a:extLst>
              <a:ext uri="{FF2B5EF4-FFF2-40B4-BE49-F238E27FC236}">
                <a16:creationId xmlns:a16="http://schemas.microsoft.com/office/drawing/2014/main" id="{872F6E42-6AB7-4AEB-8681-82C7353C9702}"/>
              </a:ext>
            </a:extLst>
          </p:cNvPr>
          <p:cNvSpPr>
            <a:spLocks noGrp="1"/>
          </p:cNvSpPr>
          <p:nvPr>
            <p:ph idx="1"/>
          </p:nvPr>
        </p:nvSpPr>
        <p:spPr/>
        <p:txBody>
          <a:bodyPr>
            <a:normAutofit fontScale="85000" lnSpcReduction="20000"/>
          </a:bodyPr>
          <a:lstStyle/>
          <a:p>
            <a:pPr lvl="1"/>
            <a:r>
              <a:rPr lang="en-US" sz="2800" dirty="0"/>
              <a:t>Injections can be given up to 7 days before or 7 days after the targeted treatment date</a:t>
            </a:r>
          </a:p>
          <a:p>
            <a:pPr lvl="1"/>
            <a:r>
              <a:rPr lang="en-US" sz="2800" dirty="0"/>
              <a:t>If patients receive injections within 7 days before/after their targeted treatment date, the following monthly dose should be scheduled for the original monthly injection date </a:t>
            </a:r>
          </a:p>
          <a:p>
            <a:pPr lvl="1"/>
            <a:r>
              <a:rPr lang="en-US" sz="2800" dirty="0"/>
              <a:t>If patient plans to miss a scheduled injection visit by &gt; 7 days, prescribe oral therapy with cabotegravir/rilpivirine to replace </a:t>
            </a:r>
            <a:r>
              <a:rPr lang="en-US" sz="2800" i="1" dirty="0"/>
              <a:t>up to</a:t>
            </a:r>
            <a:r>
              <a:rPr lang="en-US" sz="2800" dirty="0"/>
              <a:t> 2 consecutive monthly injection visits</a:t>
            </a:r>
          </a:p>
          <a:p>
            <a:pPr lvl="1"/>
            <a:r>
              <a:rPr lang="en-US" sz="2800" dirty="0"/>
              <a:t>Patients who miss a scheduled injection visit should be clinically reassessed to ensure resumption of therapy remains appropriate</a:t>
            </a:r>
          </a:p>
          <a:p>
            <a:pPr marL="342900" lvl="1" indent="0">
              <a:buNone/>
            </a:pPr>
            <a:endParaRPr lang="en-US" sz="2100" dirty="0">
              <a:latin typeface="+mj-lt"/>
            </a:endParaRPr>
          </a:p>
        </p:txBody>
      </p:sp>
    </p:spTree>
    <p:extLst>
      <p:ext uri="{BB962C8B-B14F-4D97-AF65-F5344CB8AC3E}">
        <p14:creationId xmlns:p14="http://schemas.microsoft.com/office/powerpoint/2010/main" val="58144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2861-310A-401D-B5C4-28015BC3C26C}"/>
              </a:ext>
            </a:extLst>
          </p:cNvPr>
          <p:cNvSpPr>
            <a:spLocks noGrp="1"/>
          </p:cNvSpPr>
          <p:nvPr>
            <p:ph type="title"/>
          </p:nvPr>
        </p:nvSpPr>
        <p:spPr>
          <a:xfrm>
            <a:off x="318657" y="71439"/>
            <a:ext cx="8315569" cy="933026"/>
          </a:xfrm>
        </p:spPr>
        <p:txBody>
          <a:bodyPr/>
          <a:lstStyle/>
          <a:p>
            <a:pPr algn="ctr"/>
            <a:r>
              <a:rPr lang="en-US" sz="4400" dirty="0">
                <a:solidFill>
                  <a:srgbClr val="002060"/>
                </a:solidFill>
              </a:rPr>
              <a:t>Missed injection</a:t>
            </a:r>
          </a:p>
        </p:txBody>
      </p:sp>
      <p:sp>
        <p:nvSpPr>
          <p:cNvPr id="3" name="Slide Number Placeholder 2">
            <a:extLst>
              <a:ext uri="{FF2B5EF4-FFF2-40B4-BE49-F238E27FC236}">
                <a16:creationId xmlns:a16="http://schemas.microsoft.com/office/drawing/2014/main" id="{C2617D0D-CDA6-433E-85C2-8CF1398841AE}"/>
              </a:ext>
            </a:extLst>
          </p:cNvPr>
          <p:cNvSpPr>
            <a:spLocks noGrp="1"/>
          </p:cNvSpPr>
          <p:nvPr>
            <p:ph type="sldNum" sz="quarter" idx="12"/>
          </p:nvPr>
        </p:nvSpPr>
        <p:spPr/>
        <p:txBody>
          <a:bodyPr/>
          <a:lstStyle/>
          <a:p>
            <a:fld id="{1D2EA5EF-C699-AF4C-BA42-C0A1CAAB713C}" type="slidenum">
              <a:rPr lang="en-US" smtClean="0"/>
              <a:t>47</a:t>
            </a:fld>
            <a:endParaRPr lang="en-US"/>
          </a:p>
        </p:txBody>
      </p:sp>
      <p:pic>
        <p:nvPicPr>
          <p:cNvPr id="4" name="Content Placeholder 7">
            <a:extLst>
              <a:ext uri="{FF2B5EF4-FFF2-40B4-BE49-F238E27FC236}">
                <a16:creationId xmlns:a16="http://schemas.microsoft.com/office/drawing/2014/main" id="{DC8478DE-E42D-4074-AB13-1369FFA703F7}"/>
              </a:ext>
            </a:extLst>
          </p:cNvPr>
          <p:cNvPicPr>
            <a:picLocks noChangeAspect="1"/>
          </p:cNvPicPr>
          <p:nvPr/>
        </p:nvPicPr>
        <p:blipFill>
          <a:blip r:embed="rId2"/>
          <a:stretch>
            <a:fillRect/>
          </a:stretch>
        </p:blipFill>
        <p:spPr>
          <a:xfrm>
            <a:off x="685800" y="762712"/>
            <a:ext cx="7845988" cy="5201114"/>
          </a:xfrm>
          <a:prstGeom prst="rect">
            <a:avLst/>
          </a:prstGeom>
        </p:spPr>
      </p:pic>
      <p:sp>
        <p:nvSpPr>
          <p:cNvPr id="5" name="TextBox 4">
            <a:extLst>
              <a:ext uri="{FF2B5EF4-FFF2-40B4-BE49-F238E27FC236}">
                <a16:creationId xmlns:a16="http://schemas.microsoft.com/office/drawing/2014/main" id="{E5740062-1520-44CC-B7D6-49FD15F1F724}"/>
              </a:ext>
            </a:extLst>
          </p:cNvPr>
          <p:cNvSpPr txBox="1"/>
          <p:nvPr/>
        </p:nvSpPr>
        <p:spPr>
          <a:xfrm>
            <a:off x="1066800" y="5880711"/>
            <a:ext cx="8486444" cy="276999"/>
          </a:xfrm>
          <a:prstGeom prst="rect">
            <a:avLst/>
          </a:prstGeom>
          <a:noFill/>
        </p:spPr>
        <p:txBody>
          <a:bodyPr wrap="square" rtlCol="0">
            <a:spAutoFit/>
          </a:bodyPr>
          <a:lstStyle/>
          <a:p>
            <a:r>
              <a:rPr lang="en-US" sz="1200" dirty="0"/>
              <a:t>https://assets.gskstatic.com/pharma/us/viiv/Cabenuva-Dosing-Administration-Guide.pdf</a:t>
            </a:r>
          </a:p>
        </p:txBody>
      </p:sp>
    </p:spTree>
    <p:extLst>
      <p:ext uri="{BB962C8B-B14F-4D97-AF65-F5344CB8AC3E}">
        <p14:creationId xmlns:p14="http://schemas.microsoft.com/office/powerpoint/2010/main" val="3357403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E18A-18DD-45C0-B89D-40D48648F366}"/>
              </a:ext>
            </a:extLst>
          </p:cNvPr>
          <p:cNvSpPr>
            <a:spLocks noGrp="1"/>
          </p:cNvSpPr>
          <p:nvPr>
            <p:ph type="title"/>
          </p:nvPr>
        </p:nvSpPr>
        <p:spPr/>
        <p:txBody>
          <a:bodyPr/>
          <a:lstStyle/>
          <a:p>
            <a:pPr algn="ctr"/>
            <a:r>
              <a:rPr lang="en-US" sz="4400" dirty="0">
                <a:solidFill>
                  <a:srgbClr val="002060"/>
                </a:solidFill>
              </a:rPr>
              <a:t>Planned Missed Injection</a:t>
            </a:r>
          </a:p>
        </p:txBody>
      </p:sp>
      <p:sp>
        <p:nvSpPr>
          <p:cNvPr id="3" name="Content Placeholder 2">
            <a:extLst>
              <a:ext uri="{FF2B5EF4-FFF2-40B4-BE49-F238E27FC236}">
                <a16:creationId xmlns:a16="http://schemas.microsoft.com/office/drawing/2014/main" id="{CCEE17C5-2B0E-4AF5-91B6-DBDCFF84E842}"/>
              </a:ext>
            </a:extLst>
          </p:cNvPr>
          <p:cNvSpPr>
            <a:spLocks noGrp="1"/>
          </p:cNvSpPr>
          <p:nvPr>
            <p:ph idx="1"/>
          </p:nvPr>
        </p:nvSpPr>
        <p:spPr/>
        <p:txBody>
          <a:bodyPr>
            <a:noAutofit/>
          </a:bodyPr>
          <a:lstStyle/>
          <a:p>
            <a:pPr lvl="1"/>
            <a:r>
              <a:rPr lang="en-US" sz="2400" dirty="0"/>
              <a:t>First dose of oral therapy (cabotegravir 30 mg + rilpivirine 25 mg) should be taken approximately 1 month after the last injection dose of cabotegravir/rilpivirine</a:t>
            </a:r>
          </a:p>
          <a:p>
            <a:pPr lvl="1"/>
            <a:r>
              <a:rPr lang="en-US" sz="2400" dirty="0"/>
              <a:t>Continue oral therapy daily until the day injection dosing is restarted</a:t>
            </a:r>
          </a:p>
          <a:p>
            <a:pPr lvl="1"/>
            <a:r>
              <a:rPr lang="en-US" sz="2400" dirty="0"/>
              <a:t>If oral treatment will continue for &gt; 2 months, an alternative fully suppressive regimen should be chosen based on treatment history and availability of resistance testing results</a:t>
            </a:r>
          </a:p>
        </p:txBody>
      </p:sp>
      <p:sp>
        <p:nvSpPr>
          <p:cNvPr id="4" name="Slide Number Placeholder 3">
            <a:extLst>
              <a:ext uri="{FF2B5EF4-FFF2-40B4-BE49-F238E27FC236}">
                <a16:creationId xmlns:a16="http://schemas.microsoft.com/office/drawing/2014/main" id="{47966E78-DCBC-4EAE-ADDC-DA3805E1CA69}"/>
              </a:ext>
            </a:extLst>
          </p:cNvPr>
          <p:cNvSpPr>
            <a:spLocks noGrp="1"/>
          </p:cNvSpPr>
          <p:nvPr>
            <p:ph type="sldNum" sz="quarter" idx="12"/>
          </p:nvPr>
        </p:nvSpPr>
        <p:spPr/>
        <p:txBody>
          <a:bodyPr/>
          <a:lstStyle/>
          <a:p>
            <a:fld id="{1D2EA5EF-C699-AF4C-BA42-C0A1CAAB713C}" type="slidenum">
              <a:rPr lang="en-US" smtClean="0"/>
              <a:t>48</a:t>
            </a:fld>
            <a:endParaRPr lang="en-US"/>
          </a:p>
        </p:txBody>
      </p:sp>
    </p:spTree>
    <p:extLst>
      <p:ext uri="{BB962C8B-B14F-4D97-AF65-F5344CB8AC3E}">
        <p14:creationId xmlns:p14="http://schemas.microsoft.com/office/powerpoint/2010/main" val="3889031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D6C6-0200-4A0D-AE67-587E8BF16358}"/>
              </a:ext>
            </a:extLst>
          </p:cNvPr>
          <p:cNvSpPr>
            <a:spLocks noGrp="1"/>
          </p:cNvSpPr>
          <p:nvPr>
            <p:ph type="title"/>
          </p:nvPr>
        </p:nvSpPr>
        <p:spPr/>
        <p:txBody>
          <a:bodyPr/>
          <a:lstStyle/>
          <a:p>
            <a:pPr algn="ctr"/>
            <a:r>
              <a:rPr lang="en-US" sz="4400" dirty="0">
                <a:solidFill>
                  <a:srgbClr val="002060"/>
                </a:solidFill>
              </a:rPr>
              <a:t>Planned Missed Injection</a:t>
            </a:r>
          </a:p>
        </p:txBody>
      </p:sp>
      <p:sp>
        <p:nvSpPr>
          <p:cNvPr id="4" name="Slide Number Placeholder 3">
            <a:extLst>
              <a:ext uri="{FF2B5EF4-FFF2-40B4-BE49-F238E27FC236}">
                <a16:creationId xmlns:a16="http://schemas.microsoft.com/office/drawing/2014/main" id="{1A2BEA54-9665-432F-93E5-6D361562CA83}"/>
              </a:ext>
            </a:extLst>
          </p:cNvPr>
          <p:cNvSpPr>
            <a:spLocks noGrp="1"/>
          </p:cNvSpPr>
          <p:nvPr>
            <p:ph type="sldNum" sz="quarter" idx="12"/>
          </p:nvPr>
        </p:nvSpPr>
        <p:spPr/>
        <p:txBody>
          <a:bodyPr/>
          <a:lstStyle/>
          <a:p>
            <a:fld id="{1D2EA5EF-C699-AF4C-BA42-C0A1CAAB713C}" type="slidenum">
              <a:rPr lang="en-US" smtClean="0"/>
              <a:t>49</a:t>
            </a:fld>
            <a:endParaRPr lang="en-US"/>
          </a:p>
        </p:txBody>
      </p:sp>
      <p:pic>
        <p:nvPicPr>
          <p:cNvPr id="5" name="Content Placeholder 6">
            <a:extLst>
              <a:ext uri="{FF2B5EF4-FFF2-40B4-BE49-F238E27FC236}">
                <a16:creationId xmlns:a16="http://schemas.microsoft.com/office/drawing/2014/main" id="{FCEAED6B-DE09-42C8-AD02-37BFDA10BCB9}"/>
              </a:ext>
            </a:extLst>
          </p:cNvPr>
          <p:cNvPicPr>
            <a:picLocks noGrp="1" noChangeAspect="1"/>
          </p:cNvPicPr>
          <p:nvPr>
            <p:ph idx="1"/>
          </p:nvPr>
        </p:nvPicPr>
        <p:blipFill>
          <a:blip r:embed="rId2"/>
          <a:stretch>
            <a:fillRect/>
          </a:stretch>
        </p:blipFill>
        <p:spPr>
          <a:xfrm>
            <a:off x="-87665" y="1855456"/>
            <a:ext cx="9319329" cy="3364001"/>
          </a:xfrm>
          <a:prstGeom prst="rect">
            <a:avLst/>
          </a:prstGeom>
        </p:spPr>
      </p:pic>
      <p:sp>
        <p:nvSpPr>
          <p:cNvPr id="6" name="TextBox 5">
            <a:extLst>
              <a:ext uri="{FF2B5EF4-FFF2-40B4-BE49-F238E27FC236}">
                <a16:creationId xmlns:a16="http://schemas.microsoft.com/office/drawing/2014/main" id="{EEE6EBC0-18BC-497B-AD30-0614FB41CD41}"/>
              </a:ext>
            </a:extLst>
          </p:cNvPr>
          <p:cNvSpPr txBox="1"/>
          <p:nvPr/>
        </p:nvSpPr>
        <p:spPr>
          <a:xfrm>
            <a:off x="381000" y="5791200"/>
            <a:ext cx="7201905" cy="276999"/>
          </a:xfrm>
          <a:prstGeom prst="rect">
            <a:avLst/>
          </a:prstGeom>
          <a:noFill/>
        </p:spPr>
        <p:txBody>
          <a:bodyPr wrap="square" rtlCol="0">
            <a:spAutoFit/>
          </a:bodyPr>
          <a:lstStyle/>
          <a:p>
            <a:r>
              <a:rPr lang="en-US" sz="1200" dirty="0"/>
              <a:t>https://assets.gskstatic.com/pharma/us/viiv/Cabenuva-Dosing-Administration-Guide.pdf</a:t>
            </a:r>
          </a:p>
        </p:txBody>
      </p:sp>
    </p:spTree>
    <p:extLst>
      <p:ext uri="{BB962C8B-B14F-4D97-AF65-F5344CB8AC3E}">
        <p14:creationId xmlns:p14="http://schemas.microsoft.com/office/powerpoint/2010/main" val="288379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rtisone &lt;strong&gt;injection&lt;/strong&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038600"/>
            <a:ext cx="2890603" cy="2020221"/>
          </a:xfrm>
          <a:prstGeom prst="rect">
            <a:avLst/>
          </a:prstGeom>
        </p:spPr>
      </p:pic>
      <p:sp>
        <p:nvSpPr>
          <p:cNvPr id="2" name="Title 1"/>
          <p:cNvSpPr>
            <a:spLocks noGrp="1"/>
          </p:cNvSpPr>
          <p:nvPr>
            <p:ph type="ctrTitle"/>
          </p:nvPr>
        </p:nvSpPr>
        <p:spPr>
          <a:xfrm>
            <a:off x="482604" y="517583"/>
            <a:ext cx="7772399" cy="2474409"/>
          </a:xfrm>
        </p:spPr>
        <p:txBody>
          <a:bodyPr/>
          <a:lstStyle/>
          <a:p>
            <a:pPr algn="ctr"/>
            <a:br>
              <a:rPr lang="en-US" sz="4400" dirty="0"/>
            </a:br>
            <a:r>
              <a:rPr lang="en-US" sz="4400" dirty="0"/>
              <a:t>BACKGROUND:</a:t>
            </a:r>
            <a:br>
              <a:rPr lang="en-US" sz="4400" dirty="0"/>
            </a:br>
            <a:r>
              <a:rPr lang="en-US" sz="4400" dirty="0"/>
              <a:t>Clinical Trial Review and </a:t>
            </a:r>
            <a:br>
              <a:rPr lang="en-US" sz="4400" dirty="0"/>
            </a:br>
            <a:r>
              <a:rPr lang="en-US" sz="4400" dirty="0"/>
              <a:t>What Patients Want</a:t>
            </a:r>
            <a:endParaRPr lang="en-US" dirty="0"/>
          </a:p>
        </p:txBody>
      </p:sp>
      <p:sp>
        <p:nvSpPr>
          <p:cNvPr id="3" name="Subtitle 2"/>
          <p:cNvSpPr>
            <a:spLocks noGrp="1"/>
          </p:cNvSpPr>
          <p:nvPr>
            <p:ph type="subTitle" idx="1"/>
          </p:nvPr>
        </p:nvSpPr>
        <p:spPr>
          <a:xfrm>
            <a:off x="685800" y="4488868"/>
            <a:ext cx="7772398" cy="1066800"/>
          </a:xfrm>
        </p:spPr>
        <p:txBody>
          <a:bodyPr>
            <a:normAutofit fontScale="25000" lnSpcReduction="20000"/>
          </a:bodyPr>
          <a:lstStyle/>
          <a:p>
            <a:pPr>
              <a:spcBef>
                <a:spcPts val="0"/>
              </a:spcBef>
              <a:spcAft>
                <a:spcPts val="300"/>
              </a:spcAft>
            </a:pPr>
            <a:r>
              <a:rPr lang="en-US" sz="8000" dirty="0"/>
              <a:t>Susan Swindells, MBBS</a:t>
            </a:r>
          </a:p>
          <a:p>
            <a:pPr>
              <a:spcBef>
                <a:spcPts val="0"/>
              </a:spcBef>
              <a:spcAft>
                <a:spcPts val="300"/>
              </a:spcAft>
            </a:pPr>
            <a:r>
              <a:rPr lang="en-US" sz="8000" dirty="0"/>
              <a:t>Professor of Medicine</a:t>
            </a:r>
          </a:p>
          <a:p>
            <a:pPr>
              <a:spcBef>
                <a:spcPts val="0"/>
              </a:spcBef>
              <a:spcAft>
                <a:spcPts val="300"/>
              </a:spcAft>
            </a:pPr>
            <a:r>
              <a:rPr lang="en-US" sz="8000" dirty="0"/>
              <a:t>University of Nebraska Medical Center</a:t>
            </a:r>
          </a:p>
          <a:p>
            <a:endParaRPr lang="en-US" dirty="0"/>
          </a:p>
        </p:txBody>
      </p:sp>
      <p:sp>
        <p:nvSpPr>
          <p:cNvPr id="4" name="Slide Number Placeholder 3"/>
          <p:cNvSpPr>
            <a:spLocks noGrp="1"/>
          </p:cNvSpPr>
          <p:nvPr>
            <p:ph type="sldNum" sz="quarter" idx="4294967295"/>
          </p:nvPr>
        </p:nvSpPr>
        <p:spPr>
          <a:xfrm>
            <a:off x="7541841" y="5586662"/>
            <a:ext cx="411480" cy="297180"/>
          </a:xfrm>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5</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0789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9648-0DFB-4A5A-8595-33B15CE3B49D}"/>
              </a:ext>
            </a:extLst>
          </p:cNvPr>
          <p:cNvSpPr>
            <a:spLocks noGrp="1"/>
          </p:cNvSpPr>
          <p:nvPr>
            <p:ph type="title"/>
          </p:nvPr>
        </p:nvSpPr>
        <p:spPr/>
        <p:txBody>
          <a:bodyPr/>
          <a:lstStyle/>
          <a:p>
            <a:pPr algn="ctr"/>
            <a:r>
              <a:rPr lang="en-US" sz="4400" dirty="0">
                <a:solidFill>
                  <a:srgbClr val="002060"/>
                </a:solidFill>
              </a:rPr>
              <a:t>Patient Education</a:t>
            </a:r>
          </a:p>
        </p:txBody>
      </p:sp>
      <p:sp>
        <p:nvSpPr>
          <p:cNvPr id="3" name="Content Placeholder 2">
            <a:extLst>
              <a:ext uri="{FF2B5EF4-FFF2-40B4-BE49-F238E27FC236}">
                <a16:creationId xmlns:a16="http://schemas.microsoft.com/office/drawing/2014/main" id="{9994C33B-50BF-406C-9F02-5573515AA2EF}"/>
              </a:ext>
            </a:extLst>
          </p:cNvPr>
          <p:cNvSpPr>
            <a:spLocks noGrp="1"/>
          </p:cNvSpPr>
          <p:nvPr>
            <p:ph idx="1"/>
          </p:nvPr>
        </p:nvSpPr>
        <p:spPr>
          <a:xfrm>
            <a:off x="457202" y="1438424"/>
            <a:ext cx="8315569" cy="4546740"/>
          </a:xfrm>
        </p:spPr>
        <p:txBody>
          <a:bodyPr>
            <a:normAutofit fontScale="85000" lnSpcReduction="20000"/>
          </a:bodyPr>
          <a:lstStyle/>
          <a:p>
            <a:pPr lvl="0"/>
            <a:r>
              <a:rPr lang="en-US" sz="3100" dirty="0"/>
              <a:t>Review clinical protocol with patient</a:t>
            </a:r>
          </a:p>
          <a:p>
            <a:pPr lvl="1"/>
            <a:r>
              <a:rPr lang="en-US" sz="2600" dirty="0"/>
              <a:t>Provide verbal and written information</a:t>
            </a:r>
          </a:p>
          <a:p>
            <a:pPr lvl="0"/>
            <a:r>
              <a:rPr lang="en-US" sz="3100" dirty="0"/>
              <a:t>Review what to expect with injections</a:t>
            </a:r>
          </a:p>
          <a:p>
            <a:pPr lvl="1"/>
            <a:r>
              <a:rPr lang="en-US" sz="2600" dirty="0"/>
              <a:t>Provide injection overview - process, side effects, length of visits</a:t>
            </a:r>
          </a:p>
          <a:p>
            <a:pPr lvl="1"/>
            <a:r>
              <a:rPr lang="en-US" sz="2600" dirty="0"/>
              <a:t>Preferred position for administration - lying down</a:t>
            </a:r>
          </a:p>
          <a:p>
            <a:r>
              <a:rPr lang="en-US" sz="3100" dirty="0"/>
              <a:t>Allow time for patient to ask questions</a:t>
            </a:r>
          </a:p>
          <a:p>
            <a:pPr lvl="0"/>
            <a:r>
              <a:rPr lang="en-US" sz="3100" dirty="0"/>
              <a:t>Offer “Patient Liaison”</a:t>
            </a:r>
          </a:p>
          <a:p>
            <a:pPr lvl="1"/>
            <a:r>
              <a:rPr lang="en-US" sz="2600" dirty="0"/>
              <a:t>Experienced patient willing to talk to potential patients </a:t>
            </a:r>
          </a:p>
          <a:p>
            <a:r>
              <a:rPr lang="en-US" sz="3100" dirty="0"/>
              <a:t>Complete “Patient Agreement”</a:t>
            </a:r>
          </a:p>
          <a:p>
            <a:pPr lvl="2"/>
            <a:r>
              <a:rPr lang="en-US" sz="2600" dirty="0"/>
              <a:t>Effort and commitment, on behalf of the medication recipient and the clinic staff, in order to be successful</a:t>
            </a:r>
          </a:p>
          <a:p>
            <a:pPr lvl="2"/>
            <a:r>
              <a:rPr lang="en-US" sz="2600" dirty="0"/>
              <a:t>Capture contact information</a:t>
            </a:r>
          </a:p>
          <a:p>
            <a:endParaRPr lang="en-US" dirty="0"/>
          </a:p>
        </p:txBody>
      </p:sp>
      <p:sp>
        <p:nvSpPr>
          <p:cNvPr id="4" name="Slide Number Placeholder 3">
            <a:extLst>
              <a:ext uri="{FF2B5EF4-FFF2-40B4-BE49-F238E27FC236}">
                <a16:creationId xmlns:a16="http://schemas.microsoft.com/office/drawing/2014/main" id="{9700891A-62AF-4887-B810-46D4485D55E5}"/>
              </a:ext>
            </a:extLst>
          </p:cNvPr>
          <p:cNvSpPr>
            <a:spLocks noGrp="1"/>
          </p:cNvSpPr>
          <p:nvPr>
            <p:ph type="sldNum" sz="quarter" idx="12"/>
          </p:nvPr>
        </p:nvSpPr>
        <p:spPr/>
        <p:txBody>
          <a:bodyPr/>
          <a:lstStyle/>
          <a:p>
            <a:fld id="{1D2EA5EF-C699-AF4C-BA42-C0A1CAAB713C}" type="slidenum">
              <a:rPr lang="en-US" smtClean="0"/>
              <a:t>50</a:t>
            </a:fld>
            <a:endParaRPr lang="en-US"/>
          </a:p>
        </p:txBody>
      </p:sp>
    </p:spTree>
    <p:extLst>
      <p:ext uri="{BB962C8B-B14F-4D97-AF65-F5344CB8AC3E}">
        <p14:creationId xmlns:p14="http://schemas.microsoft.com/office/powerpoint/2010/main" val="4102769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C5487D-343F-4E4D-ACC2-B1FEB397FB27}"/>
              </a:ext>
            </a:extLst>
          </p:cNvPr>
          <p:cNvSpPr>
            <a:spLocks noGrp="1"/>
          </p:cNvSpPr>
          <p:nvPr>
            <p:ph type="sldNum" sz="quarter" idx="12"/>
          </p:nvPr>
        </p:nvSpPr>
        <p:spPr/>
        <p:txBody>
          <a:bodyPr/>
          <a:lstStyle/>
          <a:p>
            <a:fld id="{1D2EA5EF-C699-AF4C-BA42-C0A1CAAB713C}" type="slidenum">
              <a:rPr lang="en-US" smtClean="0"/>
              <a:t>51</a:t>
            </a:fld>
            <a:endParaRPr lang="en-US"/>
          </a:p>
        </p:txBody>
      </p:sp>
      <p:pic>
        <p:nvPicPr>
          <p:cNvPr id="2" name="Picture 1">
            <a:extLst>
              <a:ext uri="{FF2B5EF4-FFF2-40B4-BE49-F238E27FC236}">
                <a16:creationId xmlns:a16="http://schemas.microsoft.com/office/drawing/2014/main" id="{49135D65-9A44-40F0-AB34-CE13A4FECD8B}"/>
              </a:ext>
            </a:extLst>
          </p:cNvPr>
          <p:cNvPicPr>
            <a:picLocks noChangeAspect="1"/>
          </p:cNvPicPr>
          <p:nvPr/>
        </p:nvPicPr>
        <p:blipFill>
          <a:blip r:embed="rId2"/>
          <a:stretch>
            <a:fillRect/>
          </a:stretch>
        </p:blipFill>
        <p:spPr>
          <a:xfrm>
            <a:off x="609600" y="56680"/>
            <a:ext cx="7922188" cy="6111106"/>
          </a:xfrm>
          <a:prstGeom prst="rect">
            <a:avLst/>
          </a:prstGeom>
        </p:spPr>
      </p:pic>
    </p:spTree>
    <p:extLst>
      <p:ext uri="{BB962C8B-B14F-4D97-AF65-F5344CB8AC3E}">
        <p14:creationId xmlns:p14="http://schemas.microsoft.com/office/powerpoint/2010/main" val="1420548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4" y="381000"/>
            <a:ext cx="7772399" cy="4118937"/>
          </a:xfrm>
        </p:spPr>
        <p:txBody>
          <a:bodyPr/>
          <a:lstStyle/>
          <a:p>
            <a:pPr algn="ctr"/>
            <a:br>
              <a:rPr lang="en-US" sz="3600" dirty="0"/>
            </a:br>
            <a:br>
              <a:rPr lang="en-US" sz="3600" dirty="0"/>
            </a:br>
            <a:r>
              <a:rPr lang="en-US" sz="4400" dirty="0"/>
              <a:t>Accessing Medication</a:t>
            </a:r>
            <a:endParaRPr lang="en-US" sz="3600" dirty="0"/>
          </a:p>
        </p:txBody>
      </p:sp>
      <p:sp>
        <p:nvSpPr>
          <p:cNvPr id="3" name="Subtitle 2"/>
          <p:cNvSpPr>
            <a:spLocks noGrp="1"/>
          </p:cNvSpPr>
          <p:nvPr>
            <p:ph type="subTitle" idx="1"/>
          </p:nvPr>
        </p:nvSpPr>
        <p:spPr>
          <a:xfrm>
            <a:off x="457201" y="4038600"/>
            <a:ext cx="8229604" cy="800100"/>
          </a:xfrm>
        </p:spPr>
        <p:txBody>
          <a:bodyPr>
            <a:noAutofit/>
          </a:bodyPr>
          <a:lstStyle/>
          <a:p>
            <a:r>
              <a:rPr lang="en-US" sz="2000" dirty="0"/>
              <a:t>Josh Havens, PharmD, BCPS</a:t>
            </a:r>
          </a:p>
          <a:p>
            <a:r>
              <a:rPr lang="en-US" sz="2000" dirty="0"/>
              <a:t>Clinical Pharmacist, HIV Program</a:t>
            </a:r>
          </a:p>
          <a:p>
            <a:r>
              <a:rPr lang="en-US" sz="2000" dirty="0"/>
              <a:t>Assistant Clinical Professor, College of Pharmacy</a:t>
            </a:r>
          </a:p>
          <a:p>
            <a:r>
              <a:rPr lang="en-US" sz="2000" dirty="0"/>
              <a:t>University of Nebraska Medical Center</a:t>
            </a:r>
          </a:p>
        </p:txBody>
      </p:sp>
      <p:sp>
        <p:nvSpPr>
          <p:cNvPr id="4" name="Slide Number Placeholder 3"/>
          <p:cNvSpPr>
            <a:spLocks noGrp="1"/>
          </p:cNvSpPr>
          <p:nvPr>
            <p:ph type="sldNum" sz="quarter" idx="4294967295"/>
          </p:nvPr>
        </p:nvSpPr>
        <p:spPr>
          <a:xfrm>
            <a:off x="7541841" y="5586662"/>
            <a:ext cx="411480" cy="297180"/>
          </a:xfrm>
        </p:spPr>
        <p:txBody>
          <a:bodyPr/>
          <a:lstStyle/>
          <a:p>
            <a:pPr defTabSz="342337"/>
            <a:fld id="{1D2EA5EF-C699-AF4C-BA42-C0A1CAAB713C}" type="slidenum">
              <a:rPr lang="en-US">
                <a:solidFill>
                  <a:srgbClr val="FFFFFF"/>
                </a:solidFill>
                <a:latin typeface="Arial"/>
              </a:rPr>
              <a:pPr defTabSz="342337"/>
              <a:t>52</a:t>
            </a:fld>
            <a:endParaRPr lang="en-US">
              <a:solidFill>
                <a:srgbClr val="FFFFFF"/>
              </a:solidFill>
              <a:latin typeface="Arial"/>
            </a:endParaRPr>
          </a:p>
        </p:txBody>
      </p:sp>
    </p:spTree>
    <p:extLst>
      <p:ext uri="{BB962C8B-B14F-4D97-AF65-F5344CB8AC3E}">
        <p14:creationId xmlns:p14="http://schemas.microsoft.com/office/powerpoint/2010/main" val="3661067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Additional Learning Objective</a:t>
            </a:r>
          </a:p>
        </p:txBody>
      </p:sp>
      <p:sp>
        <p:nvSpPr>
          <p:cNvPr id="3" name="Content Placeholder 2"/>
          <p:cNvSpPr>
            <a:spLocks noGrp="1"/>
          </p:cNvSpPr>
          <p:nvPr>
            <p:ph idx="1"/>
          </p:nvPr>
        </p:nvSpPr>
        <p:spPr>
          <a:xfrm>
            <a:off x="457203" y="1600203"/>
            <a:ext cx="8000997" cy="4367299"/>
          </a:xfrm>
        </p:spPr>
        <p:txBody>
          <a:bodyPr/>
          <a:lstStyle/>
          <a:p>
            <a:r>
              <a:rPr lang="en-US" sz="2000" dirty="0"/>
              <a:t>Understand the enrollment, procurement, and billing processes for commercially available long-acting injectable antiretroviral therapy, </a:t>
            </a:r>
            <a:r>
              <a:rPr lang="en-US" sz="2000" dirty="0" err="1"/>
              <a:t>Cabenuva</a:t>
            </a:r>
            <a:r>
              <a:rPr lang="en-US" sz="2000" dirty="0"/>
              <a:t> (CAB/RPV)</a:t>
            </a:r>
          </a:p>
          <a:p>
            <a:pPr marL="85584" indent="0">
              <a:buNone/>
            </a:pPr>
            <a:endParaRPr lang="en-US" dirty="0"/>
          </a:p>
        </p:txBody>
      </p:sp>
      <p:sp>
        <p:nvSpPr>
          <p:cNvPr id="4" name="Slide Number Placeholder 3"/>
          <p:cNvSpPr>
            <a:spLocks noGrp="1"/>
          </p:cNvSpPr>
          <p:nvPr>
            <p:ph type="sldNum" sz="quarter" idx="12"/>
          </p:nvPr>
        </p:nvSpPr>
        <p:spPr/>
        <p:txBody>
          <a:bodyPr/>
          <a:lstStyle/>
          <a:p>
            <a:pPr defTabSz="342337"/>
            <a:fld id="{1D2EA5EF-C699-AF4C-BA42-C0A1CAAB713C}" type="slidenum">
              <a:rPr lang="en-US">
                <a:solidFill>
                  <a:srgbClr val="FFFFFF"/>
                </a:solidFill>
                <a:latin typeface="Arial"/>
              </a:rPr>
              <a:pPr defTabSz="342337"/>
              <a:t>53</a:t>
            </a:fld>
            <a:endParaRPr lang="en-US">
              <a:solidFill>
                <a:srgbClr val="FFFFFF"/>
              </a:solidFill>
              <a:latin typeface="Arial"/>
            </a:endParaRPr>
          </a:p>
        </p:txBody>
      </p:sp>
    </p:spTree>
    <p:extLst>
      <p:ext uri="{BB962C8B-B14F-4D97-AF65-F5344CB8AC3E}">
        <p14:creationId xmlns:p14="http://schemas.microsoft.com/office/powerpoint/2010/main" val="538233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Full Process</a:t>
            </a:r>
            <a:r>
              <a:rPr lang="en-US" dirty="0"/>
              <a:t>	</a:t>
            </a:r>
          </a:p>
        </p:txBody>
      </p:sp>
      <p:sp>
        <p:nvSpPr>
          <p:cNvPr id="3" name="Content Placeholder 2"/>
          <p:cNvSpPr>
            <a:spLocks noGrp="1"/>
          </p:cNvSpPr>
          <p:nvPr>
            <p:ph idx="1"/>
          </p:nvPr>
        </p:nvSpPr>
        <p:spPr/>
        <p:txBody>
          <a:bodyPr/>
          <a:lstStyle/>
          <a:p>
            <a:r>
              <a:rPr lang="en-US" sz="2000" dirty="0"/>
              <a:t>Enrollment</a:t>
            </a:r>
          </a:p>
          <a:p>
            <a:r>
              <a:rPr lang="en-US" sz="2000" dirty="0"/>
              <a:t>Coverage Determination</a:t>
            </a:r>
          </a:p>
          <a:p>
            <a:r>
              <a:rPr lang="en-US" sz="2000" dirty="0"/>
              <a:t>Prior Authorization</a:t>
            </a:r>
          </a:p>
          <a:p>
            <a:r>
              <a:rPr lang="en-US" sz="2000" dirty="0"/>
              <a:t>Access Options</a:t>
            </a:r>
          </a:p>
          <a:p>
            <a:r>
              <a:rPr lang="en-US" sz="2000" dirty="0"/>
              <a:t>Secondary Coverage Options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defTabSz="342337"/>
            <a:fld id="{1D2EA5EF-C699-AF4C-BA42-C0A1CAAB713C}" type="slidenum">
              <a:rPr lang="en-US">
                <a:solidFill>
                  <a:srgbClr val="FFFFFF"/>
                </a:solidFill>
                <a:latin typeface="Arial"/>
              </a:rPr>
              <a:pPr defTabSz="342337"/>
              <a:t>54</a:t>
            </a:fld>
            <a:endParaRPr lang="en-US">
              <a:solidFill>
                <a:srgbClr val="FFFFFF"/>
              </a:solidFill>
              <a:latin typeface="Arial"/>
            </a:endParaRPr>
          </a:p>
        </p:txBody>
      </p:sp>
    </p:spTree>
    <p:extLst>
      <p:ext uri="{BB962C8B-B14F-4D97-AF65-F5344CB8AC3E}">
        <p14:creationId xmlns:p14="http://schemas.microsoft.com/office/powerpoint/2010/main" val="3858309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87" y="29592"/>
            <a:ext cx="8315569" cy="1143000"/>
          </a:xfrm>
        </p:spPr>
        <p:txBody>
          <a:bodyPr/>
          <a:lstStyle/>
          <a:p>
            <a:r>
              <a:rPr lang="en-US" dirty="0">
                <a:solidFill>
                  <a:srgbClr val="002060"/>
                </a:solidFill>
              </a:rPr>
              <a:t>Enrollment</a:t>
            </a:r>
            <a:br>
              <a:rPr lang="en-US" dirty="0">
                <a:solidFill>
                  <a:srgbClr val="002060"/>
                </a:solidFill>
              </a:rPr>
            </a:br>
            <a:r>
              <a:rPr lang="en-US" dirty="0">
                <a:solidFill>
                  <a:srgbClr val="002060"/>
                </a:solidFill>
              </a:rPr>
              <a:t>Form</a:t>
            </a:r>
          </a:p>
        </p:txBody>
      </p:sp>
      <p:pic>
        <p:nvPicPr>
          <p:cNvPr id="5" name="Content Placeholder 4"/>
          <p:cNvPicPr>
            <a:picLocks noGrp="1" noChangeAspect="1"/>
          </p:cNvPicPr>
          <p:nvPr>
            <p:ph idx="1"/>
          </p:nvPr>
        </p:nvPicPr>
        <p:blipFill>
          <a:blip r:embed="rId2"/>
          <a:stretch>
            <a:fillRect/>
          </a:stretch>
        </p:blipFill>
        <p:spPr>
          <a:xfrm>
            <a:off x="2209800" y="155878"/>
            <a:ext cx="6791571" cy="5901701"/>
          </a:xfrm>
          <a:prstGeom prst="rect">
            <a:avLst/>
          </a:prstGeom>
        </p:spPr>
      </p:pic>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55</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2438400" y="4876800"/>
            <a:ext cx="990600"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283444" y="1203072"/>
            <a:ext cx="18288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22222"/>
                </a:solidFill>
                <a:effectLst/>
                <a:uLnTx/>
                <a:uFillTx/>
                <a:latin typeface="Arial"/>
                <a:ea typeface="+mn-ea"/>
                <a:cs typeface="+mn-cs"/>
              </a:rPr>
              <a:t>ViiV</a:t>
            </a:r>
            <a:r>
              <a:rPr kumimoji="0" lang="en-US" sz="1400" b="1" i="0" u="none" strike="noStrike" kern="1200" cap="none" spc="0" normalizeH="0" baseline="0" noProof="0" dirty="0">
                <a:ln>
                  <a:noFill/>
                </a:ln>
                <a:solidFill>
                  <a:srgbClr val="222222"/>
                </a:solidFill>
                <a:effectLst/>
                <a:uLnTx/>
                <a:uFillTx/>
                <a:latin typeface="Arial"/>
                <a:ea typeface="+mn-ea"/>
                <a:cs typeface="+mn-cs"/>
              </a:rPr>
              <a:t> Connect Website </a:t>
            </a:r>
            <a:r>
              <a:rPr kumimoji="0" lang="en-US" sz="1400" b="0" i="0" u="none" strike="noStrike" kern="1200" cap="none" spc="0" normalizeH="0" baseline="0" noProof="0" dirty="0">
                <a:ln>
                  <a:noFill/>
                </a:ln>
                <a:solidFill>
                  <a:srgbClr val="222222"/>
                </a:solidFill>
                <a:effectLst/>
                <a:uLnTx/>
                <a:uFillTx/>
                <a:latin typeface="Arial"/>
                <a:ea typeface="+mn-ea"/>
                <a:cs typeface="+mn-cs"/>
              </a:rPr>
              <a:t>(https://www.viivconnect.com/content/dam/cf-viiv/viiv-connect/master/pdf/CABENUVA_Enrollment_Form.pdf)</a:t>
            </a:r>
          </a:p>
        </p:txBody>
      </p:sp>
      <p:sp>
        <p:nvSpPr>
          <p:cNvPr id="6" name="Rectangle 5">
            <a:extLst>
              <a:ext uri="{FF2B5EF4-FFF2-40B4-BE49-F238E27FC236}">
                <a16:creationId xmlns:a16="http://schemas.microsoft.com/office/drawing/2014/main" id="{89B1D446-7238-4532-BA97-69D2BD012C58}"/>
              </a:ext>
            </a:extLst>
          </p:cNvPr>
          <p:cNvSpPr/>
          <p:nvPr/>
        </p:nvSpPr>
        <p:spPr>
          <a:xfrm>
            <a:off x="7162800" y="381000"/>
            <a:ext cx="1752600" cy="4194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012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41" y="152400"/>
            <a:ext cx="8315569" cy="1143000"/>
          </a:xfrm>
        </p:spPr>
        <p:txBody>
          <a:bodyPr/>
          <a:lstStyle/>
          <a:p>
            <a:r>
              <a:rPr lang="en-US" dirty="0">
                <a:solidFill>
                  <a:srgbClr val="002060"/>
                </a:solidFill>
              </a:rPr>
              <a:t>Enrollment</a:t>
            </a:r>
            <a:br>
              <a:rPr lang="en-US" dirty="0">
                <a:solidFill>
                  <a:srgbClr val="002060"/>
                </a:solidFill>
              </a:rPr>
            </a:br>
            <a:r>
              <a:rPr lang="en-US" dirty="0">
                <a:solidFill>
                  <a:srgbClr val="002060"/>
                </a:solidFill>
              </a:rPr>
              <a:t>Form</a:t>
            </a:r>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56</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2"/>
          <a:stretch>
            <a:fillRect/>
          </a:stretch>
        </p:blipFill>
        <p:spPr>
          <a:xfrm>
            <a:off x="2194542" y="51800"/>
            <a:ext cx="6858217" cy="6254081"/>
          </a:xfrm>
          <a:prstGeom prst="rect">
            <a:avLst/>
          </a:prstGeom>
        </p:spPr>
      </p:pic>
      <p:sp>
        <p:nvSpPr>
          <p:cNvPr id="10" name="Rectangle 9"/>
          <p:cNvSpPr/>
          <p:nvPr/>
        </p:nvSpPr>
        <p:spPr>
          <a:xfrm>
            <a:off x="2286000" y="2438400"/>
            <a:ext cx="6629400" cy="990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224948" y="1473227"/>
            <a:ext cx="18288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22222"/>
                </a:solidFill>
                <a:effectLst/>
                <a:uLnTx/>
                <a:uFillTx/>
                <a:latin typeface="Arial"/>
                <a:ea typeface="+mn-ea"/>
                <a:cs typeface="+mn-cs"/>
              </a:rPr>
              <a:t>ViiV</a:t>
            </a:r>
            <a:r>
              <a:rPr kumimoji="0" lang="en-US" sz="1400" b="1" i="0" u="none" strike="noStrike" kern="1200" cap="none" spc="0" normalizeH="0" baseline="0" noProof="0" dirty="0">
                <a:ln>
                  <a:noFill/>
                </a:ln>
                <a:solidFill>
                  <a:srgbClr val="222222"/>
                </a:solidFill>
                <a:effectLst/>
                <a:uLnTx/>
                <a:uFillTx/>
                <a:latin typeface="Arial"/>
                <a:ea typeface="+mn-ea"/>
                <a:cs typeface="+mn-cs"/>
              </a:rPr>
              <a:t> Connect Website </a:t>
            </a:r>
            <a:r>
              <a:rPr kumimoji="0" lang="en-US" sz="1400" b="0" i="0" u="none" strike="noStrike" kern="1200" cap="none" spc="0" normalizeH="0" baseline="0" noProof="0" dirty="0">
                <a:ln>
                  <a:noFill/>
                </a:ln>
                <a:solidFill>
                  <a:srgbClr val="222222"/>
                </a:solidFill>
                <a:effectLst/>
                <a:uLnTx/>
                <a:uFillTx/>
                <a:latin typeface="Arial"/>
                <a:ea typeface="+mn-ea"/>
                <a:cs typeface="+mn-cs"/>
              </a:rPr>
              <a:t>(https://www.viivconnect.com/content/dam/cf-viiv/viiv-connect/master/pdf/CABENUVA_Enrollment_Form.pdf)</a:t>
            </a:r>
          </a:p>
        </p:txBody>
      </p:sp>
      <p:sp>
        <p:nvSpPr>
          <p:cNvPr id="3" name="Rectangle 2">
            <a:extLst>
              <a:ext uri="{FF2B5EF4-FFF2-40B4-BE49-F238E27FC236}">
                <a16:creationId xmlns:a16="http://schemas.microsoft.com/office/drawing/2014/main" id="{812C9160-08F4-434C-9373-2FF35D4A1E51}"/>
              </a:ext>
            </a:extLst>
          </p:cNvPr>
          <p:cNvSpPr/>
          <p:nvPr/>
        </p:nvSpPr>
        <p:spPr>
          <a:xfrm>
            <a:off x="7162800" y="228600"/>
            <a:ext cx="17526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15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178812"/>
            <a:ext cx="8315569" cy="857250"/>
          </a:xfrm>
        </p:spPr>
        <p:txBody>
          <a:bodyPr/>
          <a:lstStyle/>
          <a:p>
            <a:r>
              <a:rPr lang="en-US" dirty="0">
                <a:solidFill>
                  <a:srgbClr val="002060"/>
                </a:solidFill>
              </a:rPr>
              <a:t>Coverage Determination/Prior Authorization</a:t>
            </a:r>
          </a:p>
        </p:txBody>
      </p:sp>
      <p:pic>
        <p:nvPicPr>
          <p:cNvPr id="5" name="Content Placeholder 4"/>
          <p:cNvPicPr>
            <a:picLocks noGrp="1" noChangeAspect="1"/>
          </p:cNvPicPr>
          <p:nvPr>
            <p:ph idx="1"/>
          </p:nvPr>
        </p:nvPicPr>
        <p:blipFill>
          <a:blip r:embed="rId2"/>
          <a:stretch>
            <a:fillRect/>
          </a:stretch>
        </p:blipFill>
        <p:spPr>
          <a:xfrm>
            <a:off x="5816" y="914400"/>
            <a:ext cx="3928488" cy="4953000"/>
          </a:xfrm>
          <a:prstGeom prst="rect">
            <a:avLst/>
          </a:prstGeom>
        </p:spPr>
      </p:pic>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57</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p:cNvPicPr>
            <a:picLocks noChangeAspect="1"/>
          </p:cNvPicPr>
          <p:nvPr/>
        </p:nvPicPr>
        <p:blipFill>
          <a:blip r:embed="rId3"/>
          <a:stretch>
            <a:fillRect/>
          </a:stretch>
        </p:blipFill>
        <p:spPr>
          <a:xfrm>
            <a:off x="3906367" y="914400"/>
            <a:ext cx="5219345" cy="2672162"/>
          </a:xfrm>
          <a:prstGeom prst="rect">
            <a:avLst/>
          </a:prstGeom>
        </p:spPr>
      </p:pic>
      <p:sp>
        <p:nvSpPr>
          <p:cNvPr id="9" name="TextBox 8"/>
          <p:cNvSpPr txBox="1"/>
          <p:nvPr/>
        </p:nvSpPr>
        <p:spPr>
          <a:xfrm>
            <a:off x="4309254" y="3930558"/>
            <a:ext cx="4471988" cy="1015663"/>
          </a:xfrm>
          <a:prstGeom prst="rect">
            <a:avLst/>
          </a:prstGeom>
          <a:noFill/>
        </p:spPr>
        <p:txBody>
          <a:bodyPr wrap="square" rtlCol="0">
            <a:spAutoFit/>
          </a:bodyPr>
          <a:lstStyle/>
          <a:p>
            <a:pPr marL="0" marR="0" lvl="0" indent="0" algn="l" defTabSz="34233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ViiV Connect reviews coverage and provides clinic with options for prescription and acquisition.</a:t>
            </a:r>
          </a:p>
        </p:txBody>
      </p:sp>
      <p:sp>
        <p:nvSpPr>
          <p:cNvPr id="3" name="Rectangle 2"/>
          <p:cNvSpPr/>
          <p:nvPr/>
        </p:nvSpPr>
        <p:spPr>
          <a:xfrm>
            <a:off x="457203" y="1725931"/>
            <a:ext cx="380997"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58853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Access Options</a:t>
            </a:r>
          </a:p>
        </p:txBody>
      </p:sp>
      <p:graphicFrame>
        <p:nvGraphicFramePr>
          <p:cNvPr id="5" name="Content Placeholder 4"/>
          <p:cNvGraphicFramePr>
            <a:graphicFrameLocks noGrp="1"/>
          </p:cNvGraphicFramePr>
          <p:nvPr>
            <p:ph idx="1"/>
          </p:nvPr>
        </p:nvGraphicFramePr>
        <p:xfrm>
          <a:off x="152400" y="1676401"/>
          <a:ext cx="8839200" cy="3352798"/>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400819507"/>
                    </a:ext>
                  </a:extLst>
                </a:gridCol>
                <a:gridCol w="2254810">
                  <a:extLst>
                    <a:ext uri="{9D8B030D-6E8A-4147-A177-3AD203B41FA5}">
                      <a16:colId xmlns:a16="http://schemas.microsoft.com/office/drawing/2014/main" val="641013141"/>
                    </a:ext>
                  </a:extLst>
                </a:gridCol>
                <a:gridCol w="2164790">
                  <a:extLst>
                    <a:ext uri="{9D8B030D-6E8A-4147-A177-3AD203B41FA5}">
                      <a16:colId xmlns:a16="http://schemas.microsoft.com/office/drawing/2014/main" val="1915955127"/>
                    </a:ext>
                  </a:extLst>
                </a:gridCol>
                <a:gridCol w="2209800">
                  <a:extLst>
                    <a:ext uri="{9D8B030D-6E8A-4147-A177-3AD203B41FA5}">
                      <a16:colId xmlns:a16="http://schemas.microsoft.com/office/drawing/2014/main" val="3969675452"/>
                    </a:ext>
                  </a:extLst>
                </a:gridCol>
              </a:tblGrid>
              <a:tr h="337592">
                <a:tc>
                  <a:txBody>
                    <a:bodyPr/>
                    <a:lstStyle/>
                    <a:p>
                      <a:endParaRPr lang="en-US" sz="1000" dirty="0"/>
                    </a:p>
                  </a:txBody>
                  <a:tcPr marL="68580" marR="68580" marT="34290" marB="34290"/>
                </a:tc>
                <a:tc>
                  <a:txBody>
                    <a:bodyPr/>
                    <a:lstStyle/>
                    <a:p>
                      <a:r>
                        <a:rPr lang="en-US" sz="1000" dirty="0"/>
                        <a:t>Buy-and-Bill</a:t>
                      </a:r>
                    </a:p>
                  </a:txBody>
                  <a:tcPr marL="68580" marR="68580" marT="34290" marB="34290"/>
                </a:tc>
                <a:tc>
                  <a:txBody>
                    <a:bodyPr/>
                    <a:lstStyle/>
                    <a:p>
                      <a:r>
                        <a:rPr lang="en-US" sz="1000" dirty="0"/>
                        <a:t>White Bagging</a:t>
                      </a:r>
                    </a:p>
                  </a:txBody>
                  <a:tcPr marL="68580" marR="68580" marT="34290" marB="34290"/>
                </a:tc>
                <a:tc>
                  <a:txBody>
                    <a:bodyPr/>
                    <a:lstStyle/>
                    <a:p>
                      <a:r>
                        <a:rPr lang="en-US" sz="1000" dirty="0"/>
                        <a:t>Brown Bagging</a:t>
                      </a:r>
                    </a:p>
                  </a:txBody>
                  <a:tcPr marL="68580" marR="68580" marT="34290" marB="34290"/>
                </a:tc>
                <a:extLst>
                  <a:ext uri="{0D108BD9-81ED-4DB2-BD59-A6C34878D82A}">
                    <a16:rowId xmlns:a16="http://schemas.microsoft.com/office/drawing/2014/main" val="2601887510"/>
                  </a:ext>
                </a:extLst>
              </a:tr>
              <a:tr h="832419">
                <a:tc>
                  <a:txBody>
                    <a:bodyPr/>
                    <a:lstStyle/>
                    <a:p>
                      <a:r>
                        <a:rPr lang="en-US" sz="1000" dirty="0"/>
                        <a:t>Description</a:t>
                      </a:r>
                    </a:p>
                  </a:txBody>
                  <a:tcPr marL="68580" marR="68580" marT="34290" marB="34290"/>
                </a:tc>
                <a:tc>
                  <a:txBody>
                    <a:bodyPr/>
                    <a:lstStyle/>
                    <a:p>
                      <a:r>
                        <a:rPr lang="en-US" sz="1000" dirty="0"/>
                        <a:t>Clinic acquires and</a:t>
                      </a:r>
                      <a:r>
                        <a:rPr lang="en-US" sz="1000" baseline="0" dirty="0"/>
                        <a:t> bills for drug and administration</a:t>
                      </a:r>
                      <a:endParaRPr lang="en-US" sz="1000" dirty="0"/>
                    </a:p>
                  </a:txBody>
                  <a:tcPr marL="68580" marR="68580" marT="34290" marB="34290"/>
                </a:tc>
                <a:tc>
                  <a:txBody>
                    <a:bodyPr/>
                    <a:lstStyle/>
                    <a:p>
                      <a:r>
                        <a:rPr lang="en-US" sz="1000" dirty="0"/>
                        <a:t>Prescription sent to specialty pharmacy;</a:t>
                      </a:r>
                      <a:r>
                        <a:rPr lang="en-US" sz="1000" baseline="0" dirty="0"/>
                        <a:t> drug mailed to clinic for administration</a:t>
                      </a:r>
                      <a:endParaRPr lang="en-US" sz="1000" dirty="0"/>
                    </a:p>
                  </a:txBody>
                  <a:tcPr marL="68580" marR="68580" marT="34290" marB="34290"/>
                </a:tc>
                <a:tc>
                  <a:txBody>
                    <a:bodyPr/>
                    <a:lstStyle/>
                    <a:p>
                      <a:r>
                        <a:rPr lang="en-US" sz="1000" dirty="0"/>
                        <a:t>Prescription sent to specialty pharmacy;</a:t>
                      </a:r>
                      <a:r>
                        <a:rPr lang="en-US" sz="1000" baseline="0" dirty="0"/>
                        <a:t> patient picks it up and takes to provider for administration</a:t>
                      </a:r>
                      <a:endParaRPr lang="en-US" sz="1000" dirty="0"/>
                    </a:p>
                  </a:txBody>
                  <a:tcPr marL="68580" marR="68580" marT="34290" marB="34290"/>
                </a:tc>
                <a:extLst>
                  <a:ext uri="{0D108BD9-81ED-4DB2-BD59-A6C34878D82A}">
                    <a16:rowId xmlns:a16="http://schemas.microsoft.com/office/drawing/2014/main" val="4148947514"/>
                  </a:ext>
                </a:extLst>
              </a:tr>
              <a:tr h="337592">
                <a:tc>
                  <a:txBody>
                    <a:bodyPr/>
                    <a:lstStyle/>
                    <a:p>
                      <a:r>
                        <a:rPr lang="en-US" sz="1000" baseline="0" dirty="0"/>
                        <a:t>Medical Benefit</a:t>
                      </a:r>
                      <a:endParaRPr lang="en-US" sz="1000" dirty="0"/>
                    </a:p>
                  </a:txBody>
                  <a:tcPr marL="68580" marR="68580" marT="34290" marB="34290"/>
                </a:tc>
                <a:tc>
                  <a:txBody>
                    <a:bodyPr/>
                    <a:lstStyle/>
                    <a:p>
                      <a:pPr algn="ctr"/>
                      <a:r>
                        <a:rPr lang="en-US" sz="1000" dirty="0"/>
                        <a:t>X</a:t>
                      </a:r>
                    </a:p>
                  </a:txBody>
                  <a:tcPr marL="68580" marR="68580" marT="34290" marB="34290" anchor="ctr"/>
                </a:tc>
                <a:tc>
                  <a:txBody>
                    <a:bodyPr/>
                    <a:lstStyle/>
                    <a:p>
                      <a:pPr algn="ctr"/>
                      <a:r>
                        <a:rPr lang="en-US" sz="1000" dirty="0"/>
                        <a:t>X</a:t>
                      </a:r>
                    </a:p>
                  </a:txBody>
                  <a:tcPr marL="68580" marR="68580" marT="34290" marB="34290" anchor="ctr"/>
                </a:tc>
                <a:tc>
                  <a:txBody>
                    <a:bodyPr/>
                    <a:lstStyle/>
                    <a:p>
                      <a:pPr algn="ctr"/>
                      <a:endParaRPr lang="en-US" sz="1000" dirty="0"/>
                    </a:p>
                  </a:txBody>
                  <a:tcPr marL="68580" marR="68580" marT="34290" marB="34290" anchor="ctr"/>
                </a:tc>
                <a:extLst>
                  <a:ext uri="{0D108BD9-81ED-4DB2-BD59-A6C34878D82A}">
                    <a16:rowId xmlns:a16="http://schemas.microsoft.com/office/drawing/2014/main" val="2595548797"/>
                  </a:ext>
                </a:extLst>
              </a:tr>
              <a:tr h="337592">
                <a:tc>
                  <a:txBody>
                    <a:bodyPr/>
                    <a:lstStyle/>
                    <a:p>
                      <a:r>
                        <a:rPr lang="en-US" sz="1000" dirty="0"/>
                        <a:t>Pharmacy Benefit</a:t>
                      </a:r>
                    </a:p>
                  </a:txBody>
                  <a:tcPr marL="68580" marR="68580" marT="34290" marB="34290"/>
                </a:tc>
                <a:tc>
                  <a:txBody>
                    <a:bodyPr/>
                    <a:lstStyle/>
                    <a:p>
                      <a:pPr algn="ctr"/>
                      <a:endParaRPr lang="en-US" sz="1000" dirty="0"/>
                    </a:p>
                  </a:txBody>
                  <a:tcPr marL="68580" marR="68580" marT="34290" marB="34290" anchor="ctr"/>
                </a:tc>
                <a:tc>
                  <a:txBody>
                    <a:bodyPr/>
                    <a:lstStyle/>
                    <a:p>
                      <a:pPr algn="ctr"/>
                      <a:r>
                        <a:rPr lang="en-US" sz="1000" dirty="0"/>
                        <a:t>X</a:t>
                      </a:r>
                    </a:p>
                  </a:txBody>
                  <a:tcPr marL="68580" marR="68580" marT="34290" marB="34290" anchor="ctr"/>
                </a:tc>
                <a:tc>
                  <a:txBody>
                    <a:bodyPr/>
                    <a:lstStyle/>
                    <a:p>
                      <a:pPr algn="ctr"/>
                      <a:r>
                        <a:rPr lang="en-US" sz="1000" dirty="0"/>
                        <a:t>X</a:t>
                      </a:r>
                    </a:p>
                  </a:txBody>
                  <a:tcPr marL="68580" marR="68580" marT="34290" marB="34290" anchor="ctr"/>
                </a:tc>
                <a:extLst>
                  <a:ext uri="{0D108BD9-81ED-4DB2-BD59-A6C34878D82A}">
                    <a16:rowId xmlns:a16="http://schemas.microsoft.com/office/drawing/2014/main" val="2656249516"/>
                  </a:ext>
                </a:extLst>
              </a:tr>
              <a:tr h="337592">
                <a:tc>
                  <a:txBody>
                    <a:bodyPr/>
                    <a:lstStyle/>
                    <a:p>
                      <a:r>
                        <a:rPr lang="en-US" sz="1000" dirty="0"/>
                        <a:t>Administration</a:t>
                      </a:r>
                      <a:r>
                        <a:rPr lang="en-US" sz="1000" baseline="0" dirty="0"/>
                        <a:t> Fee</a:t>
                      </a:r>
                      <a:endParaRPr lang="en-US" sz="1000" dirty="0"/>
                    </a:p>
                  </a:txBody>
                  <a:tcPr marL="68580" marR="68580" marT="34290" marB="34290"/>
                </a:tc>
                <a:tc>
                  <a:txBody>
                    <a:bodyPr/>
                    <a:lstStyle/>
                    <a:p>
                      <a:pPr algn="ctr"/>
                      <a:r>
                        <a:rPr lang="en-US" sz="1000" dirty="0"/>
                        <a:t>X</a:t>
                      </a:r>
                    </a:p>
                  </a:txBody>
                  <a:tcPr marL="68580" marR="68580" marT="34290" marB="34290" anchor="ctr"/>
                </a:tc>
                <a:tc>
                  <a:txBody>
                    <a:bodyPr/>
                    <a:lstStyle/>
                    <a:p>
                      <a:pPr algn="ctr"/>
                      <a:r>
                        <a:rPr lang="en-US" sz="1000" dirty="0"/>
                        <a:t>X</a:t>
                      </a:r>
                    </a:p>
                  </a:txBody>
                  <a:tcPr marL="68580" marR="68580" marT="34290" marB="34290" anchor="ctr"/>
                </a:tc>
                <a:tc>
                  <a:txBody>
                    <a:bodyPr/>
                    <a:lstStyle/>
                    <a:p>
                      <a:pPr algn="ctr"/>
                      <a:r>
                        <a:rPr lang="en-US" sz="1000" dirty="0"/>
                        <a:t>X</a:t>
                      </a:r>
                    </a:p>
                  </a:txBody>
                  <a:tcPr marL="68580" marR="68580" marT="34290" marB="34290" anchor="ctr"/>
                </a:tc>
                <a:extLst>
                  <a:ext uri="{0D108BD9-81ED-4DB2-BD59-A6C34878D82A}">
                    <a16:rowId xmlns:a16="http://schemas.microsoft.com/office/drawing/2014/main" val="3055054554"/>
                  </a:ext>
                </a:extLst>
              </a:tr>
              <a:tr h="337592">
                <a:tc>
                  <a:txBody>
                    <a:bodyPr/>
                    <a:lstStyle/>
                    <a:p>
                      <a:r>
                        <a:rPr lang="en-US" sz="1000" dirty="0"/>
                        <a:t>Clinic</a:t>
                      </a:r>
                      <a:r>
                        <a:rPr lang="en-US" sz="1000" baseline="0" dirty="0"/>
                        <a:t> Inventory Control</a:t>
                      </a:r>
                      <a:endParaRPr lang="en-US" sz="1000" dirty="0"/>
                    </a:p>
                  </a:txBody>
                  <a:tcPr marL="68580" marR="68580" marT="34290" marB="34290"/>
                </a:tc>
                <a:tc>
                  <a:txBody>
                    <a:bodyPr/>
                    <a:lstStyle/>
                    <a:p>
                      <a:pPr algn="ctr"/>
                      <a:r>
                        <a:rPr lang="en-US" sz="1000" dirty="0"/>
                        <a:t>X</a:t>
                      </a:r>
                    </a:p>
                  </a:txBody>
                  <a:tcPr marL="68580" marR="68580" marT="34290" marB="34290" anchor="ctr"/>
                </a:tc>
                <a:tc>
                  <a:txBody>
                    <a:bodyPr/>
                    <a:lstStyle/>
                    <a:p>
                      <a:pPr algn="ctr"/>
                      <a:r>
                        <a:rPr lang="en-US" sz="1000" dirty="0"/>
                        <a:t>X</a:t>
                      </a:r>
                    </a:p>
                  </a:txBody>
                  <a:tcPr marL="68580" marR="68580" marT="34290" marB="34290" anchor="ctr"/>
                </a:tc>
                <a:tc>
                  <a:txBody>
                    <a:bodyPr/>
                    <a:lstStyle/>
                    <a:p>
                      <a:pPr algn="ctr"/>
                      <a:endParaRPr lang="en-US" sz="1000" dirty="0"/>
                    </a:p>
                  </a:txBody>
                  <a:tcPr marL="68580" marR="68580" marT="34290" marB="34290" anchor="ctr"/>
                </a:tc>
                <a:extLst>
                  <a:ext uri="{0D108BD9-81ED-4DB2-BD59-A6C34878D82A}">
                    <a16:rowId xmlns:a16="http://schemas.microsoft.com/office/drawing/2014/main" val="602886157"/>
                  </a:ext>
                </a:extLst>
              </a:tr>
              <a:tr h="832419">
                <a:tc>
                  <a:txBody>
                    <a:bodyPr/>
                    <a:lstStyle/>
                    <a:p>
                      <a:r>
                        <a:rPr lang="en-US" sz="1000" dirty="0"/>
                        <a:t>Comments</a:t>
                      </a:r>
                    </a:p>
                  </a:txBody>
                  <a:tcPr marL="68580" marR="68580" marT="34290" marB="34290"/>
                </a:tc>
                <a:tc gridSpan="3">
                  <a:txBody>
                    <a:bodyPr/>
                    <a:lstStyle/>
                    <a:p>
                      <a:pPr marL="285750" indent="-285750">
                        <a:buFont typeface="Arial" panose="020B0604020202020204" pitchFamily="34" charset="0"/>
                        <a:buChar char="•"/>
                      </a:pPr>
                      <a:r>
                        <a:rPr lang="en-US" sz="1000" dirty="0"/>
                        <a:t>CAB/RPV requires cold-chain storage.</a:t>
                      </a:r>
                      <a:r>
                        <a:rPr lang="en-US" sz="1000" baseline="0" dirty="0"/>
                        <a:t>  Thus, the “brown bag” option is unlikely to be an option for access.</a:t>
                      </a:r>
                    </a:p>
                    <a:p>
                      <a:pPr marL="285750" indent="-285750">
                        <a:buFont typeface="Arial" panose="020B0604020202020204" pitchFamily="34" charset="0"/>
                        <a:buChar char="•"/>
                      </a:pPr>
                      <a:r>
                        <a:rPr lang="en-US" sz="1000" baseline="0" dirty="0"/>
                        <a:t>Medical claims subject to deductible/out-of-pocket for administration fees</a:t>
                      </a:r>
                    </a:p>
                    <a:p>
                      <a:pPr marL="285750" indent="-285750">
                        <a:buFont typeface="Arial" panose="020B0604020202020204" pitchFamily="34" charset="0"/>
                        <a:buChar char="•"/>
                      </a:pPr>
                      <a:r>
                        <a:rPr lang="en-US" sz="1000" baseline="0" dirty="0"/>
                        <a:t>Wholesaler limited distribution for buy-and-bill (Cardinal, ASD, </a:t>
                      </a:r>
                      <a:r>
                        <a:rPr lang="en-US" sz="1000" baseline="0" dirty="0" err="1"/>
                        <a:t>Besse</a:t>
                      </a:r>
                      <a:r>
                        <a:rPr lang="en-US" sz="1000" baseline="0" dirty="0"/>
                        <a:t>, </a:t>
                      </a:r>
                      <a:r>
                        <a:rPr lang="en-US" sz="1000" baseline="0" dirty="0" err="1"/>
                        <a:t>Curascript</a:t>
                      </a:r>
                      <a:r>
                        <a:rPr lang="en-US" sz="1000" baseline="0" dirty="0"/>
                        <a:t>, McKesson)</a:t>
                      </a:r>
                      <a:endParaRPr lang="en-US" sz="1000" dirty="0"/>
                    </a:p>
                  </a:txBody>
                  <a:tcPr marL="68580" marR="68580" marT="34290" marB="34290"/>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4502267"/>
                  </a:ext>
                </a:extLst>
              </a:tr>
            </a:tbl>
          </a:graphicData>
        </a:graphic>
      </p:graphicFrame>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58</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280852" y="5270925"/>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Adapted from </a:t>
            </a:r>
            <a:r>
              <a:rPr kumimoji="0" lang="en-US" sz="1000" b="0" i="0" u="none" strike="noStrike" kern="1200" cap="none" spc="0" normalizeH="0" baseline="0" noProof="0" dirty="0" err="1">
                <a:ln>
                  <a:noFill/>
                </a:ln>
                <a:solidFill>
                  <a:srgbClr val="222222"/>
                </a:solidFill>
                <a:effectLst/>
                <a:uLnTx/>
                <a:uFillTx/>
                <a:latin typeface="Arial"/>
                <a:ea typeface="+mn-ea"/>
                <a:cs typeface="+mn-cs"/>
              </a:rPr>
              <a:t>Cabenuva</a:t>
            </a:r>
            <a:r>
              <a:rPr kumimoji="0" lang="en-US" sz="1000" b="0" i="0" u="none" strike="noStrike" kern="1200" cap="none" spc="0" normalizeH="0" baseline="0" noProof="0" dirty="0">
                <a:ln>
                  <a:noFill/>
                </a:ln>
                <a:solidFill>
                  <a:srgbClr val="222222"/>
                </a:solidFill>
                <a:effectLst/>
                <a:uLnTx/>
                <a:uFillTx/>
                <a:latin typeface="Arial"/>
                <a:ea typeface="+mn-ea"/>
                <a:cs typeface="+mn-cs"/>
              </a:rPr>
              <a:t> Website: https://www.viivconnect.com/content/dam/cf-viiv/viiv-connect/master/pdf/CABENUVA_Acquisition_Guide.pdf</a:t>
            </a:r>
          </a:p>
        </p:txBody>
      </p:sp>
    </p:spTree>
    <p:extLst>
      <p:ext uri="{BB962C8B-B14F-4D97-AF65-F5344CB8AC3E}">
        <p14:creationId xmlns:p14="http://schemas.microsoft.com/office/powerpoint/2010/main" val="559922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Cost</a:t>
            </a:r>
          </a:p>
        </p:txBody>
      </p:sp>
      <p:graphicFrame>
        <p:nvGraphicFramePr>
          <p:cNvPr id="5" name="Content Placeholder 4"/>
          <p:cNvGraphicFramePr>
            <a:graphicFrameLocks noGrp="1"/>
          </p:cNvGraphicFramePr>
          <p:nvPr>
            <p:ph idx="1"/>
          </p:nvPr>
        </p:nvGraphicFramePr>
        <p:xfrm>
          <a:off x="152400" y="1600200"/>
          <a:ext cx="8839199" cy="3124200"/>
        </p:xfrm>
        <a:graphic>
          <a:graphicData uri="http://schemas.openxmlformats.org/drawingml/2006/table">
            <a:tbl>
              <a:tblPr firstRow="1" bandRow="1">
                <a:tableStyleId>{5C22544A-7EE6-4342-B048-85BDC9FD1C3A}</a:tableStyleId>
              </a:tblPr>
              <a:tblGrid>
                <a:gridCol w="3059616">
                  <a:extLst>
                    <a:ext uri="{9D8B030D-6E8A-4147-A177-3AD203B41FA5}">
                      <a16:colId xmlns:a16="http://schemas.microsoft.com/office/drawing/2014/main" val="3558522735"/>
                    </a:ext>
                  </a:extLst>
                </a:gridCol>
                <a:gridCol w="2833183">
                  <a:extLst>
                    <a:ext uri="{9D8B030D-6E8A-4147-A177-3AD203B41FA5}">
                      <a16:colId xmlns:a16="http://schemas.microsoft.com/office/drawing/2014/main" val="2573274190"/>
                    </a:ext>
                  </a:extLst>
                </a:gridCol>
                <a:gridCol w="2946400">
                  <a:extLst>
                    <a:ext uri="{9D8B030D-6E8A-4147-A177-3AD203B41FA5}">
                      <a16:colId xmlns:a16="http://schemas.microsoft.com/office/drawing/2014/main" val="1723868747"/>
                    </a:ext>
                  </a:extLst>
                </a:gridCol>
              </a:tblGrid>
              <a:tr h="520700">
                <a:tc>
                  <a:txBody>
                    <a:bodyPr/>
                    <a:lstStyle/>
                    <a:p>
                      <a:endParaRPr lang="en-US" sz="1000" dirty="0"/>
                    </a:p>
                  </a:txBody>
                  <a:tcPr marL="68580" marR="68580" marT="34290" marB="34290" anchor="ctr"/>
                </a:tc>
                <a:tc>
                  <a:txBody>
                    <a:bodyPr/>
                    <a:lstStyle/>
                    <a:p>
                      <a:r>
                        <a:rPr lang="en-US" sz="1000" dirty="0"/>
                        <a:t>Loading</a:t>
                      </a:r>
                      <a:r>
                        <a:rPr lang="en-US" sz="1000" baseline="0" dirty="0"/>
                        <a:t> Dose (600/900mg)</a:t>
                      </a:r>
                      <a:endParaRPr lang="en-US" sz="1000" dirty="0"/>
                    </a:p>
                  </a:txBody>
                  <a:tcPr marL="68580" marR="68580" marT="34290" marB="34290" anchor="ctr"/>
                </a:tc>
                <a:tc>
                  <a:txBody>
                    <a:bodyPr/>
                    <a:lstStyle/>
                    <a:p>
                      <a:r>
                        <a:rPr lang="en-US" sz="1000" dirty="0"/>
                        <a:t>Maintenance Dose (400/600mg)</a:t>
                      </a:r>
                    </a:p>
                  </a:txBody>
                  <a:tcPr marL="68580" marR="68580" marT="34290" marB="34290" anchor="ctr"/>
                </a:tc>
                <a:extLst>
                  <a:ext uri="{0D108BD9-81ED-4DB2-BD59-A6C34878D82A}">
                    <a16:rowId xmlns:a16="http://schemas.microsoft.com/office/drawing/2014/main" val="3258192231"/>
                  </a:ext>
                </a:extLst>
              </a:tr>
              <a:tr h="520700">
                <a:tc>
                  <a:txBody>
                    <a:bodyPr/>
                    <a:lstStyle/>
                    <a:p>
                      <a:r>
                        <a:rPr lang="en-US" sz="1000" dirty="0"/>
                        <a:t>Average Wholesale</a:t>
                      </a:r>
                      <a:r>
                        <a:rPr lang="en-US" sz="1000" baseline="0" dirty="0"/>
                        <a:t> Price (AWP)</a:t>
                      </a:r>
                      <a:endParaRPr lang="en-US" sz="1000" dirty="0"/>
                    </a:p>
                  </a:txBody>
                  <a:tcPr marL="68580" marR="68580" marT="34290" marB="34290" anchor="ctr"/>
                </a:tc>
                <a:tc>
                  <a:txBody>
                    <a:bodyPr/>
                    <a:lstStyle/>
                    <a:p>
                      <a:pPr algn="ctr"/>
                      <a:r>
                        <a:rPr lang="en-US" sz="1000" baseline="0" dirty="0"/>
                        <a:t>$7,200</a:t>
                      </a:r>
                      <a:endParaRPr lang="en-US" sz="1000" dirty="0"/>
                    </a:p>
                  </a:txBody>
                  <a:tcPr marL="68580" marR="68580" marT="34290" marB="34290" anchor="ctr"/>
                </a:tc>
                <a:tc>
                  <a:txBody>
                    <a:bodyPr/>
                    <a:lstStyle/>
                    <a:p>
                      <a:pPr algn="ctr"/>
                      <a:r>
                        <a:rPr lang="en-US" sz="1000" dirty="0"/>
                        <a:t>$4,800</a:t>
                      </a:r>
                    </a:p>
                  </a:txBody>
                  <a:tcPr marL="68580" marR="68580" marT="34290" marB="34290" anchor="ctr"/>
                </a:tc>
                <a:extLst>
                  <a:ext uri="{0D108BD9-81ED-4DB2-BD59-A6C34878D82A}">
                    <a16:rowId xmlns:a16="http://schemas.microsoft.com/office/drawing/2014/main" val="3909415496"/>
                  </a:ext>
                </a:extLst>
              </a:tr>
              <a:tr h="520700">
                <a:tc>
                  <a:txBody>
                    <a:bodyPr/>
                    <a:lstStyle/>
                    <a:p>
                      <a:r>
                        <a:rPr lang="en-US" sz="1000" dirty="0"/>
                        <a:t>Wholesaler</a:t>
                      </a:r>
                      <a:r>
                        <a:rPr lang="en-US" sz="1000" baseline="0" dirty="0"/>
                        <a:t> Acquisition Cost (WAC)</a:t>
                      </a:r>
                      <a:endParaRPr lang="en-US" sz="1000" dirty="0"/>
                    </a:p>
                  </a:txBody>
                  <a:tcPr marL="68580" marR="68580" marT="34290" marB="34290" anchor="ctr"/>
                </a:tc>
                <a:tc>
                  <a:txBody>
                    <a:bodyPr/>
                    <a:lstStyle/>
                    <a:p>
                      <a:pPr algn="ctr"/>
                      <a:r>
                        <a:rPr lang="en-US" sz="1000" dirty="0"/>
                        <a:t>$5,900</a:t>
                      </a:r>
                    </a:p>
                  </a:txBody>
                  <a:tcPr marL="68580" marR="68580" marT="34290" marB="34290" anchor="ctr"/>
                </a:tc>
                <a:tc>
                  <a:txBody>
                    <a:bodyPr/>
                    <a:lstStyle/>
                    <a:p>
                      <a:pPr algn="ctr"/>
                      <a:r>
                        <a:rPr lang="en-US" sz="1000" dirty="0"/>
                        <a:t>$3,960</a:t>
                      </a:r>
                    </a:p>
                  </a:txBody>
                  <a:tcPr marL="68580" marR="68580" marT="34290" marB="34290" anchor="ctr"/>
                </a:tc>
                <a:extLst>
                  <a:ext uri="{0D108BD9-81ED-4DB2-BD59-A6C34878D82A}">
                    <a16:rowId xmlns:a16="http://schemas.microsoft.com/office/drawing/2014/main" val="1841623417"/>
                  </a:ext>
                </a:extLst>
              </a:tr>
              <a:tr h="520700">
                <a:tc>
                  <a:txBody>
                    <a:bodyPr/>
                    <a:lstStyle/>
                    <a:p>
                      <a:r>
                        <a:rPr lang="en-US" sz="1000" dirty="0"/>
                        <a:t>340B Acquisition</a:t>
                      </a:r>
                      <a:r>
                        <a:rPr lang="en-US" sz="1000" baseline="0" dirty="0"/>
                        <a:t> Cost</a:t>
                      </a:r>
                      <a:endParaRPr lang="en-US" sz="1000" dirty="0"/>
                    </a:p>
                  </a:txBody>
                  <a:tcPr marL="68580" marR="68580" marT="34290" marB="34290" anchor="ctr"/>
                </a:tc>
                <a:tc>
                  <a:txBody>
                    <a:bodyPr/>
                    <a:lstStyle/>
                    <a:p>
                      <a:pPr algn="ctr"/>
                      <a:r>
                        <a:rPr lang="en-US" sz="1000" dirty="0"/>
                        <a:t>$4,567</a:t>
                      </a:r>
                    </a:p>
                  </a:txBody>
                  <a:tcPr marL="68580" marR="68580" marT="34290" marB="34290" anchor="ctr"/>
                </a:tc>
                <a:tc>
                  <a:txBody>
                    <a:bodyPr/>
                    <a:lstStyle/>
                    <a:p>
                      <a:pPr algn="ctr"/>
                      <a:r>
                        <a:rPr lang="en-US" sz="1000" dirty="0"/>
                        <a:t>$3,045</a:t>
                      </a:r>
                    </a:p>
                  </a:txBody>
                  <a:tcPr marL="68580" marR="68580" marT="34290" marB="34290" anchor="ctr"/>
                </a:tc>
                <a:extLst>
                  <a:ext uri="{0D108BD9-81ED-4DB2-BD59-A6C34878D82A}">
                    <a16:rowId xmlns:a16="http://schemas.microsoft.com/office/drawing/2014/main" val="212916819"/>
                  </a:ext>
                </a:extLst>
              </a:tr>
              <a:tr h="520700">
                <a:tc>
                  <a:txBody>
                    <a:bodyPr/>
                    <a:lstStyle/>
                    <a:p>
                      <a:r>
                        <a:rPr lang="en-US" sz="1000" dirty="0"/>
                        <a:t>ADAP Acquisition</a:t>
                      </a:r>
                      <a:r>
                        <a:rPr lang="en-US" sz="1000" baseline="0" dirty="0"/>
                        <a:t> Cost</a:t>
                      </a:r>
                      <a:endParaRPr lang="en-US" sz="1000" dirty="0"/>
                    </a:p>
                  </a:txBody>
                  <a:tcPr marL="68580" marR="68580" marT="34290" marB="34290" anchor="ctr"/>
                </a:tc>
                <a:tc>
                  <a:txBody>
                    <a:bodyPr/>
                    <a:lstStyle/>
                    <a:p>
                      <a:pPr algn="ctr"/>
                      <a:r>
                        <a:rPr lang="en-US" sz="1000" dirty="0"/>
                        <a:t>$1,800</a:t>
                      </a:r>
                    </a:p>
                  </a:txBody>
                  <a:tcPr marL="68580" marR="68580" marT="34290" marB="34290" anchor="ctr"/>
                </a:tc>
                <a:tc>
                  <a:txBody>
                    <a:bodyPr/>
                    <a:lstStyle/>
                    <a:p>
                      <a:pPr algn="ctr"/>
                      <a:r>
                        <a:rPr lang="en-US" sz="1000" dirty="0"/>
                        <a:t>$1,200</a:t>
                      </a:r>
                    </a:p>
                  </a:txBody>
                  <a:tcPr marL="68580" marR="68580" marT="34290" marB="34290" anchor="ctr"/>
                </a:tc>
                <a:extLst>
                  <a:ext uri="{0D108BD9-81ED-4DB2-BD59-A6C34878D82A}">
                    <a16:rowId xmlns:a16="http://schemas.microsoft.com/office/drawing/2014/main" val="4124992094"/>
                  </a:ext>
                </a:extLst>
              </a:tr>
              <a:tr h="520700">
                <a:tc>
                  <a:txBody>
                    <a:bodyPr/>
                    <a:lstStyle/>
                    <a:p>
                      <a:r>
                        <a:rPr lang="en-US" sz="1000" dirty="0"/>
                        <a:t>Comments</a:t>
                      </a:r>
                    </a:p>
                  </a:txBody>
                  <a:tcPr marL="68580" marR="68580" marT="34290" marB="34290" anchor="ctr"/>
                </a:tc>
                <a:tc gridSpan="2">
                  <a:txBody>
                    <a:bodyPr/>
                    <a:lstStyle/>
                    <a:p>
                      <a:pPr algn="ctr"/>
                      <a:r>
                        <a:rPr lang="en-US" sz="1000" dirty="0"/>
                        <a:t>All</a:t>
                      </a:r>
                      <a:r>
                        <a:rPr lang="en-US" sz="1000" baseline="0" dirty="0"/>
                        <a:t> estimated prices</a:t>
                      </a:r>
                      <a:r>
                        <a:rPr lang="en-US" sz="1000" baseline="30000" dirty="0"/>
                        <a:t>1</a:t>
                      </a:r>
                      <a:r>
                        <a:rPr lang="en-US" sz="1000" baseline="0" dirty="0"/>
                        <a:t>; ADAP price estimated to be 25% of AWP</a:t>
                      </a:r>
                      <a:endParaRPr lang="en-US" sz="1000" dirty="0"/>
                    </a:p>
                  </a:txBody>
                  <a:tcPr marL="68580" marR="68580" marT="34290" marB="34290" anchor="ctr"/>
                </a:tc>
                <a:tc hMerge="1">
                  <a:txBody>
                    <a:bodyPr/>
                    <a:lstStyle/>
                    <a:p>
                      <a:endParaRPr lang="en-US" dirty="0"/>
                    </a:p>
                  </a:txBody>
                  <a:tcPr/>
                </a:tc>
                <a:extLst>
                  <a:ext uri="{0D108BD9-81ED-4DB2-BD59-A6C34878D82A}">
                    <a16:rowId xmlns:a16="http://schemas.microsoft.com/office/drawing/2014/main" val="1505016001"/>
                  </a:ext>
                </a:extLst>
              </a:tr>
            </a:tbl>
          </a:graphicData>
        </a:graphic>
      </p:graphicFrame>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59</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p:cNvSpPr txBox="1"/>
          <p:nvPr/>
        </p:nvSpPr>
        <p:spPr>
          <a:xfrm>
            <a:off x="304800" y="5257800"/>
            <a:ext cx="85344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222222"/>
                </a:solidFill>
                <a:effectLst/>
                <a:uLnTx/>
                <a:uFillTx/>
                <a:latin typeface="Arial"/>
                <a:ea typeface="+mn-ea"/>
                <a:cs typeface="+mn-cs"/>
              </a:rPr>
              <a:t>1</a:t>
            </a:r>
            <a:r>
              <a:rPr kumimoji="0" lang="en-US" sz="1000" b="0" i="0" u="none" strike="noStrike" kern="1200" cap="none" spc="0" normalizeH="0" baseline="0" noProof="0" dirty="0">
                <a:ln>
                  <a:noFill/>
                </a:ln>
                <a:solidFill>
                  <a:srgbClr val="222222"/>
                </a:solidFill>
                <a:effectLst/>
                <a:uLnTx/>
                <a:uFillTx/>
                <a:latin typeface="Arial"/>
                <a:ea typeface="+mn-ea"/>
                <a:cs typeface="+mn-cs"/>
              </a:rPr>
              <a:t>AWP/WAC estimated pricing provided by NASTAD; 340B received from Cardinal Health</a:t>
            </a:r>
          </a:p>
        </p:txBody>
      </p:sp>
    </p:spTree>
    <p:extLst>
      <p:ext uri="{BB962C8B-B14F-4D97-AF65-F5344CB8AC3E}">
        <p14:creationId xmlns:p14="http://schemas.microsoft.com/office/powerpoint/2010/main" val="361020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5687"/>
            <a:ext cx="6172200" cy="642938"/>
          </a:xfrm>
        </p:spPr>
        <p:txBody>
          <a:bodyPr/>
          <a:lstStyle/>
          <a:p>
            <a:r>
              <a:rPr lang="en-GB" sz="2025" dirty="0"/>
              <a:t>How to define “long-acting”?</a:t>
            </a:r>
          </a:p>
        </p:txBody>
      </p:sp>
      <p:graphicFrame>
        <p:nvGraphicFramePr>
          <p:cNvPr id="4" name="Table 3"/>
          <p:cNvGraphicFramePr>
            <a:graphicFrameLocks noGrp="1" noChangeAspect="1"/>
          </p:cNvGraphicFramePr>
          <p:nvPr>
            <p:extLst>
              <p:ext uri="{D42A27DB-BD31-4B8C-83A1-F6EECF244321}">
                <p14:modId xmlns:p14="http://schemas.microsoft.com/office/powerpoint/2010/main" val="748790982"/>
              </p:ext>
            </p:extLst>
          </p:nvPr>
        </p:nvGraphicFramePr>
        <p:xfrm>
          <a:off x="304800" y="3028659"/>
          <a:ext cx="8686800" cy="2076741"/>
        </p:xfrm>
        <a:graphic>
          <a:graphicData uri="http://schemas.openxmlformats.org/drawingml/2006/table">
            <a:tbl>
              <a:tblPr firstRow="1" firstCol="1" bandRow="1">
                <a:tableStyleId>{5C22544A-7EE6-4342-B048-85BDC9FD1C3A}</a:tableStyleId>
              </a:tblPr>
              <a:tblGrid>
                <a:gridCol w="2241256">
                  <a:extLst>
                    <a:ext uri="{9D8B030D-6E8A-4147-A177-3AD203B41FA5}">
                      <a16:colId xmlns:a16="http://schemas.microsoft.com/office/drawing/2014/main" val="20000"/>
                    </a:ext>
                  </a:extLst>
                </a:gridCol>
                <a:gridCol w="1646164">
                  <a:extLst>
                    <a:ext uri="{9D8B030D-6E8A-4147-A177-3AD203B41FA5}">
                      <a16:colId xmlns:a16="http://schemas.microsoft.com/office/drawing/2014/main" val="20001"/>
                    </a:ext>
                  </a:extLst>
                </a:gridCol>
                <a:gridCol w="1715719">
                  <a:extLst>
                    <a:ext uri="{9D8B030D-6E8A-4147-A177-3AD203B41FA5}">
                      <a16:colId xmlns:a16="http://schemas.microsoft.com/office/drawing/2014/main" val="20002"/>
                    </a:ext>
                  </a:extLst>
                </a:gridCol>
                <a:gridCol w="3083661">
                  <a:extLst>
                    <a:ext uri="{9D8B030D-6E8A-4147-A177-3AD203B41FA5}">
                      <a16:colId xmlns:a16="http://schemas.microsoft.com/office/drawing/2014/main" val="20003"/>
                    </a:ext>
                  </a:extLst>
                </a:gridCol>
              </a:tblGrid>
              <a:tr h="981720">
                <a:tc>
                  <a:txBody>
                    <a:bodyPr/>
                    <a:lstStyle/>
                    <a:p>
                      <a:pPr algn="just">
                        <a:lnSpc>
                          <a:spcPct val="150000"/>
                        </a:lnSpc>
                        <a:spcAft>
                          <a:spcPts val="0"/>
                        </a:spcAft>
                      </a:pPr>
                      <a:r>
                        <a:rPr lang="en-GB" sz="2000" dirty="0">
                          <a:effectLst/>
                        </a:rPr>
                        <a:t>Route of delivery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lumMod val="50000"/>
                      </a:schemeClr>
                    </a:solidFill>
                  </a:tcPr>
                </a:tc>
                <a:tc>
                  <a:txBody>
                    <a:bodyPr/>
                    <a:lstStyle/>
                    <a:p>
                      <a:pPr algn="just">
                        <a:lnSpc>
                          <a:spcPct val="150000"/>
                        </a:lnSpc>
                        <a:spcAft>
                          <a:spcPts val="0"/>
                        </a:spcAft>
                      </a:pPr>
                      <a:r>
                        <a:rPr lang="en-GB" sz="2000" dirty="0">
                          <a:effectLst/>
                        </a:rPr>
                        <a:t>Oral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gn="just">
                        <a:lnSpc>
                          <a:spcPct val="150000"/>
                        </a:lnSpc>
                        <a:spcAft>
                          <a:spcPts val="0"/>
                        </a:spcAft>
                      </a:pPr>
                      <a:r>
                        <a:rPr lang="en-GB" sz="2000" dirty="0">
                          <a:effectLst/>
                        </a:rPr>
                        <a:t>Parenteral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gn="just">
                        <a:lnSpc>
                          <a:spcPct val="150000"/>
                        </a:lnSpc>
                        <a:spcAft>
                          <a:spcPts val="0"/>
                        </a:spcAft>
                      </a:pPr>
                      <a:r>
                        <a:rPr lang="en-GB" sz="2000" dirty="0">
                          <a:effectLst/>
                        </a:rPr>
                        <a:t>Implant / Device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B0F0"/>
                    </a:solidFill>
                  </a:tcPr>
                </a:tc>
                <a:extLst>
                  <a:ext uri="{0D108BD9-81ED-4DB2-BD59-A6C34878D82A}">
                    <a16:rowId xmlns:a16="http://schemas.microsoft.com/office/drawing/2014/main" val="10000"/>
                  </a:ext>
                </a:extLst>
              </a:tr>
              <a:tr h="1095021">
                <a:tc>
                  <a:txBody>
                    <a:bodyPr/>
                    <a:lstStyle/>
                    <a:p>
                      <a:pPr algn="just">
                        <a:lnSpc>
                          <a:spcPct val="150000"/>
                        </a:lnSpc>
                        <a:spcAft>
                          <a:spcPts val="0"/>
                        </a:spcAft>
                      </a:pPr>
                      <a:r>
                        <a:rPr lang="en-GB" sz="2000" dirty="0">
                          <a:effectLst/>
                        </a:rPr>
                        <a:t>Dosing frequency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lumMod val="50000"/>
                      </a:schemeClr>
                    </a:solidFill>
                  </a:tcPr>
                </a:tc>
                <a:tc>
                  <a:txBody>
                    <a:bodyPr/>
                    <a:lstStyle/>
                    <a:p>
                      <a:pPr algn="just">
                        <a:lnSpc>
                          <a:spcPct val="150000"/>
                        </a:lnSpc>
                        <a:spcAft>
                          <a:spcPts val="0"/>
                        </a:spcAft>
                      </a:pPr>
                      <a:r>
                        <a:rPr lang="en-GB" sz="2000" dirty="0">
                          <a:effectLst/>
                        </a:rPr>
                        <a:t>≥ 1 week</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GB" sz="2000" dirty="0">
                          <a:effectLst/>
                        </a:rPr>
                        <a:t>≥ 1month</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GB" sz="2000" dirty="0">
                          <a:effectLst/>
                        </a:rPr>
                        <a:t>≥ 6months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bl>
          </a:graphicData>
        </a:graphic>
      </p:graphicFrame>
      <p:sp>
        <p:nvSpPr>
          <p:cNvPr id="6" name="TextBox 79"/>
          <p:cNvSpPr txBox="1">
            <a:spLocks noChangeArrowheads="1"/>
          </p:cNvSpPr>
          <p:nvPr/>
        </p:nvSpPr>
        <p:spPr bwMode="auto">
          <a:xfrm>
            <a:off x="6134102" y="5184663"/>
            <a:ext cx="1468672"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GB" altLang="en-US" sz="675"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mn-cs"/>
              </a:rPr>
              <a:t>Owen and Rannard. ADDR. 2016</a:t>
            </a:r>
          </a:p>
        </p:txBody>
      </p:sp>
    </p:spTree>
    <p:extLst>
      <p:ext uri="{BB962C8B-B14F-4D97-AF65-F5344CB8AC3E}">
        <p14:creationId xmlns:p14="http://schemas.microsoft.com/office/powerpoint/2010/main" val="944762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520" y="155878"/>
            <a:ext cx="8315569" cy="1143000"/>
          </a:xfrm>
        </p:spPr>
        <p:txBody>
          <a:bodyPr/>
          <a:lstStyle/>
          <a:p>
            <a:r>
              <a:rPr lang="en-US" dirty="0"/>
              <a:t> </a:t>
            </a:r>
            <a:r>
              <a:rPr lang="en-US" dirty="0">
                <a:solidFill>
                  <a:srgbClr val="002060"/>
                </a:solidFill>
              </a:rPr>
              <a:t>Uninsured Patient Assistance</a:t>
            </a:r>
          </a:p>
        </p:txBody>
      </p:sp>
      <p:sp>
        <p:nvSpPr>
          <p:cNvPr id="3" name="Content Placeholder 2"/>
          <p:cNvSpPr>
            <a:spLocks noGrp="1"/>
          </p:cNvSpPr>
          <p:nvPr>
            <p:ph idx="1"/>
          </p:nvPr>
        </p:nvSpPr>
        <p:spPr/>
        <p:txBody>
          <a:bodyPr>
            <a:normAutofit/>
          </a:bodyPr>
          <a:lstStyle/>
          <a:p>
            <a:pPr lvl="1"/>
            <a:r>
              <a:rPr lang="en-US" sz="2000" dirty="0"/>
              <a:t>Live in the United States</a:t>
            </a:r>
          </a:p>
          <a:p>
            <a:pPr lvl="1"/>
            <a:r>
              <a:rPr lang="en-US" sz="2000" dirty="0"/>
              <a:t>Income &lt;500% of the Federal Poverty Level</a:t>
            </a:r>
          </a:p>
          <a:p>
            <a:pPr lvl="2"/>
            <a:r>
              <a:rPr lang="en-US" sz="2000" dirty="0"/>
              <a:t>(1 person - $64,400, 2 person - $87,100, 3 person $109,800)</a:t>
            </a:r>
          </a:p>
          <a:p>
            <a:pPr lvl="1"/>
            <a:r>
              <a:rPr lang="en-US" sz="2000" dirty="0"/>
              <a:t>Not eligible for Medicaid</a:t>
            </a:r>
          </a:p>
          <a:p>
            <a:pPr marL="308104" lvl="1" indent="0" algn="ctr">
              <a:spcBef>
                <a:spcPts val="0"/>
              </a:spcBef>
              <a:buNone/>
            </a:pPr>
            <a:r>
              <a:rPr lang="en-US" sz="2000" dirty="0"/>
              <a:t>AND</a:t>
            </a:r>
          </a:p>
          <a:p>
            <a:pPr lvl="1">
              <a:buFont typeface="Wingdings" panose="05000000000000000000" pitchFamily="2" charset="2"/>
              <a:buChar char="§"/>
            </a:pPr>
            <a:r>
              <a:rPr lang="en-US" sz="2000" dirty="0"/>
              <a:t>Have no prescription coverage</a:t>
            </a:r>
          </a:p>
          <a:p>
            <a:pPr marL="308104" lvl="1" indent="0" algn="ctr">
              <a:buNone/>
            </a:pPr>
            <a:r>
              <a:rPr lang="en-US" sz="2000" dirty="0"/>
              <a:t>OR</a:t>
            </a:r>
          </a:p>
          <a:p>
            <a:pPr lvl="1">
              <a:buFont typeface="Wingdings" panose="05000000000000000000" pitchFamily="2" charset="2"/>
              <a:buChar char="§"/>
            </a:pPr>
            <a:r>
              <a:rPr lang="en-US" sz="2000" dirty="0"/>
              <a:t>Have Medicare Part B, D, or Advantage Plan and spent at least $600 out of pocket</a:t>
            </a:r>
          </a:p>
          <a:p>
            <a:pPr lvl="1"/>
            <a:endParaRPr lang="en-US" dirty="0"/>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60</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687686" y="1600203"/>
            <a:ext cx="8130614" cy="14466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655475" y="3348129"/>
            <a:ext cx="8130614" cy="41397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655475" y="4115232"/>
            <a:ext cx="8130614" cy="67949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a:off x="594707" y="5196362"/>
            <a:ext cx="815063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Adapted from </a:t>
            </a:r>
            <a:r>
              <a:rPr kumimoji="0" lang="en-US" sz="1000" b="0" i="0" u="none" strike="noStrike" kern="1200" cap="none" spc="0" normalizeH="0" baseline="0" noProof="0" dirty="0" err="1">
                <a:ln>
                  <a:noFill/>
                </a:ln>
                <a:solidFill>
                  <a:srgbClr val="222222"/>
                </a:solidFill>
                <a:effectLst/>
                <a:uLnTx/>
                <a:uFillTx/>
                <a:latin typeface="Arial"/>
                <a:ea typeface="+mn-ea"/>
                <a:cs typeface="+mn-cs"/>
              </a:rPr>
              <a:t>ViiV</a:t>
            </a:r>
            <a:r>
              <a:rPr kumimoji="0" lang="en-US" sz="1000" b="0" i="0" u="none" strike="noStrike" kern="1200" cap="none" spc="0" normalizeH="0" baseline="0" noProof="0" dirty="0">
                <a:ln>
                  <a:noFill/>
                </a:ln>
                <a:solidFill>
                  <a:srgbClr val="222222"/>
                </a:solidFill>
                <a:effectLst/>
                <a:uLnTx/>
                <a:uFillTx/>
                <a:latin typeface="Arial"/>
                <a:ea typeface="+mn-ea"/>
                <a:cs typeface="+mn-cs"/>
              </a:rPr>
              <a:t> Connect Website: https://www.viivconnect.com/injectable/patient-assistance-program</a:t>
            </a:r>
          </a:p>
        </p:txBody>
      </p:sp>
    </p:spTree>
    <p:extLst>
      <p:ext uri="{BB962C8B-B14F-4D97-AF65-F5344CB8AC3E}">
        <p14:creationId xmlns:p14="http://schemas.microsoft.com/office/powerpoint/2010/main" val="701357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Secondary Coverage Options</a:t>
            </a:r>
          </a:p>
        </p:txBody>
      </p:sp>
      <p:sp>
        <p:nvSpPr>
          <p:cNvPr id="3" name="Content Placeholder 2"/>
          <p:cNvSpPr>
            <a:spLocks noGrp="1"/>
          </p:cNvSpPr>
          <p:nvPr>
            <p:ph idx="1"/>
          </p:nvPr>
        </p:nvSpPr>
        <p:spPr/>
        <p:txBody>
          <a:bodyPr/>
          <a:lstStyle/>
          <a:p>
            <a:r>
              <a:rPr lang="en-US" sz="2400" dirty="0"/>
              <a:t>ViiV </a:t>
            </a:r>
            <a:r>
              <a:rPr lang="en-US" sz="2400" b="1" dirty="0"/>
              <a:t>Copay Assistance</a:t>
            </a:r>
          </a:p>
          <a:p>
            <a:pPr lvl="1"/>
            <a:r>
              <a:rPr lang="en-US" sz="2000" dirty="0"/>
              <a:t>$13,000 of annual assistance with out-of-pocket drug costs</a:t>
            </a:r>
          </a:p>
          <a:p>
            <a:pPr lvl="1"/>
            <a:r>
              <a:rPr lang="en-US" sz="2000" dirty="0"/>
              <a:t>Does not cover physician office visit or administration fees</a:t>
            </a:r>
          </a:p>
          <a:p>
            <a:pPr lvl="1"/>
            <a:r>
              <a:rPr lang="en-US" sz="2000" dirty="0"/>
              <a:t>Primary coverage must not be government funded (Medicare, Medicaid, VA, or Tricare)</a:t>
            </a:r>
          </a:p>
          <a:p>
            <a:pPr lvl="1"/>
            <a:r>
              <a:rPr lang="en-US" sz="2000" dirty="0"/>
              <a:t>Access up-front or as rebate</a:t>
            </a:r>
          </a:p>
          <a:p>
            <a:pPr lvl="2"/>
            <a:r>
              <a:rPr lang="en-US" sz="2000" dirty="0"/>
              <a:t>Up-front – if specialty pharmacy route – billing information provided to pharmacy by ViiV Connect</a:t>
            </a:r>
          </a:p>
          <a:p>
            <a:pPr lvl="2"/>
            <a:r>
              <a:rPr lang="en-US" sz="2000" dirty="0"/>
              <a:t>Rebate – patient fills out rebate form and supplies supporting documentation</a:t>
            </a:r>
          </a:p>
          <a:p>
            <a:pPr lvl="1"/>
            <a:endParaRPr lang="en-US" dirty="0"/>
          </a:p>
          <a:p>
            <a:pPr marL="308104" lvl="1" indent="0">
              <a:buNone/>
            </a:pPr>
            <a:endParaRPr lang="en-US" dirty="0"/>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61</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685800" y="5486400"/>
            <a:ext cx="78459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Adapted from </a:t>
            </a:r>
            <a:r>
              <a:rPr kumimoji="0" lang="en-US" sz="1000" b="0" i="0" u="none" strike="noStrike" kern="1200" cap="none" spc="0" normalizeH="0" baseline="0" noProof="0" dirty="0" err="1">
                <a:ln>
                  <a:noFill/>
                </a:ln>
                <a:solidFill>
                  <a:srgbClr val="222222"/>
                </a:solidFill>
                <a:effectLst/>
                <a:uLnTx/>
                <a:uFillTx/>
                <a:latin typeface="Arial"/>
                <a:ea typeface="+mn-ea"/>
                <a:cs typeface="+mn-cs"/>
              </a:rPr>
              <a:t>ViiV</a:t>
            </a:r>
            <a:r>
              <a:rPr kumimoji="0" lang="en-US" sz="1000" b="0" i="0" u="none" strike="noStrike" kern="1200" cap="none" spc="0" normalizeH="0" baseline="0" noProof="0" dirty="0">
                <a:ln>
                  <a:noFill/>
                </a:ln>
                <a:solidFill>
                  <a:srgbClr val="222222"/>
                </a:solidFill>
                <a:effectLst/>
                <a:uLnTx/>
                <a:uFillTx/>
                <a:latin typeface="Arial"/>
                <a:ea typeface="+mn-ea"/>
                <a:cs typeface="+mn-cs"/>
              </a:rPr>
              <a:t> Connect Website: https://www.viivconnect.com/injectable/patient-savings-program</a:t>
            </a:r>
          </a:p>
        </p:txBody>
      </p:sp>
    </p:spTree>
    <p:extLst>
      <p:ext uri="{BB962C8B-B14F-4D97-AF65-F5344CB8AC3E}">
        <p14:creationId xmlns:p14="http://schemas.microsoft.com/office/powerpoint/2010/main" val="411064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Secondary Coverage Options</a:t>
            </a:r>
          </a:p>
        </p:txBody>
      </p:sp>
      <p:sp>
        <p:nvSpPr>
          <p:cNvPr id="3" name="Content Placeholder 2"/>
          <p:cNvSpPr>
            <a:spLocks noGrp="1"/>
          </p:cNvSpPr>
          <p:nvPr>
            <p:ph idx="1"/>
          </p:nvPr>
        </p:nvSpPr>
        <p:spPr>
          <a:xfrm>
            <a:off x="457203" y="1600203"/>
            <a:ext cx="8315569" cy="3733797"/>
          </a:xfrm>
        </p:spPr>
        <p:txBody>
          <a:bodyPr/>
          <a:lstStyle/>
          <a:p>
            <a:r>
              <a:rPr lang="en-US" sz="2400" dirty="0"/>
              <a:t>ADAP</a:t>
            </a:r>
          </a:p>
          <a:p>
            <a:pPr lvl="1"/>
            <a:r>
              <a:rPr lang="en-US" sz="2000" dirty="0"/>
              <a:t>Subject to respective state formulary and billing preferences</a:t>
            </a:r>
          </a:p>
          <a:p>
            <a:pPr lvl="1"/>
            <a:r>
              <a:rPr lang="en-US" sz="2000" dirty="0"/>
              <a:t>Billing</a:t>
            </a:r>
          </a:p>
          <a:p>
            <a:pPr lvl="2"/>
            <a:r>
              <a:rPr lang="en-US" sz="2000" dirty="0"/>
              <a:t>Drug – billed to ADAP pharmacy benefit manager</a:t>
            </a:r>
          </a:p>
          <a:p>
            <a:pPr lvl="2"/>
            <a:r>
              <a:rPr lang="en-US" sz="2000" dirty="0"/>
              <a:t>Physician/Admin Fees – invoiced to state ADAP program as an Outpatient/Ambulatory Health Service category</a:t>
            </a:r>
          </a:p>
          <a:p>
            <a:endParaRPr lang="en-US" dirty="0"/>
          </a:p>
          <a:p>
            <a:r>
              <a:rPr lang="en-US" sz="2400" dirty="0"/>
              <a:t>Grant Foundations – primarily for Medicare D members</a:t>
            </a:r>
          </a:p>
          <a:p>
            <a:pPr lvl="1"/>
            <a:r>
              <a:rPr lang="en-US" sz="2000" dirty="0"/>
              <a:t>Patient Advocate Foundation</a:t>
            </a:r>
            <a:r>
              <a:rPr lang="en-US" sz="2000" baseline="30000" dirty="0"/>
              <a:t>1</a:t>
            </a:r>
          </a:p>
          <a:p>
            <a:pPr lvl="1"/>
            <a:r>
              <a:rPr lang="en-US" sz="2000" dirty="0"/>
              <a:t>Good Days: Chronic Disease Fund</a:t>
            </a:r>
            <a:r>
              <a:rPr lang="en-US" sz="2000" baseline="30000" dirty="0"/>
              <a:t>2</a:t>
            </a:r>
          </a:p>
          <a:p>
            <a:endParaRPr lang="en-US" dirty="0"/>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62</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457203" y="5638800"/>
            <a:ext cx="83155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222222"/>
                </a:solidFill>
                <a:effectLst/>
                <a:uLnTx/>
                <a:uFillTx/>
                <a:latin typeface="Arial"/>
                <a:ea typeface="+mn-ea"/>
                <a:cs typeface="+mn-cs"/>
              </a:rPr>
              <a:t>1</a:t>
            </a:r>
            <a:r>
              <a:rPr kumimoji="0" lang="en-US" sz="1000" b="0" i="0" u="none" strike="noStrike" kern="1200" cap="none" spc="0" normalizeH="0" baseline="0" noProof="0" dirty="0">
                <a:ln>
                  <a:noFill/>
                </a:ln>
                <a:solidFill>
                  <a:srgbClr val="222222"/>
                </a:solidFill>
                <a:effectLst/>
                <a:uLnTx/>
                <a:uFillTx/>
                <a:latin typeface="Arial"/>
                <a:ea typeface="+mn-ea"/>
                <a:cs typeface="+mn-cs"/>
              </a:rPr>
              <a:t>Accessed at https://www.patientadvocate.org/connect-with-services/copay-relief/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222222"/>
                </a:solidFill>
                <a:effectLst/>
                <a:uLnTx/>
                <a:uFillTx/>
                <a:latin typeface="Arial"/>
                <a:ea typeface="+mn-ea"/>
                <a:cs typeface="+mn-cs"/>
              </a:rPr>
              <a:t>2</a:t>
            </a:r>
            <a:r>
              <a:rPr kumimoji="0" lang="en-US" sz="1000" b="0" i="0" u="none" strike="noStrike" kern="1200" cap="none" spc="0" normalizeH="0" baseline="0" noProof="0" dirty="0">
                <a:ln>
                  <a:noFill/>
                </a:ln>
                <a:solidFill>
                  <a:srgbClr val="222222"/>
                </a:solidFill>
                <a:effectLst/>
                <a:uLnTx/>
                <a:uFillTx/>
                <a:latin typeface="Arial"/>
                <a:ea typeface="+mn-ea"/>
                <a:cs typeface="+mn-cs"/>
              </a:rPr>
              <a:t>Accessed at https://mygooddays.org </a:t>
            </a:r>
          </a:p>
        </p:txBody>
      </p:sp>
    </p:spTree>
    <p:extLst>
      <p:ext uri="{BB962C8B-B14F-4D97-AF65-F5344CB8AC3E}">
        <p14:creationId xmlns:p14="http://schemas.microsoft.com/office/powerpoint/2010/main" val="1008522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Bridge Program</a:t>
            </a:r>
          </a:p>
        </p:txBody>
      </p:sp>
      <p:sp>
        <p:nvSpPr>
          <p:cNvPr id="3" name="Content Placeholder 2"/>
          <p:cNvSpPr>
            <a:spLocks noGrp="1"/>
          </p:cNvSpPr>
          <p:nvPr>
            <p:ph idx="1"/>
          </p:nvPr>
        </p:nvSpPr>
        <p:spPr/>
        <p:txBody>
          <a:bodyPr>
            <a:normAutofit/>
          </a:bodyPr>
          <a:lstStyle/>
          <a:p>
            <a:r>
              <a:rPr lang="en-US" sz="2000" dirty="0"/>
              <a:t>Coverage for commercially insured patients waiting on CAB/RPV formulary placement</a:t>
            </a:r>
          </a:p>
          <a:p>
            <a:pPr lvl="1"/>
            <a:r>
              <a:rPr lang="en-US" sz="2000" dirty="0"/>
              <a:t>No coverage for government funded, uninsured, or commercially insured (when coverage is excluded) patients </a:t>
            </a:r>
          </a:p>
          <a:p>
            <a:r>
              <a:rPr lang="en-US" sz="2000" dirty="0"/>
              <a:t>Program length of 12 months </a:t>
            </a:r>
          </a:p>
          <a:p>
            <a:r>
              <a:rPr lang="en-US" sz="2000" dirty="0"/>
              <a:t>Enrollment</a:t>
            </a:r>
          </a:p>
          <a:p>
            <a:pPr lvl="1"/>
            <a:r>
              <a:rPr lang="en-US" sz="2000" dirty="0"/>
              <a:t>Complete enrollment form</a:t>
            </a:r>
          </a:p>
          <a:p>
            <a:pPr lvl="1"/>
            <a:r>
              <a:rPr lang="en-US" sz="2000" dirty="0"/>
              <a:t>ViiV Connect will contact provider and coordinate shipment if patient wants to proceed</a:t>
            </a:r>
          </a:p>
          <a:p>
            <a:r>
              <a:rPr lang="en-US" sz="2000" dirty="0"/>
              <a:t>Does not cover physician/administration fees </a:t>
            </a:r>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63</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533400" y="5410200"/>
            <a:ext cx="78459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Adapted from: https://www.viivconnect.com/content/dam/cf-viiv/viiv-connect/master/pdf/CABENUVA_Bridge_Program_Brochure.pdf</a:t>
            </a:r>
          </a:p>
        </p:txBody>
      </p:sp>
    </p:spTree>
    <p:extLst>
      <p:ext uri="{BB962C8B-B14F-4D97-AF65-F5344CB8AC3E}">
        <p14:creationId xmlns:p14="http://schemas.microsoft.com/office/powerpoint/2010/main" val="4025193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Resources</a:t>
            </a:r>
          </a:p>
        </p:txBody>
      </p:sp>
      <p:sp>
        <p:nvSpPr>
          <p:cNvPr id="3" name="Content Placeholder 2"/>
          <p:cNvSpPr>
            <a:spLocks noGrp="1"/>
          </p:cNvSpPr>
          <p:nvPr>
            <p:ph idx="1"/>
          </p:nvPr>
        </p:nvSpPr>
        <p:spPr/>
        <p:txBody>
          <a:bodyPr/>
          <a:lstStyle/>
          <a:p>
            <a:r>
              <a:rPr lang="en-US" sz="2000" dirty="0">
                <a:hlinkClick r:id="rId2">
                  <a:extLst>
                    <a:ext uri="{A12FA001-AC4F-418D-AE19-62706E023703}">
                      <ahyp:hlinkClr xmlns:ahyp="http://schemas.microsoft.com/office/drawing/2018/hyperlinkcolor" val="tx"/>
                    </a:ext>
                  </a:extLst>
                </a:hlinkClick>
              </a:rPr>
              <a:t>https://www.viivconnect.com/content/dam/cf-viiv/viiv-connect/master/pdf/CABENUVA_Enrollment_Form.pdf</a:t>
            </a:r>
          </a:p>
          <a:p>
            <a:r>
              <a:rPr lang="en-US" sz="2000" dirty="0">
                <a:hlinkClick r:id="rId2">
                  <a:extLst>
                    <a:ext uri="{A12FA001-AC4F-418D-AE19-62706E023703}">
                      <ahyp:hlinkClr xmlns:ahyp="http://schemas.microsoft.com/office/drawing/2018/hyperlinkcolor" val="tx"/>
                    </a:ext>
                  </a:extLst>
                </a:hlinkClick>
              </a:rPr>
              <a:t>https://www.viivconnect.com/injectable/resources/</a:t>
            </a:r>
            <a:endParaRPr lang="en-US" sz="2000" dirty="0"/>
          </a:p>
          <a:p>
            <a:pPr marL="85584" indent="0">
              <a:buNone/>
            </a:pPr>
            <a:endParaRPr lang="en-US" dirty="0"/>
          </a:p>
          <a:p>
            <a:endParaRPr lang="en-US" dirty="0"/>
          </a:p>
        </p:txBody>
      </p:sp>
      <p:sp>
        <p:nvSpPr>
          <p:cNvPr id="4" name="Slide Number Placeholder 3"/>
          <p:cNvSpPr>
            <a:spLocks noGrp="1"/>
          </p:cNvSpPr>
          <p:nvPr>
            <p:ph type="sldNum" sz="quarter" idx="12"/>
          </p:nvPr>
        </p:nvSpPr>
        <p:spPr/>
        <p:txBody>
          <a:bodyPr/>
          <a:lstStyle/>
          <a:p>
            <a:pPr defTabSz="342337"/>
            <a:fld id="{1D2EA5EF-C699-AF4C-BA42-C0A1CAAB713C}" type="slidenum">
              <a:rPr lang="en-US">
                <a:solidFill>
                  <a:srgbClr val="FFFFFF"/>
                </a:solidFill>
                <a:latin typeface="Arial"/>
              </a:rPr>
              <a:pPr defTabSz="342337"/>
              <a:t>64</a:t>
            </a:fld>
            <a:endParaRPr lang="en-US">
              <a:solidFill>
                <a:srgbClr val="FFFFFF"/>
              </a:solidFill>
              <a:latin typeface="Arial"/>
            </a:endParaRPr>
          </a:p>
        </p:txBody>
      </p:sp>
    </p:spTree>
    <p:extLst>
      <p:ext uri="{BB962C8B-B14F-4D97-AF65-F5344CB8AC3E}">
        <p14:creationId xmlns:p14="http://schemas.microsoft.com/office/powerpoint/2010/main" val="3282634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044814"/>
            <a:ext cx="7772399" cy="2651880"/>
          </a:xfrm>
        </p:spPr>
        <p:txBody>
          <a:bodyPr/>
          <a:lstStyle/>
          <a:p>
            <a:pPr algn="ctr"/>
            <a:r>
              <a:rPr lang="en-US" sz="4400" dirty="0"/>
              <a:t>Administration Considerations, </a:t>
            </a:r>
            <a:br>
              <a:rPr lang="en-US" sz="4400" dirty="0"/>
            </a:br>
            <a:r>
              <a:rPr lang="en-US" sz="4400" dirty="0"/>
              <a:t>Side Effect Management &amp;</a:t>
            </a:r>
            <a:br>
              <a:rPr lang="en-US" sz="4400" dirty="0"/>
            </a:br>
            <a:r>
              <a:rPr lang="en-US" sz="4400" dirty="0"/>
              <a:t>Optimization of Adherence</a:t>
            </a:r>
          </a:p>
        </p:txBody>
      </p:sp>
      <p:sp>
        <p:nvSpPr>
          <p:cNvPr id="3" name="Subtitle 2"/>
          <p:cNvSpPr>
            <a:spLocks noGrp="1"/>
          </p:cNvSpPr>
          <p:nvPr>
            <p:ph type="subTitle" idx="1"/>
          </p:nvPr>
        </p:nvSpPr>
        <p:spPr>
          <a:xfrm>
            <a:off x="381000" y="4114800"/>
            <a:ext cx="7772398" cy="1987826"/>
          </a:xfrm>
        </p:spPr>
        <p:txBody>
          <a:bodyPr>
            <a:normAutofit/>
          </a:bodyPr>
          <a:lstStyle/>
          <a:p>
            <a:r>
              <a:rPr lang="en-US" sz="2000" dirty="0"/>
              <a:t>Maureen Kubat, BSN, RN</a:t>
            </a:r>
          </a:p>
          <a:p>
            <a:r>
              <a:rPr lang="en-US" sz="2000" dirty="0"/>
              <a:t>Clinical Research Coordinator</a:t>
            </a:r>
          </a:p>
          <a:p>
            <a:r>
              <a:rPr lang="en-US" sz="2000" dirty="0"/>
              <a:t>University of Nebraska Medical Center</a:t>
            </a:r>
          </a:p>
          <a:p>
            <a:endParaRPr lang="en-US" dirty="0"/>
          </a:p>
        </p:txBody>
      </p:sp>
      <p:sp>
        <p:nvSpPr>
          <p:cNvPr id="4" name="Slide Number Placeholder 3"/>
          <p:cNvSpPr>
            <a:spLocks noGrp="1"/>
          </p:cNvSpPr>
          <p:nvPr>
            <p:ph type="sldNum" sz="quarter" idx="4294967295"/>
          </p:nvPr>
        </p:nvSpPr>
        <p:spPr>
          <a:xfrm>
            <a:off x="7541841" y="5586662"/>
            <a:ext cx="411480" cy="29718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21843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E7EDC6-1FEB-4140-ABC3-7A5603E358FD}"/>
              </a:ext>
            </a:extLst>
          </p:cNvPr>
          <p:cNvSpPr>
            <a:spLocks noGrp="1"/>
          </p:cNvSpPr>
          <p:nvPr>
            <p:ph type="title"/>
          </p:nvPr>
        </p:nvSpPr>
        <p:spPr>
          <a:xfrm>
            <a:off x="414215" y="337672"/>
            <a:ext cx="8315569" cy="857250"/>
          </a:xfrm>
        </p:spPr>
        <p:txBody>
          <a:bodyPr anchor="ctr">
            <a:normAutofit/>
          </a:bodyPr>
          <a:lstStyle/>
          <a:p>
            <a:r>
              <a:rPr lang="en-US" sz="2700" dirty="0">
                <a:solidFill>
                  <a:srgbClr val="002060"/>
                </a:solidFill>
              </a:rPr>
              <a:t>Medication Supply Considerations</a:t>
            </a:r>
          </a:p>
        </p:txBody>
      </p:sp>
      <p:sp>
        <p:nvSpPr>
          <p:cNvPr id="23" name="Content Placeholder 2">
            <a:extLst>
              <a:ext uri="{FF2B5EF4-FFF2-40B4-BE49-F238E27FC236}">
                <a16:creationId xmlns:a16="http://schemas.microsoft.com/office/drawing/2014/main" id="{533049B3-487D-409F-A155-147DE8F6537A}"/>
              </a:ext>
            </a:extLst>
          </p:cNvPr>
          <p:cNvSpPr>
            <a:spLocks noGrp="1"/>
          </p:cNvSpPr>
          <p:nvPr>
            <p:ph sz="half" idx="1"/>
          </p:nvPr>
        </p:nvSpPr>
        <p:spPr>
          <a:xfrm>
            <a:off x="400995" y="1295400"/>
            <a:ext cx="7752405" cy="4648200"/>
          </a:xfrm>
        </p:spPr>
        <p:txBody>
          <a:bodyPr>
            <a:normAutofit fontScale="92500" lnSpcReduction="10000"/>
          </a:bodyPr>
          <a:lstStyle/>
          <a:p>
            <a:r>
              <a:rPr lang="en-US" sz="2600" dirty="0"/>
              <a:t>Oral Lead-In dosing shipped directly to patient or provider </a:t>
            </a:r>
          </a:p>
          <a:p>
            <a:pPr lvl="1"/>
            <a:r>
              <a:rPr lang="en-US" dirty="0"/>
              <a:t>Oral cabotegravir not available at retail pharmacies</a:t>
            </a:r>
          </a:p>
          <a:p>
            <a:pPr lvl="1"/>
            <a:r>
              <a:rPr lang="en-US" dirty="0"/>
              <a:t>One tablet of each, once daily</a:t>
            </a:r>
          </a:p>
          <a:p>
            <a:endParaRPr lang="en-US" dirty="0"/>
          </a:p>
          <a:p>
            <a:endParaRPr lang="en-US" dirty="0"/>
          </a:p>
          <a:p>
            <a:endParaRPr lang="en-US" dirty="0"/>
          </a:p>
          <a:p>
            <a:pPr marL="85584" indent="0">
              <a:buNone/>
            </a:pPr>
            <a:r>
              <a:rPr lang="en-US" dirty="0"/>
              <a:t> </a:t>
            </a:r>
          </a:p>
          <a:p>
            <a:r>
              <a:rPr lang="en-US" sz="2200" dirty="0"/>
              <a:t>Schedule first injection on day 28-30</a:t>
            </a:r>
          </a:p>
          <a:p>
            <a:pPr lvl="2"/>
            <a:r>
              <a:rPr lang="en-US" sz="2200" dirty="0"/>
              <a:t>Patient ideally takes last oral dose on the day of Initiation injections</a:t>
            </a:r>
          </a:p>
          <a:p>
            <a:pPr lvl="2"/>
            <a:r>
              <a:rPr lang="en-US" sz="2200" dirty="0"/>
              <a:t>IMPORTANT: plan with patient to ensure success</a:t>
            </a:r>
            <a:endParaRPr lang="en-US" dirty="0"/>
          </a:p>
          <a:p>
            <a:pPr lvl="1"/>
            <a:endParaRPr lang="en-US" dirty="0"/>
          </a:p>
          <a:p>
            <a:pPr lvl="1"/>
            <a:endParaRPr lang="en-US" dirty="0"/>
          </a:p>
          <a:p>
            <a:endParaRPr lang="en-US" dirty="0"/>
          </a:p>
        </p:txBody>
      </p:sp>
      <p:sp>
        <p:nvSpPr>
          <p:cNvPr id="2" name="Slide Number Placeholder 1">
            <a:extLst>
              <a:ext uri="{FF2B5EF4-FFF2-40B4-BE49-F238E27FC236}">
                <a16:creationId xmlns:a16="http://schemas.microsoft.com/office/drawing/2014/main" id="{F79AB685-B9E0-C740-8A69-37E7CBFB2F0C}"/>
              </a:ext>
            </a:extLst>
          </p:cNvPr>
          <p:cNvSpPr>
            <a:spLocks noGrp="1"/>
          </p:cNvSpPr>
          <p:nvPr>
            <p:ph type="sldNum" sz="quarter" idx="12"/>
          </p:nvPr>
        </p:nvSpPr>
        <p:spPr>
          <a:xfrm>
            <a:off x="8531788" y="5586662"/>
            <a:ext cx="548640" cy="297180"/>
          </a:xfrm>
        </p:spPr>
        <p:txBody>
          <a:bodyPr anchor="ctr">
            <a:normAutofit lnSpcReduction="10000"/>
          </a:bodyPr>
          <a:lstStyle/>
          <a:p>
            <a:pPr marL="0" marR="0" lvl="0" indent="0" algn="ctr" defTabSz="914400" rtl="0" eaLnBrk="1" fontAlgn="auto" latinLnBrk="0" hangingPunct="1">
              <a:lnSpc>
                <a:spcPct val="100000"/>
              </a:lnSpc>
              <a:spcBef>
                <a:spcPts val="0"/>
              </a:spcBef>
              <a:spcAft>
                <a:spcPts val="45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450"/>
                </a:spcAft>
                <a:buClrTx/>
                <a:buSzTx/>
                <a:buFontTx/>
                <a:buNone/>
                <a:tabLst/>
                <a:defRPr/>
              </a:pPr>
              <a:t>66</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43C70EF9-8E14-E04C-AE30-44466F8DEE7D}"/>
              </a:ext>
            </a:extLst>
          </p:cNvPr>
          <p:cNvPicPr>
            <a:picLocks noChangeAspect="1"/>
          </p:cNvPicPr>
          <p:nvPr/>
        </p:nvPicPr>
        <p:blipFill>
          <a:blip r:embed="rId2"/>
          <a:stretch>
            <a:fillRect/>
          </a:stretch>
        </p:blipFill>
        <p:spPr>
          <a:xfrm>
            <a:off x="1161819" y="2743200"/>
            <a:ext cx="6820359" cy="1752600"/>
          </a:xfrm>
          <a:prstGeom prst="rect">
            <a:avLst/>
          </a:prstGeom>
        </p:spPr>
      </p:pic>
      <p:sp>
        <p:nvSpPr>
          <p:cNvPr id="3" name="Rectangle 2">
            <a:extLst>
              <a:ext uri="{FF2B5EF4-FFF2-40B4-BE49-F238E27FC236}">
                <a16:creationId xmlns:a16="http://schemas.microsoft.com/office/drawing/2014/main" id="{E8A185C9-F46B-4CC0-AEAA-CAACAC4E92A1}"/>
              </a:ext>
            </a:extLst>
          </p:cNvPr>
          <p:cNvSpPr/>
          <p:nvPr/>
        </p:nvSpPr>
        <p:spPr>
          <a:xfrm>
            <a:off x="5562600" y="5943600"/>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https://cabenuvahcp.com/dosing-and-drug-interactions/</a:t>
            </a:r>
          </a:p>
        </p:txBody>
      </p:sp>
    </p:spTree>
    <p:extLst>
      <p:ext uri="{BB962C8B-B14F-4D97-AF65-F5344CB8AC3E}">
        <p14:creationId xmlns:p14="http://schemas.microsoft.com/office/powerpoint/2010/main" val="449161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E960-9393-094B-BE49-4662F2F511FF}"/>
              </a:ext>
            </a:extLst>
          </p:cNvPr>
          <p:cNvSpPr>
            <a:spLocks noGrp="1"/>
          </p:cNvSpPr>
          <p:nvPr>
            <p:ph type="title"/>
          </p:nvPr>
        </p:nvSpPr>
        <p:spPr>
          <a:xfrm>
            <a:off x="497937" y="176116"/>
            <a:ext cx="8315569" cy="629594"/>
          </a:xfrm>
        </p:spPr>
        <p:txBody>
          <a:bodyPr/>
          <a:lstStyle/>
          <a:p>
            <a:r>
              <a:rPr lang="en-US" sz="2700" dirty="0">
                <a:solidFill>
                  <a:srgbClr val="002060"/>
                </a:solidFill>
              </a:rPr>
              <a:t>Medication Supply Considerations</a:t>
            </a:r>
          </a:p>
        </p:txBody>
      </p:sp>
      <p:sp>
        <p:nvSpPr>
          <p:cNvPr id="3" name="Content Placeholder 2">
            <a:extLst>
              <a:ext uri="{FF2B5EF4-FFF2-40B4-BE49-F238E27FC236}">
                <a16:creationId xmlns:a16="http://schemas.microsoft.com/office/drawing/2014/main" id="{3571B229-5687-6B49-B73E-C4608CE22A33}"/>
              </a:ext>
            </a:extLst>
          </p:cNvPr>
          <p:cNvSpPr>
            <a:spLocks noGrp="1"/>
          </p:cNvSpPr>
          <p:nvPr>
            <p:ph sz="half" idx="1"/>
          </p:nvPr>
        </p:nvSpPr>
        <p:spPr>
          <a:xfrm>
            <a:off x="271413" y="1019092"/>
            <a:ext cx="3657600" cy="2964130"/>
          </a:xfrm>
        </p:spPr>
        <p:txBody>
          <a:bodyPr/>
          <a:lstStyle/>
          <a:p>
            <a:r>
              <a:rPr lang="en-US" dirty="0"/>
              <a:t>Initiation Injection Kits</a:t>
            </a:r>
          </a:p>
        </p:txBody>
      </p:sp>
      <p:sp>
        <p:nvSpPr>
          <p:cNvPr id="4" name="Content Placeholder 3">
            <a:extLst>
              <a:ext uri="{FF2B5EF4-FFF2-40B4-BE49-F238E27FC236}">
                <a16:creationId xmlns:a16="http://schemas.microsoft.com/office/drawing/2014/main" id="{12D08DD0-3610-7443-A298-888EB7F10432}"/>
              </a:ext>
            </a:extLst>
          </p:cNvPr>
          <p:cNvSpPr>
            <a:spLocks noGrp="1"/>
          </p:cNvSpPr>
          <p:nvPr>
            <p:ph sz="half" idx="2"/>
          </p:nvPr>
        </p:nvSpPr>
        <p:spPr>
          <a:xfrm>
            <a:off x="4493189" y="1070435"/>
            <a:ext cx="4038599" cy="2706360"/>
          </a:xfrm>
        </p:spPr>
        <p:txBody>
          <a:bodyPr/>
          <a:lstStyle/>
          <a:p>
            <a:r>
              <a:rPr lang="en-US" dirty="0"/>
              <a:t>Continuation Injection Kits</a:t>
            </a:r>
          </a:p>
        </p:txBody>
      </p:sp>
      <p:sp>
        <p:nvSpPr>
          <p:cNvPr id="5" name="Slide Number Placeholder 4">
            <a:extLst>
              <a:ext uri="{FF2B5EF4-FFF2-40B4-BE49-F238E27FC236}">
                <a16:creationId xmlns:a16="http://schemas.microsoft.com/office/drawing/2014/main" id="{1A8C9F9B-2A1E-8943-94B6-ECD41811943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Text, whiteboard&#10;&#10;Description automatically generated">
            <a:extLst>
              <a:ext uri="{FF2B5EF4-FFF2-40B4-BE49-F238E27FC236}">
                <a16:creationId xmlns:a16="http://schemas.microsoft.com/office/drawing/2014/main" id="{0305D364-172F-DD40-A564-B3EF15791451}"/>
              </a:ext>
            </a:extLst>
          </p:cNvPr>
          <p:cNvPicPr>
            <a:picLocks noChangeAspect="1"/>
          </p:cNvPicPr>
          <p:nvPr/>
        </p:nvPicPr>
        <p:blipFill>
          <a:blip r:embed="rId2"/>
          <a:stretch>
            <a:fillRect/>
          </a:stretch>
        </p:blipFill>
        <p:spPr>
          <a:xfrm>
            <a:off x="1457661" y="1452727"/>
            <a:ext cx="2777932" cy="279597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80BB618-1AB6-7340-86B8-E05F14A27A7D}"/>
              </a:ext>
            </a:extLst>
          </p:cNvPr>
          <p:cNvPicPr>
            <a:picLocks noChangeAspect="1"/>
          </p:cNvPicPr>
          <p:nvPr/>
        </p:nvPicPr>
        <p:blipFill>
          <a:blip r:embed="rId3"/>
          <a:stretch>
            <a:fillRect/>
          </a:stretch>
        </p:blipFill>
        <p:spPr>
          <a:xfrm>
            <a:off x="5983585" y="1568722"/>
            <a:ext cx="2817344" cy="3012994"/>
          </a:xfrm>
          <a:prstGeom prst="rect">
            <a:avLst/>
          </a:prstGeom>
        </p:spPr>
      </p:pic>
      <p:sp>
        <p:nvSpPr>
          <p:cNvPr id="10" name="TextBox 9">
            <a:extLst>
              <a:ext uri="{FF2B5EF4-FFF2-40B4-BE49-F238E27FC236}">
                <a16:creationId xmlns:a16="http://schemas.microsoft.com/office/drawing/2014/main" id="{683513A4-DC51-4F4F-B76E-CC63A31698E3}"/>
              </a:ext>
            </a:extLst>
          </p:cNvPr>
          <p:cNvSpPr txBox="1"/>
          <p:nvPr/>
        </p:nvSpPr>
        <p:spPr>
          <a:xfrm>
            <a:off x="63572" y="4399183"/>
            <a:ext cx="4508429" cy="163121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Single-dose vials of cabotegravir-LA 600mg/3mL and rilpivirine-LA 900mg/3mL</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2 syringes, 2 labels, 2 vial adapters, 2 needles (23-gauge, 1 ½ inch)</a:t>
            </a:r>
          </a:p>
        </p:txBody>
      </p:sp>
      <p:sp>
        <p:nvSpPr>
          <p:cNvPr id="12" name="TextBox 11">
            <a:extLst>
              <a:ext uri="{FF2B5EF4-FFF2-40B4-BE49-F238E27FC236}">
                <a16:creationId xmlns:a16="http://schemas.microsoft.com/office/drawing/2014/main" id="{CB2A6EFE-544C-FA41-9D95-B9EF046D2FE9}"/>
              </a:ext>
            </a:extLst>
          </p:cNvPr>
          <p:cNvSpPr txBox="1"/>
          <p:nvPr/>
        </p:nvSpPr>
        <p:spPr>
          <a:xfrm>
            <a:off x="4970716" y="4353560"/>
            <a:ext cx="4109712" cy="1938992"/>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Single-dose vials of cabotegravir-LA 400mg/2mL and </a:t>
            </a:r>
            <a:r>
              <a:rPr kumimoji="0" lang="en-US" sz="2000" b="0" i="0" u="none" strike="noStrike" kern="1200" cap="none" spc="0" normalizeH="0" baseline="0" noProof="0" dirty="0" err="1">
                <a:ln>
                  <a:noFill/>
                </a:ln>
                <a:solidFill>
                  <a:srgbClr val="222222"/>
                </a:solidFill>
                <a:effectLst/>
                <a:uLnTx/>
                <a:uFillTx/>
                <a:latin typeface="Arial"/>
                <a:ea typeface="+mn-ea"/>
                <a:cs typeface="+mn-cs"/>
              </a:rPr>
              <a:t>rilpivirine</a:t>
            </a:r>
            <a:r>
              <a:rPr kumimoji="0" lang="en-US" sz="2000" b="0" i="0" u="none" strike="noStrike" kern="1200" cap="none" spc="0" normalizeH="0" baseline="0" noProof="0" dirty="0">
                <a:ln>
                  <a:noFill/>
                </a:ln>
                <a:solidFill>
                  <a:srgbClr val="222222"/>
                </a:solidFill>
                <a:effectLst/>
                <a:uLnTx/>
                <a:uFillTx/>
                <a:latin typeface="Arial"/>
                <a:ea typeface="+mn-ea"/>
                <a:cs typeface="+mn-cs"/>
              </a:rPr>
              <a:t>-LA 600mg/2mL</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2 syringes, 2 labels, 2 vial adapters, 2 needles (23-gauge, 1 ½ inch)</a:t>
            </a:r>
          </a:p>
        </p:txBody>
      </p:sp>
      <p:sp>
        <p:nvSpPr>
          <p:cNvPr id="8" name="Rectangle 7">
            <a:extLst>
              <a:ext uri="{FF2B5EF4-FFF2-40B4-BE49-F238E27FC236}">
                <a16:creationId xmlns:a16="http://schemas.microsoft.com/office/drawing/2014/main" id="{6BC0B6D0-8819-409C-A3F6-168DE2F3107F}"/>
              </a:ext>
            </a:extLst>
          </p:cNvPr>
          <p:cNvSpPr/>
          <p:nvPr/>
        </p:nvSpPr>
        <p:spPr>
          <a:xfrm>
            <a:off x="3581400" y="6268609"/>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                                     https://cabenuvahcp.com/dosing-and-drug-interactions/</a:t>
            </a:r>
          </a:p>
        </p:txBody>
      </p:sp>
    </p:spTree>
    <p:extLst>
      <p:ext uri="{BB962C8B-B14F-4D97-AF65-F5344CB8AC3E}">
        <p14:creationId xmlns:p14="http://schemas.microsoft.com/office/powerpoint/2010/main" val="4270672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4274-E9F4-284B-BBA0-C63B6FA15EF5}"/>
              </a:ext>
            </a:extLst>
          </p:cNvPr>
          <p:cNvSpPr>
            <a:spLocks noGrp="1"/>
          </p:cNvSpPr>
          <p:nvPr>
            <p:ph type="title"/>
          </p:nvPr>
        </p:nvSpPr>
        <p:spPr>
          <a:xfrm>
            <a:off x="414215" y="176592"/>
            <a:ext cx="8315569" cy="1143000"/>
          </a:xfrm>
        </p:spPr>
        <p:txBody>
          <a:bodyPr/>
          <a:lstStyle/>
          <a:p>
            <a:r>
              <a:rPr lang="en-US" sz="2700" dirty="0">
                <a:solidFill>
                  <a:srgbClr val="002060"/>
                </a:solidFill>
              </a:rPr>
              <a:t>Medication Supply Considerations</a:t>
            </a:r>
          </a:p>
        </p:txBody>
      </p:sp>
      <p:sp>
        <p:nvSpPr>
          <p:cNvPr id="3" name="Content Placeholder 2">
            <a:extLst>
              <a:ext uri="{FF2B5EF4-FFF2-40B4-BE49-F238E27FC236}">
                <a16:creationId xmlns:a16="http://schemas.microsoft.com/office/drawing/2014/main" id="{96584A0F-EB3B-AC43-969C-74656E308AE0}"/>
              </a:ext>
            </a:extLst>
          </p:cNvPr>
          <p:cNvSpPr>
            <a:spLocks noGrp="1"/>
          </p:cNvSpPr>
          <p:nvPr>
            <p:ph idx="1"/>
          </p:nvPr>
        </p:nvSpPr>
        <p:spPr>
          <a:xfrm>
            <a:off x="457203" y="1219200"/>
            <a:ext cx="4966135" cy="4876800"/>
          </a:xfrm>
        </p:spPr>
        <p:txBody>
          <a:bodyPr>
            <a:normAutofit/>
          </a:bodyPr>
          <a:lstStyle/>
          <a:p>
            <a:r>
              <a:rPr lang="en-US" sz="2000" dirty="0"/>
              <a:t>Kits will arrive via cold-chain supply</a:t>
            </a:r>
          </a:p>
          <a:p>
            <a:r>
              <a:rPr lang="en-US" sz="2000" dirty="0"/>
              <a:t>Store in refrigerator at 2-8 ℃ (36-46 ℉) in original carton until ready for use</a:t>
            </a:r>
          </a:p>
          <a:p>
            <a:r>
              <a:rPr lang="en-US" sz="2000" dirty="0"/>
              <a:t>Once removed from refrigerator, medication must be used within 6 hours</a:t>
            </a:r>
          </a:p>
          <a:p>
            <a:pPr lvl="1"/>
            <a:r>
              <a:rPr lang="en-US" b="1" dirty="0"/>
              <a:t>Cannot be cycled in and out of refrigerator</a:t>
            </a:r>
          </a:p>
          <a:p>
            <a:r>
              <a:rPr lang="en-US" sz="2200" dirty="0"/>
              <a:t>Once drawn up for injection, must be used within 2 hours</a:t>
            </a:r>
          </a:p>
          <a:p>
            <a:endParaRPr lang="en-US" sz="2200" dirty="0"/>
          </a:p>
          <a:p>
            <a:r>
              <a:rPr lang="en-US" sz="2200" dirty="0"/>
              <a:t>Kit dimension: 6.2” x 5.6” x 1.7”</a:t>
            </a:r>
          </a:p>
          <a:p>
            <a:endParaRPr lang="en-US" dirty="0"/>
          </a:p>
          <a:p>
            <a:endParaRPr lang="en-US" dirty="0"/>
          </a:p>
        </p:txBody>
      </p:sp>
      <p:sp>
        <p:nvSpPr>
          <p:cNvPr id="4" name="Slide Number Placeholder 3">
            <a:extLst>
              <a:ext uri="{FF2B5EF4-FFF2-40B4-BE49-F238E27FC236}">
                <a16:creationId xmlns:a16="http://schemas.microsoft.com/office/drawing/2014/main" id="{96F3CDF9-9489-A741-B8B6-E4C7C04563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A picture containing text, refrigerator, wall, indoor&#10;&#10;Description automatically generated">
            <a:extLst>
              <a:ext uri="{FF2B5EF4-FFF2-40B4-BE49-F238E27FC236}">
                <a16:creationId xmlns:a16="http://schemas.microsoft.com/office/drawing/2014/main" id="{F6530C6F-63E7-D04D-82A6-24DA22F6FE87}"/>
              </a:ext>
            </a:extLst>
          </p:cNvPr>
          <p:cNvPicPr>
            <a:picLocks noChangeAspect="1"/>
          </p:cNvPicPr>
          <p:nvPr/>
        </p:nvPicPr>
        <p:blipFill>
          <a:blip r:embed="rId2"/>
          <a:stretch>
            <a:fillRect/>
          </a:stretch>
        </p:blipFill>
        <p:spPr>
          <a:xfrm>
            <a:off x="5701453" y="914625"/>
            <a:ext cx="2985343" cy="4495575"/>
          </a:xfrm>
          <a:prstGeom prst="rect">
            <a:avLst/>
          </a:prstGeom>
        </p:spPr>
      </p:pic>
    </p:spTree>
    <p:extLst>
      <p:ext uri="{BB962C8B-B14F-4D97-AF65-F5344CB8AC3E}">
        <p14:creationId xmlns:p14="http://schemas.microsoft.com/office/powerpoint/2010/main" val="4288872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0CBD-5E67-FF4D-A01F-E7220AAD8B47}"/>
              </a:ext>
            </a:extLst>
          </p:cNvPr>
          <p:cNvSpPr>
            <a:spLocks noGrp="1"/>
          </p:cNvSpPr>
          <p:nvPr>
            <p:ph type="title"/>
          </p:nvPr>
        </p:nvSpPr>
        <p:spPr>
          <a:xfrm>
            <a:off x="314972" y="398473"/>
            <a:ext cx="8479299" cy="857250"/>
          </a:xfrm>
        </p:spPr>
        <p:txBody>
          <a:bodyPr/>
          <a:lstStyle/>
          <a:p>
            <a:r>
              <a:rPr lang="en-US" sz="2700" dirty="0">
                <a:solidFill>
                  <a:srgbClr val="002060"/>
                </a:solidFill>
              </a:rPr>
              <a:t>Pre-Initiation Injection Considerations</a:t>
            </a:r>
          </a:p>
        </p:txBody>
      </p:sp>
      <p:sp>
        <p:nvSpPr>
          <p:cNvPr id="4" name="Slide Number Placeholder 3">
            <a:extLst>
              <a:ext uri="{FF2B5EF4-FFF2-40B4-BE49-F238E27FC236}">
                <a16:creationId xmlns:a16="http://schemas.microsoft.com/office/drawing/2014/main" id="{D34102B8-BD4D-3B49-B12E-0F09371478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8" name="Table 8">
            <a:extLst>
              <a:ext uri="{FF2B5EF4-FFF2-40B4-BE49-F238E27FC236}">
                <a16:creationId xmlns:a16="http://schemas.microsoft.com/office/drawing/2014/main" id="{BDCC69F6-6728-C84C-AD8F-1B2DD347EF73}"/>
              </a:ext>
            </a:extLst>
          </p:cNvPr>
          <p:cNvGraphicFramePr>
            <a:graphicFrameLocks noGrp="1"/>
          </p:cNvGraphicFramePr>
          <p:nvPr/>
        </p:nvGraphicFramePr>
        <p:xfrm>
          <a:off x="76200" y="1752600"/>
          <a:ext cx="9004228" cy="3352800"/>
        </p:xfrm>
        <a:graphic>
          <a:graphicData uri="http://schemas.openxmlformats.org/drawingml/2006/table">
            <a:tbl>
              <a:tblPr firstRow="1" bandRow="1">
                <a:tableStyleId>{93296810-A885-4BE3-A3E7-6D5BEEA58F35}</a:tableStyleId>
              </a:tblPr>
              <a:tblGrid>
                <a:gridCol w="4386417">
                  <a:extLst>
                    <a:ext uri="{9D8B030D-6E8A-4147-A177-3AD203B41FA5}">
                      <a16:colId xmlns:a16="http://schemas.microsoft.com/office/drawing/2014/main" val="232613501"/>
                    </a:ext>
                  </a:extLst>
                </a:gridCol>
                <a:gridCol w="4617811">
                  <a:extLst>
                    <a:ext uri="{9D8B030D-6E8A-4147-A177-3AD203B41FA5}">
                      <a16:colId xmlns:a16="http://schemas.microsoft.com/office/drawing/2014/main" val="4103118930"/>
                    </a:ext>
                  </a:extLst>
                </a:gridCol>
              </a:tblGrid>
              <a:tr h="401592">
                <a:tc>
                  <a:txBody>
                    <a:bodyPr/>
                    <a:lstStyle/>
                    <a:p>
                      <a:r>
                        <a:rPr lang="en-US" sz="1800" dirty="0"/>
                        <a:t>Clinic Considerations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Patient Considerations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8459650"/>
                  </a:ext>
                </a:extLst>
              </a:tr>
              <a:tr h="2951208">
                <a:tc>
                  <a:txBody>
                    <a:bodyPr/>
                    <a:lstStyle/>
                    <a:p>
                      <a:pPr marL="342900" lvl="0" indent="-342900">
                        <a:buClr>
                          <a:schemeClr val="accent6"/>
                        </a:buClr>
                        <a:buFont typeface="System Font Regular"/>
                        <a:buChar char="■"/>
                      </a:pPr>
                      <a:endParaRPr lang="en-US" sz="1700" dirty="0"/>
                    </a:p>
                    <a:p>
                      <a:pPr marL="342900" lvl="0" indent="-342900">
                        <a:buClr>
                          <a:schemeClr val="accent6"/>
                        </a:buClr>
                        <a:buFont typeface="System Font Regular"/>
                        <a:buChar char="■"/>
                      </a:pPr>
                      <a:r>
                        <a:rPr lang="en-US" sz="1700" dirty="0"/>
                        <a:t> Space: Room with exam table</a:t>
                      </a:r>
                    </a:p>
                    <a:p>
                      <a:pPr marL="342900" lvl="0" indent="-342900">
                        <a:buClr>
                          <a:schemeClr val="accent6"/>
                        </a:buClr>
                        <a:buFont typeface="System Font Regular"/>
                        <a:buChar char="■"/>
                      </a:pPr>
                      <a:r>
                        <a:rPr lang="en-US" sz="1700" dirty="0"/>
                        <a:t> Staffing and Clinic Flow</a:t>
                      </a:r>
                    </a:p>
                    <a:p>
                      <a:pPr marL="799349" lvl="1" indent="-342900">
                        <a:buClr>
                          <a:schemeClr val="accent6"/>
                        </a:buClr>
                        <a:buFont typeface="System Font Regular"/>
                        <a:buChar char="■"/>
                      </a:pPr>
                      <a:r>
                        <a:rPr lang="en-US" sz="1500" dirty="0"/>
                        <a:t>15 minutes for medication to warm to room temperature</a:t>
                      </a:r>
                    </a:p>
                    <a:p>
                      <a:pPr marL="799349" lvl="1" indent="-342900">
                        <a:buClr>
                          <a:schemeClr val="accent6"/>
                        </a:buClr>
                        <a:buFont typeface="System Font Regular"/>
                        <a:buChar char="■"/>
                      </a:pPr>
                      <a:r>
                        <a:rPr lang="en-US" sz="1500" dirty="0"/>
                        <a:t>5 minutes for injection preparation</a:t>
                      </a:r>
                    </a:p>
                    <a:p>
                      <a:pPr marL="799349" lvl="1" indent="-342900">
                        <a:buClr>
                          <a:schemeClr val="accent6"/>
                        </a:buClr>
                        <a:buFont typeface="System Font Regular"/>
                        <a:buChar char="■"/>
                      </a:pPr>
                      <a:r>
                        <a:rPr lang="en-US" sz="1500" dirty="0"/>
                        <a:t>5 minutes for injection administration</a:t>
                      </a:r>
                    </a:p>
                    <a:p>
                      <a:pPr marL="799349" lvl="1" indent="-342900">
                        <a:buClr>
                          <a:schemeClr val="accent6"/>
                        </a:buClr>
                        <a:buFont typeface="System Font Regular"/>
                        <a:buChar char="■"/>
                      </a:pPr>
                      <a:r>
                        <a:rPr lang="en-US" sz="1500" dirty="0"/>
                        <a:t>10-15 minutes patient observation</a:t>
                      </a:r>
                    </a:p>
                    <a:p>
                      <a:pPr marL="342900" lvl="0" indent="-342900">
                        <a:buClr>
                          <a:schemeClr val="accent6"/>
                        </a:buClr>
                        <a:buFont typeface="System Font Regular"/>
                        <a:buChar char="■"/>
                      </a:pPr>
                      <a:r>
                        <a:rPr lang="en-US" sz="1500" dirty="0"/>
                        <a:t>Universal site selection for cabotegravir LA vs. rilpivirine LA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42199" lvl="1" indent="-285750">
                        <a:buClr>
                          <a:srgbClr val="C00000"/>
                        </a:buClr>
                        <a:buFont typeface="Arial" panose="020B0604020202020204" pitchFamily="34" charset="0"/>
                        <a:buChar char="•"/>
                      </a:pPr>
                      <a:endParaRPr lang="en-US" sz="1400" dirty="0"/>
                    </a:p>
                    <a:p>
                      <a:pPr marL="342900" lvl="0" indent="-342900">
                        <a:buClr>
                          <a:schemeClr val="accent6"/>
                        </a:buClr>
                        <a:buFont typeface="System Font Regular"/>
                        <a:buChar char="■"/>
                      </a:pPr>
                      <a:r>
                        <a:rPr lang="en-US" sz="1700" dirty="0"/>
                        <a:t>Education</a:t>
                      </a:r>
                    </a:p>
                    <a:p>
                      <a:pPr marL="342900" lvl="0" indent="-342900">
                        <a:buClr>
                          <a:schemeClr val="accent6"/>
                        </a:buClr>
                        <a:buFont typeface="System Font Regular"/>
                        <a:buChar char="■"/>
                      </a:pPr>
                      <a:r>
                        <a:rPr lang="en-US" sz="1700" dirty="0"/>
                        <a:t>Patient-friendly schedule</a:t>
                      </a:r>
                    </a:p>
                    <a:p>
                      <a:pPr marL="342900" lvl="0" indent="-342900">
                        <a:buClr>
                          <a:schemeClr val="accent6"/>
                        </a:buClr>
                        <a:buFont typeface="System Font Regular"/>
                        <a:buChar char="■"/>
                      </a:pPr>
                      <a:r>
                        <a:rPr lang="en-US" sz="1700" dirty="0"/>
                        <a:t>Body habitus</a:t>
                      </a:r>
                    </a:p>
                    <a:p>
                      <a:pPr marL="0" lvl="0" indent="0">
                        <a:buClr>
                          <a:schemeClr val="accent6"/>
                        </a:buClr>
                        <a:buFontTx/>
                        <a:buNone/>
                      </a:pPr>
                      <a:r>
                        <a:rPr lang="en-US" sz="1700" dirty="0"/>
                        <a:t>    </a:t>
                      </a:r>
                      <a:r>
                        <a:rPr lang="en-US" sz="1500" dirty="0"/>
                        <a:t>Consider 2” needles* for:</a:t>
                      </a:r>
                    </a:p>
                    <a:p>
                      <a:pPr marL="799349" lvl="1" indent="-342900">
                        <a:buFont typeface="Arial" panose="020B0604020202020204" pitchFamily="34" charset="0"/>
                        <a:buChar char="•"/>
                      </a:pPr>
                      <a:r>
                        <a:rPr lang="en-US" sz="1500" dirty="0"/>
                        <a:t>BMI &gt;30 kg/m</a:t>
                      </a:r>
                      <a:r>
                        <a:rPr lang="en-US" sz="1500" baseline="30000" dirty="0"/>
                        <a:t>2</a:t>
                      </a:r>
                    </a:p>
                    <a:p>
                      <a:pPr marL="799349" lvl="1" indent="-342900">
                        <a:buFont typeface="Arial" panose="020B0604020202020204" pitchFamily="34" charset="0"/>
                        <a:buChar char="•"/>
                      </a:pPr>
                      <a:r>
                        <a:rPr lang="en-US" sz="1500" dirty="0"/>
                        <a:t>Increased fat distribution in hips &amp; buttocks</a:t>
                      </a:r>
                      <a:endParaRPr lang="en-US" sz="1700" dirty="0"/>
                    </a:p>
                    <a:p>
                      <a:pPr marL="342900" lvl="0" indent="-342900">
                        <a:buClr>
                          <a:schemeClr val="accent6"/>
                        </a:buClr>
                        <a:buFont typeface="System Font Regular"/>
                        <a:buChar char="■"/>
                      </a:pPr>
                      <a:r>
                        <a:rPr lang="en-US" sz="1500" kern="1200" dirty="0">
                          <a:solidFill>
                            <a:schemeClr val="dk1"/>
                          </a:solidFill>
                          <a:effectLst/>
                          <a:latin typeface="+mn-lt"/>
                          <a:ea typeface="+mn-ea"/>
                          <a:cs typeface="+mn-cs"/>
                        </a:rPr>
                        <a:t>Assess for scar tissue, tattoos, nodules from previous injections, presence of gluteal implants at injection sites.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8738473"/>
                  </a:ext>
                </a:extLst>
              </a:tr>
            </a:tbl>
          </a:graphicData>
        </a:graphic>
      </p:graphicFrame>
      <p:sp>
        <p:nvSpPr>
          <p:cNvPr id="16" name="TextBox 15">
            <a:extLst>
              <a:ext uri="{FF2B5EF4-FFF2-40B4-BE49-F238E27FC236}">
                <a16:creationId xmlns:a16="http://schemas.microsoft.com/office/drawing/2014/main" id="{2D781142-B6CF-AB45-94B2-9FF65396FC4A}"/>
              </a:ext>
            </a:extLst>
          </p:cNvPr>
          <p:cNvSpPr txBox="1"/>
          <p:nvPr/>
        </p:nvSpPr>
        <p:spPr>
          <a:xfrm>
            <a:off x="457200" y="5253209"/>
            <a:ext cx="7707524"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222222"/>
                </a:solidFill>
                <a:effectLst/>
                <a:uLnTx/>
                <a:uFillTx/>
                <a:latin typeface="Arial"/>
                <a:ea typeface="+mn-ea"/>
                <a:cs typeface="+mn-cs"/>
              </a:rPr>
              <a:t>* 2”  21-gauge safety needles are not included in kits and need to be separately ordered</a:t>
            </a:r>
          </a:p>
        </p:txBody>
      </p:sp>
      <p:sp>
        <p:nvSpPr>
          <p:cNvPr id="3" name="Rectangle 2">
            <a:extLst>
              <a:ext uri="{FF2B5EF4-FFF2-40B4-BE49-F238E27FC236}">
                <a16:creationId xmlns:a16="http://schemas.microsoft.com/office/drawing/2014/main" id="{796335C2-91BE-4E7B-B2D2-267F37C9E23C}"/>
              </a:ext>
            </a:extLst>
          </p:cNvPr>
          <p:cNvSpPr/>
          <p:nvPr/>
        </p:nvSpPr>
        <p:spPr>
          <a:xfrm>
            <a:off x="5334000" y="5701100"/>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                                https://cabenuvahcp.com/injection-education/</a:t>
            </a:r>
          </a:p>
        </p:txBody>
      </p:sp>
    </p:spTree>
    <p:extLst>
      <p:ext uri="{BB962C8B-B14F-4D97-AF65-F5344CB8AC3E}">
        <p14:creationId xmlns:p14="http://schemas.microsoft.com/office/powerpoint/2010/main" val="18020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7106" y="254238"/>
            <a:ext cx="6981570" cy="642938"/>
          </a:xfrm>
        </p:spPr>
        <p:txBody>
          <a:bodyPr>
            <a:normAutofit/>
          </a:bodyPr>
          <a:lstStyle/>
          <a:p>
            <a:r>
              <a:rPr lang="en-US" dirty="0"/>
              <a:t>Technology for Drug Delivery</a:t>
            </a:r>
          </a:p>
        </p:txBody>
      </p:sp>
      <p:pic>
        <p:nvPicPr>
          <p:cNvPr id="9" name="Picture 8">
            <a:extLst>
              <a:ext uri="{FF2B5EF4-FFF2-40B4-BE49-F238E27FC236}">
                <a16:creationId xmlns:a16="http://schemas.microsoft.com/office/drawing/2014/main" id="{C143AC9B-44B8-704D-A300-DEC4AE30D4E1}"/>
              </a:ext>
            </a:extLst>
          </p:cNvPr>
          <p:cNvPicPr>
            <a:picLocks noChangeAspect="1"/>
          </p:cNvPicPr>
          <p:nvPr/>
        </p:nvPicPr>
        <p:blipFill>
          <a:blip r:embed="rId3"/>
          <a:stretch>
            <a:fillRect/>
          </a:stretch>
        </p:blipFill>
        <p:spPr>
          <a:xfrm>
            <a:off x="5898212" y="972580"/>
            <a:ext cx="3153923" cy="2248719"/>
          </a:xfrm>
          <a:prstGeom prst="rect">
            <a:avLst/>
          </a:prstGeom>
        </p:spPr>
      </p:pic>
      <p:pic>
        <p:nvPicPr>
          <p:cNvPr id="11" name="Picture 10">
            <a:extLst>
              <a:ext uri="{FF2B5EF4-FFF2-40B4-BE49-F238E27FC236}">
                <a16:creationId xmlns:a16="http://schemas.microsoft.com/office/drawing/2014/main" id="{39DAD4C4-B616-4841-BE9B-283AC19D7EB8}"/>
              </a:ext>
            </a:extLst>
          </p:cNvPr>
          <p:cNvPicPr>
            <a:picLocks noChangeAspect="1"/>
          </p:cNvPicPr>
          <p:nvPr/>
        </p:nvPicPr>
        <p:blipFill rotWithShape="1">
          <a:blip r:embed="rId4"/>
          <a:srcRect b="40751"/>
          <a:stretch/>
        </p:blipFill>
        <p:spPr>
          <a:xfrm>
            <a:off x="587744" y="2095942"/>
            <a:ext cx="1920047" cy="1223844"/>
          </a:xfrm>
          <a:prstGeom prst="rect">
            <a:avLst/>
          </a:prstGeom>
        </p:spPr>
      </p:pic>
      <p:pic>
        <p:nvPicPr>
          <p:cNvPr id="15" name="Picture 14">
            <a:extLst>
              <a:ext uri="{FF2B5EF4-FFF2-40B4-BE49-F238E27FC236}">
                <a16:creationId xmlns:a16="http://schemas.microsoft.com/office/drawing/2014/main" id="{A8B03C11-2FEC-464F-9502-82E54932A592}"/>
              </a:ext>
            </a:extLst>
          </p:cNvPr>
          <p:cNvPicPr>
            <a:picLocks noChangeAspect="1"/>
          </p:cNvPicPr>
          <p:nvPr/>
        </p:nvPicPr>
        <p:blipFill>
          <a:blip r:embed="rId5"/>
          <a:stretch>
            <a:fillRect/>
          </a:stretch>
        </p:blipFill>
        <p:spPr>
          <a:xfrm>
            <a:off x="6942785" y="4341037"/>
            <a:ext cx="1797145" cy="1708695"/>
          </a:xfrm>
          <a:prstGeom prst="rect">
            <a:avLst/>
          </a:prstGeom>
        </p:spPr>
      </p:pic>
      <p:sp>
        <p:nvSpPr>
          <p:cNvPr id="18" name="TextBox 17">
            <a:extLst>
              <a:ext uri="{FF2B5EF4-FFF2-40B4-BE49-F238E27FC236}">
                <a16:creationId xmlns:a16="http://schemas.microsoft.com/office/drawing/2014/main" id="{D41035B2-C59F-7C42-9735-AEBEAC1848B5}"/>
              </a:ext>
            </a:extLst>
          </p:cNvPr>
          <p:cNvSpPr txBox="1"/>
          <p:nvPr/>
        </p:nvSpPr>
        <p:spPr>
          <a:xfrm>
            <a:off x="373338" y="1284564"/>
            <a:ext cx="1920047"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Long-acting depot injections</a:t>
            </a:r>
          </a:p>
        </p:txBody>
      </p:sp>
      <p:sp>
        <p:nvSpPr>
          <p:cNvPr id="19" name="TextBox 18">
            <a:extLst>
              <a:ext uri="{FF2B5EF4-FFF2-40B4-BE49-F238E27FC236}">
                <a16:creationId xmlns:a16="http://schemas.microsoft.com/office/drawing/2014/main" id="{3DA6BBD8-29D0-4C46-8C81-CD604D4B21AB}"/>
              </a:ext>
            </a:extLst>
          </p:cNvPr>
          <p:cNvSpPr txBox="1"/>
          <p:nvPr/>
        </p:nvSpPr>
        <p:spPr>
          <a:xfrm>
            <a:off x="6812071" y="3577232"/>
            <a:ext cx="1797145"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Subdermal implant</a:t>
            </a:r>
          </a:p>
        </p:txBody>
      </p:sp>
      <p:pic>
        <p:nvPicPr>
          <p:cNvPr id="21" name="Picture 2" descr="Inline image 1">
            <a:extLst>
              <a:ext uri="{FF2B5EF4-FFF2-40B4-BE49-F238E27FC236}">
                <a16:creationId xmlns:a16="http://schemas.microsoft.com/office/drawing/2014/main" id="{4EDE9560-178D-3F43-B158-CABE97FB59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314" y="4414548"/>
            <a:ext cx="1382411" cy="1057544"/>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extLst>
              <a:ext uri="{FF2B5EF4-FFF2-40B4-BE49-F238E27FC236}">
                <a16:creationId xmlns:a16="http://schemas.microsoft.com/office/drawing/2014/main" id="{6D2B9CFC-5F98-5B41-911F-0DF9395203CF}"/>
              </a:ext>
            </a:extLst>
          </p:cNvPr>
          <p:cNvSpPr txBox="1"/>
          <p:nvPr/>
        </p:nvSpPr>
        <p:spPr>
          <a:xfrm>
            <a:off x="4975313" y="3739984"/>
            <a:ext cx="1382411"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Vaginal rings</a:t>
            </a:r>
          </a:p>
        </p:txBody>
      </p:sp>
      <p:pic>
        <p:nvPicPr>
          <p:cNvPr id="7" name="Picture 6">
            <a:extLst>
              <a:ext uri="{FF2B5EF4-FFF2-40B4-BE49-F238E27FC236}">
                <a16:creationId xmlns:a16="http://schemas.microsoft.com/office/drawing/2014/main" id="{18998345-13C9-F643-8888-3F6B79919D89}"/>
              </a:ext>
            </a:extLst>
          </p:cNvPr>
          <p:cNvPicPr>
            <a:picLocks noChangeAspect="1"/>
          </p:cNvPicPr>
          <p:nvPr/>
        </p:nvPicPr>
        <p:blipFill>
          <a:blip r:embed="rId7"/>
          <a:stretch>
            <a:fillRect/>
          </a:stretch>
        </p:blipFill>
        <p:spPr>
          <a:xfrm>
            <a:off x="3241765" y="1811208"/>
            <a:ext cx="1708067" cy="2086844"/>
          </a:xfrm>
          <a:prstGeom prst="rect">
            <a:avLst/>
          </a:prstGeom>
        </p:spPr>
      </p:pic>
      <p:sp>
        <p:nvSpPr>
          <p:cNvPr id="17" name="TextBox 16">
            <a:extLst>
              <a:ext uri="{FF2B5EF4-FFF2-40B4-BE49-F238E27FC236}">
                <a16:creationId xmlns:a16="http://schemas.microsoft.com/office/drawing/2014/main" id="{6146970D-A9C8-1442-8E5F-7E05BC956522}"/>
              </a:ext>
            </a:extLst>
          </p:cNvPr>
          <p:cNvSpPr txBox="1"/>
          <p:nvPr/>
        </p:nvSpPr>
        <p:spPr>
          <a:xfrm>
            <a:off x="2856997" y="1119766"/>
            <a:ext cx="2088245"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Microneedle drug patch</a:t>
            </a:r>
          </a:p>
        </p:txBody>
      </p:sp>
      <p:pic>
        <p:nvPicPr>
          <p:cNvPr id="3" name="Picture 2">
            <a:extLst>
              <a:ext uri="{FF2B5EF4-FFF2-40B4-BE49-F238E27FC236}">
                <a16:creationId xmlns:a16="http://schemas.microsoft.com/office/drawing/2014/main" id="{9BD37E36-57A3-0A41-AD26-6CC777FF79DF}"/>
              </a:ext>
            </a:extLst>
          </p:cNvPr>
          <p:cNvPicPr>
            <a:picLocks noChangeAspect="1"/>
          </p:cNvPicPr>
          <p:nvPr/>
        </p:nvPicPr>
        <p:blipFill>
          <a:blip r:embed="rId8"/>
          <a:stretch>
            <a:fillRect/>
          </a:stretch>
        </p:blipFill>
        <p:spPr>
          <a:xfrm>
            <a:off x="2373616" y="4665949"/>
            <a:ext cx="2341652" cy="1421861"/>
          </a:xfrm>
          <a:prstGeom prst="rect">
            <a:avLst/>
          </a:prstGeom>
        </p:spPr>
      </p:pic>
      <p:sp>
        <p:nvSpPr>
          <p:cNvPr id="16" name="TextBox 15">
            <a:extLst>
              <a:ext uri="{FF2B5EF4-FFF2-40B4-BE49-F238E27FC236}">
                <a16:creationId xmlns:a16="http://schemas.microsoft.com/office/drawing/2014/main" id="{B15CDF51-2E78-A043-98EC-C4528C643BA2}"/>
              </a:ext>
            </a:extLst>
          </p:cNvPr>
          <p:cNvSpPr txBox="1"/>
          <p:nvPr/>
        </p:nvSpPr>
        <p:spPr>
          <a:xfrm>
            <a:off x="2555972" y="3928057"/>
            <a:ext cx="200421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Wearable infusion pump</a:t>
            </a:r>
          </a:p>
        </p:txBody>
      </p:sp>
      <p:pic>
        <p:nvPicPr>
          <p:cNvPr id="24" name="Picture 23">
            <a:extLst>
              <a:ext uri="{FF2B5EF4-FFF2-40B4-BE49-F238E27FC236}">
                <a16:creationId xmlns:a16="http://schemas.microsoft.com/office/drawing/2014/main" id="{7593AEBD-40A0-FE42-88CE-ECCB91476EFA}"/>
              </a:ext>
            </a:extLst>
          </p:cNvPr>
          <p:cNvPicPr>
            <a:picLocks noChangeAspect="1"/>
          </p:cNvPicPr>
          <p:nvPr/>
        </p:nvPicPr>
        <p:blipFill rotWithShape="1">
          <a:blip r:embed="rId9"/>
          <a:srcRect l="12538"/>
          <a:stretch/>
        </p:blipFill>
        <p:spPr>
          <a:xfrm>
            <a:off x="942625" y="4015825"/>
            <a:ext cx="1196429" cy="1854990"/>
          </a:xfrm>
          <a:prstGeom prst="rect">
            <a:avLst/>
          </a:prstGeom>
        </p:spPr>
      </p:pic>
      <p:sp>
        <p:nvSpPr>
          <p:cNvPr id="25" name="TextBox 24">
            <a:extLst>
              <a:ext uri="{FF2B5EF4-FFF2-40B4-BE49-F238E27FC236}">
                <a16:creationId xmlns:a16="http://schemas.microsoft.com/office/drawing/2014/main" id="{0B0CB451-4A43-F742-8B40-6D8EA87DD252}"/>
              </a:ext>
            </a:extLst>
          </p:cNvPr>
          <p:cNvSpPr txBox="1"/>
          <p:nvPr/>
        </p:nvSpPr>
        <p:spPr>
          <a:xfrm>
            <a:off x="161856" y="3546285"/>
            <a:ext cx="1920047"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Novel oral formulations</a:t>
            </a:r>
          </a:p>
        </p:txBody>
      </p:sp>
      <p:sp>
        <p:nvSpPr>
          <p:cNvPr id="2" name="TextBox 1"/>
          <p:cNvSpPr txBox="1"/>
          <p:nvPr/>
        </p:nvSpPr>
        <p:spPr>
          <a:xfrm>
            <a:off x="6797963" y="6382327"/>
            <a:ext cx="20867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Thanks to Kim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Scarsi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535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5D73-6246-E04C-BB27-95086EABC922}"/>
              </a:ext>
            </a:extLst>
          </p:cNvPr>
          <p:cNvSpPr>
            <a:spLocks noGrp="1"/>
          </p:cNvSpPr>
          <p:nvPr>
            <p:ph type="title"/>
          </p:nvPr>
        </p:nvSpPr>
        <p:spPr>
          <a:xfrm>
            <a:off x="457199" y="-76200"/>
            <a:ext cx="8315569" cy="1493838"/>
          </a:xfrm>
        </p:spPr>
        <p:txBody>
          <a:bodyPr/>
          <a:lstStyle/>
          <a:p>
            <a:r>
              <a:rPr lang="en-US" sz="2700" dirty="0">
                <a:solidFill>
                  <a:srgbClr val="002060"/>
                </a:solidFill>
              </a:rPr>
              <a:t>Administration Considerations: Medication Preparation</a:t>
            </a:r>
          </a:p>
        </p:txBody>
      </p:sp>
      <p:sp>
        <p:nvSpPr>
          <p:cNvPr id="3" name="Slide Number Placeholder 2">
            <a:extLst>
              <a:ext uri="{FF2B5EF4-FFF2-40B4-BE49-F238E27FC236}">
                <a16:creationId xmlns:a16="http://schemas.microsoft.com/office/drawing/2014/main" id="{1389A968-7459-754A-B9B4-8396C6C105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A picture containing diagram&#10;&#10;Description automatically generated">
            <a:extLst>
              <a:ext uri="{FF2B5EF4-FFF2-40B4-BE49-F238E27FC236}">
                <a16:creationId xmlns:a16="http://schemas.microsoft.com/office/drawing/2014/main" id="{31E7B82D-7B57-CD4E-BD2D-CBC8AF6A439C}"/>
              </a:ext>
            </a:extLst>
          </p:cNvPr>
          <p:cNvPicPr>
            <a:picLocks noChangeAspect="1"/>
          </p:cNvPicPr>
          <p:nvPr/>
        </p:nvPicPr>
        <p:blipFill>
          <a:blip r:embed="rId2"/>
          <a:stretch>
            <a:fillRect/>
          </a:stretch>
        </p:blipFill>
        <p:spPr>
          <a:xfrm>
            <a:off x="154696" y="1066800"/>
            <a:ext cx="2662044" cy="1733741"/>
          </a:xfrm>
          <a:prstGeom prst="rect">
            <a:avLst/>
          </a:prstGeom>
        </p:spPr>
      </p:pic>
      <p:sp>
        <p:nvSpPr>
          <p:cNvPr id="8" name="TextBox 7">
            <a:extLst>
              <a:ext uri="{FF2B5EF4-FFF2-40B4-BE49-F238E27FC236}">
                <a16:creationId xmlns:a16="http://schemas.microsoft.com/office/drawing/2014/main" id="{314630B9-1619-1D4B-AC82-FBB036F6935F}"/>
              </a:ext>
            </a:extLst>
          </p:cNvPr>
          <p:cNvSpPr txBox="1"/>
          <p:nvPr/>
        </p:nvSpPr>
        <p:spPr>
          <a:xfrm>
            <a:off x="2726978" y="1476603"/>
            <a:ext cx="5825525" cy="4816703"/>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Remove kit from fridge and allow to warm to room temperature for 15 minutes</a:t>
            </a:r>
          </a:p>
          <a:p>
            <a:pPr marL="257175" marR="0" lvl="0"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Label each syringe with patient and medication information, including the time medications are drawn into syringes </a:t>
            </a:r>
          </a:p>
          <a:p>
            <a:pPr marL="1171575" marR="0" lvl="2"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Medications can be in syringes for up to 2 hours before discard is required  </a:t>
            </a:r>
          </a:p>
          <a:p>
            <a:pPr marL="257175" marR="0" lvl="0"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Shake each medication vigorously to evenly distribute contents—no reconstitution is needed</a:t>
            </a:r>
          </a:p>
          <a:p>
            <a:pPr marL="257175" marR="0" lvl="0"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Draw up cabotegravir-LA and rilpivirine-LA, each into a separate syringe, using adaptors in the kits  </a:t>
            </a:r>
          </a:p>
          <a:p>
            <a:pPr marL="1171575" marR="0" lvl="2"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Do not combine medications</a:t>
            </a:r>
          </a:p>
          <a:p>
            <a:pPr marL="257175" marR="0" lvl="0"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Attach needles to syringes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22222"/>
              </a:solidFill>
              <a:effectLst/>
              <a:uLnTx/>
              <a:uFillTx/>
              <a:latin typeface="Arial"/>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222222"/>
              </a:solidFill>
              <a:effectLst/>
              <a:uLnTx/>
              <a:uFillTx/>
              <a:latin typeface="Arial"/>
              <a:ea typeface="+mn-ea"/>
              <a:cs typeface="+mn-cs"/>
            </a:endParaRPr>
          </a:p>
        </p:txBody>
      </p:sp>
      <p:pic>
        <p:nvPicPr>
          <p:cNvPr id="10" name="Picture 9" descr="A drawing of a hand holding a phone&#10;&#10;Description automatically generated with low confidence">
            <a:extLst>
              <a:ext uri="{FF2B5EF4-FFF2-40B4-BE49-F238E27FC236}">
                <a16:creationId xmlns:a16="http://schemas.microsoft.com/office/drawing/2014/main" id="{6D4F466C-0B74-3A4F-BE38-A8398717765E}"/>
              </a:ext>
            </a:extLst>
          </p:cNvPr>
          <p:cNvPicPr>
            <a:picLocks noChangeAspect="1"/>
          </p:cNvPicPr>
          <p:nvPr/>
        </p:nvPicPr>
        <p:blipFill>
          <a:blip r:embed="rId3"/>
          <a:stretch>
            <a:fillRect/>
          </a:stretch>
        </p:blipFill>
        <p:spPr>
          <a:xfrm>
            <a:off x="135379" y="2687571"/>
            <a:ext cx="2662044" cy="177469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7A6528C-8B0C-0F4C-80CB-C9F9C55157FB}"/>
              </a:ext>
            </a:extLst>
          </p:cNvPr>
          <p:cNvPicPr>
            <a:picLocks noChangeAspect="1"/>
          </p:cNvPicPr>
          <p:nvPr/>
        </p:nvPicPr>
        <p:blipFill>
          <a:blip r:embed="rId4"/>
          <a:stretch>
            <a:fillRect/>
          </a:stretch>
        </p:blipFill>
        <p:spPr>
          <a:xfrm>
            <a:off x="100743" y="4528546"/>
            <a:ext cx="2760647" cy="1733741"/>
          </a:xfrm>
          <a:prstGeom prst="rect">
            <a:avLst/>
          </a:prstGeom>
        </p:spPr>
      </p:pic>
      <p:sp>
        <p:nvSpPr>
          <p:cNvPr id="5" name="Rectangle 4">
            <a:extLst>
              <a:ext uri="{FF2B5EF4-FFF2-40B4-BE49-F238E27FC236}">
                <a16:creationId xmlns:a16="http://schemas.microsoft.com/office/drawing/2014/main" id="{3D123BF8-A7FC-4DF1-BFFE-24173D50231F}"/>
              </a:ext>
            </a:extLst>
          </p:cNvPr>
          <p:cNvSpPr/>
          <p:nvPr/>
        </p:nvSpPr>
        <p:spPr>
          <a:xfrm>
            <a:off x="2971799" y="5857672"/>
            <a:ext cx="558070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                                                                                   https://cabenuvahcp.com/injection-education</a:t>
            </a:r>
          </a:p>
        </p:txBody>
      </p:sp>
    </p:spTree>
    <p:extLst>
      <p:ext uri="{BB962C8B-B14F-4D97-AF65-F5344CB8AC3E}">
        <p14:creationId xmlns:p14="http://schemas.microsoft.com/office/powerpoint/2010/main" val="1473428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DDB0-7870-5E4D-8AE8-60B3471C7457}"/>
              </a:ext>
            </a:extLst>
          </p:cNvPr>
          <p:cNvSpPr>
            <a:spLocks noGrp="1"/>
          </p:cNvSpPr>
          <p:nvPr>
            <p:ph type="title"/>
          </p:nvPr>
        </p:nvSpPr>
        <p:spPr>
          <a:xfrm>
            <a:off x="489012" y="262692"/>
            <a:ext cx="8315569" cy="898358"/>
          </a:xfrm>
        </p:spPr>
        <p:txBody>
          <a:bodyPr anchor="ctr">
            <a:normAutofit/>
          </a:bodyPr>
          <a:lstStyle/>
          <a:p>
            <a:r>
              <a:rPr lang="en-US" sz="2700" dirty="0">
                <a:solidFill>
                  <a:srgbClr val="002060"/>
                </a:solidFill>
              </a:rPr>
              <a:t>Administration Considerations: Patient Preparation</a:t>
            </a:r>
          </a:p>
        </p:txBody>
      </p:sp>
      <p:pic>
        <p:nvPicPr>
          <p:cNvPr id="5" name="Picture 4" descr="A picture containing text&#10;&#10;Description automatically generated">
            <a:extLst>
              <a:ext uri="{FF2B5EF4-FFF2-40B4-BE49-F238E27FC236}">
                <a16:creationId xmlns:a16="http://schemas.microsoft.com/office/drawing/2014/main" id="{9F25C26D-9445-114C-A7BC-68F33CF9A336}"/>
              </a:ext>
            </a:extLst>
          </p:cNvPr>
          <p:cNvPicPr>
            <a:picLocks noChangeAspect="1"/>
          </p:cNvPicPr>
          <p:nvPr/>
        </p:nvPicPr>
        <p:blipFill>
          <a:blip r:embed="rId2"/>
          <a:stretch>
            <a:fillRect/>
          </a:stretch>
        </p:blipFill>
        <p:spPr>
          <a:xfrm>
            <a:off x="-237747" y="1828800"/>
            <a:ext cx="4352547" cy="3177359"/>
          </a:xfrm>
          <a:prstGeom prst="rect">
            <a:avLst/>
          </a:prstGeom>
          <a:noFill/>
        </p:spPr>
      </p:pic>
      <p:sp>
        <p:nvSpPr>
          <p:cNvPr id="10" name="Content Placeholder 3">
            <a:extLst>
              <a:ext uri="{FF2B5EF4-FFF2-40B4-BE49-F238E27FC236}">
                <a16:creationId xmlns:a16="http://schemas.microsoft.com/office/drawing/2014/main" id="{2D47EABD-E86C-47A0-8EC0-B33C209298B5}"/>
              </a:ext>
            </a:extLst>
          </p:cNvPr>
          <p:cNvSpPr>
            <a:spLocks noGrp="1"/>
          </p:cNvSpPr>
          <p:nvPr>
            <p:ph sz="half" idx="2"/>
          </p:nvPr>
        </p:nvSpPr>
        <p:spPr>
          <a:xfrm>
            <a:off x="4012858" y="1161050"/>
            <a:ext cx="4902542" cy="4934949"/>
          </a:xfrm>
        </p:spPr>
        <p:txBody>
          <a:bodyPr>
            <a:normAutofit fontScale="92500" lnSpcReduction="20000"/>
          </a:bodyPr>
          <a:lstStyle/>
          <a:p>
            <a:r>
              <a:rPr lang="en-US" sz="2200" dirty="0"/>
              <a:t>Goal= Ease anxiety</a:t>
            </a:r>
          </a:p>
          <a:p>
            <a:r>
              <a:rPr lang="en-US" sz="2200" dirty="0"/>
              <a:t>Not necessary to change out of clothing</a:t>
            </a:r>
          </a:p>
          <a:p>
            <a:r>
              <a:rPr lang="en-US" sz="2200" dirty="0"/>
              <a:t>Maximize patient autonomy</a:t>
            </a:r>
          </a:p>
          <a:p>
            <a:pPr lvl="1"/>
            <a:r>
              <a:rPr lang="en-US" sz="2000" dirty="0"/>
              <a:t>Sequence of injections</a:t>
            </a:r>
          </a:p>
          <a:p>
            <a:pPr lvl="2"/>
            <a:r>
              <a:rPr lang="en-US" sz="2600" dirty="0"/>
              <a:t>Rilpivirine-LA is thicker, Cabotegravir-LA is thinner</a:t>
            </a:r>
          </a:p>
          <a:p>
            <a:pPr lvl="1"/>
            <a:r>
              <a:rPr lang="en-US" sz="2200" dirty="0"/>
              <a:t>Timing of injections</a:t>
            </a:r>
          </a:p>
          <a:p>
            <a:pPr lvl="1"/>
            <a:r>
              <a:rPr lang="en-US" sz="2200" dirty="0"/>
              <a:t>Positioning as appropriate</a:t>
            </a:r>
          </a:p>
          <a:p>
            <a:r>
              <a:rPr lang="en-US" sz="2400" dirty="0"/>
              <a:t>Employ relaxation techniques</a:t>
            </a:r>
          </a:p>
          <a:p>
            <a:pPr lvl="1"/>
            <a:r>
              <a:rPr lang="en-US" sz="2200" dirty="0"/>
              <a:t>Distraction</a:t>
            </a:r>
          </a:p>
          <a:p>
            <a:pPr lvl="1"/>
            <a:r>
              <a:rPr lang="en-US" sz="2200" dirty="0"/>
              <a:t>Deep-breathing</a:t>
            </a:r>
          </a:p>
          <a:p>
            <a:pPr lvl="1"/>
            <a:r>
              <a:rPr lang="en-US" sz="2200" dirty="0"/>
              <a:t>Music </a:t>
            </a:r>
          </a:p>
          <a:p>
            <a:r>
              <a:rPr lang="en-US" sz="2400" dirty="0"/>
              <a:t>Have patient lay on exam table</a:t>
            </a:r>
          </a:p>
          <a:p>
            <a:pPr lvl="1"/>
            <a:r>
              <a:rPr lang="en-US" sz="2200" dirty="0"/>
              <a:t>Promotes safety and relaxation</a:t>
            </a:r>
          </a:p>
          <a:p>
            <a:pPr marL="85584" indent="0">
              <a:buNone/>
            </a:pPr>
            <a:endParaRPr lang="en-US" sz="1650" dirty="0"/>
          </a:p>
          <a:p>
            <a:pPr lvl="2"/>
            <a:endParaRPr lang="en-US" sz="1050" dirty="0"/>
          </a:p>
        </p:txBody>
      </p:sp>
      <p:sp>
        <p:nvSpPr>
          <p:cNvPr id="3" name="Slide Number Placeholder 2">
            <a:extLst>
              <a:ext uri="{FF2B5EF4-FFF2-40B4-BE49-F238E27FC236}">
                <a16:creationId xmlns:a16="http://schemas.microsoft.com/office/drawing/2014/main" id="{C6DC25ED-06A5-8D4B-9EEA-1FD42859E776}"/>
              </a:ext>
            </a:extLst>
          </p:cNvPr>
          <p:cNvSpPr>
            <a:spLocks noGrp="1"/>
          </p:cNvSpPr>
          <p:nvPr>
            <p:ph type="sldNum" sz="quarter" idx="12"/>
          </p:nvPr>
        </p:nvSpPr>
        <p:spPr>
          <a:xfrm>
            <a:off x="8531788" y="5586662"/>
            <a:ext cx="548640" cy="297180"/>
          </a:xfrm>
        </p:spPr>
        <p:txBody>
          <a:bodyPr anchor="ctr">
            <a:normAutofit lnSpcReduction="10000"/>
          </a:bodyPr>
          <a:lstStyle/>
          <a:p>
            <a:pPr marL="0" marR="0" lvl="0" indent="0" algn="ctr" defTabSz="914400" rtl="0" eaLnBrk="1" fontAlgn="auto" latinLnBrk="0" hangingPunct="1">
              <a:lnSpc>
                <a:spcPct val="100000"/>
              </a:lnSpc>
              <a:spcBef>
                <a:spcPts val="0"/>
              </a:spcBef>
              <a:spcAft>
                <a:spcPts val="45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450"/>
                </a:spcAft>
                <a:buClrTx/>
                <a:buSzTx/>
                <a:buFontTx/>
                <a:buNone/>
                <a:tabLst/>
                <a:defRPr/>
              </a:pPr>
              <a:t>71</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01991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1B76-291C-1648-8EFA-800534A783BE}"/>
              </a:ext>
            </a:extLst>
          </p:cNvPr>
          <p:cNvSpPr>
            <a:spLocks noGrp="1"/>
          </p:cNvSpPr>
          <p:nvPr>
            <p:ph type="title"/>
          </p:nvPr>
        </p:nvSpPr>
        <p:spPr>
          <a:xfrm>
            <a:off x="216219" y="149122"/>
            <a:ext cx="8315569" cy="857250"/>
          </a:xfrm>
        </p:spPr>
        <p:txBody>
          <a:bodyPr anchor="ctr">
            <a:normAutofit/>
          </a:bodyPr>
          <a:lstStyle/>
          <a:p>
            <a:r>
              <a:rPr lang="en-US" sz="2700" dirty="0">
                <a:solidFill>
                  <a:srgbClr val="002060"/>
                </a:solidFill>
              </a:rPr>
              <a:t>Administration of Medications</a:t>
            </a:r>
          </a:p>
        </p:txBody>
      </p:sp>
      <p:sp>
        <p:nvSpPr>
          <p:cNvPr id="9" name="Text Placeholder 2">
            <a:extLst>
              <a:ext uri="{FF2B5EF4-FFF2-40B4-BE49-F238E27FC236}">
                <a16:creationId xmlns:a16="http://schemas.microsoft.com/office/drawing/2014/main" id="{DC40BF45-D8CE-4F0F-8457-D65E3E2F5852}"/>
              </a:ext>
            </a:extLst>
          </p:cNvPr>
          <p:cNvSpPr>
            <a:spLocks noGrp="1"/>
          </p:cNvSpPr>
          <p:nvPr>
            <p:ph type="body" idx="1"/>
          </p:nvPr>
        </p:nvSpPr>
        <p:spPr>
          <a:xfrm>
            <a:off x="6629400" y="1095325"/>
            <a:ext cx="3890108" cy="479822"/>
          </a:xfrm>
        </p:spPr>
        <p:txBody>
          <a:bodyPr/>
          <a:lstStyle/>
          <a:p>
            <a:r>
              <a:rPr lang="en-US" sz="2000" dirty="0"/>
              <a:t>Ventrogluteal Site</a:t>
            </a:r>
          </a:p>
        </p:txBody>
      </p:sp>
      <p:pic>
        <p:nvPicPr>
          <p:cNvPr id="6" name="Content Placeholder 5" descr="A picture containing text&#10;&#10;Description automatically generated">
            <a:extLst>
              <a:ext uri="{FF2B5EF4-FFF2-40B4-BE49-F238E27FC236}">
                <a16:creationId xmlns:a16="http://schemas.microsoft.com/office/drawing/2014/main" id="{D3615037-3075-8C46-97F8-DEE5286A1615}"/>
              </a:ext>
            </a:extLst>
          </p:cNvPr>
          <p:cNvPicPr>
            <a:picLocks noGrp="1" noChangeAspect="1"/>
          </p:cNvPicPr>
          <p:nvPr>
            <p:ph sz="half" idx="2"/>
          </p:nvPr>
        </p:nvPicPr>
        <p:blipFill>
          <a:blip r:embed="rId2"/>
          <a:stretch>
            <a:fillRect/>
          </a:stretch>
        </p:blipFill>
        <p:spPr>
          <a:xfrm>
            <a:off x="4614986" y="1578619"/>
            <a:ext cx="2928557" cy="1850382"/>
          </a:xfrm>
        </p:spPr>
      </p:pic>
      <p:sp>
        <p:nvSpPr>
          <p:cNvPr id="13" name="Text Placeholder 4">
            <a:extLst>
              <a:ext uri="{FF2B5EF4-FFF2-40B4-BE49-F238E27FC236}">
                <a16:creationId xmlns:a16="http://schemas.microsoft.com/office/drawing/2014/main" id="{1BB0304E-671D-42C2-A825-2FC8E1A917A1}"/>
              </a:ext>
            </a:extLst>
          </p:cNvPr>
          <p:cNvSpPr>
            <a:spLocks noGrp="1"/>
          </p:cNvSpPr>
          <p:nvPr>
            <p:ph type="body" sz="quarter" idx="3"/>
          </p:nvPr>
        </p:nvSpPr>
        <p:spPr>
          <a:xfrm>
            <a:off x="4949301" y="4152480"/>
            <a:ext cx="2378397" cy="572246"/>
          </a:xfrm>
        </p:spPr>
        <p:txBody>
          <a:bodyPr/>
          <a:lstStyle/>
          <a:p>
            <a:r>
              <a:rPr lang="en-US" dirty="0"/>
              <a:t>              </a:t>
            </a:r>
            <a:r>
              <a:rPr lang="en-US" sz="2000" dirty="0"/>
              <a:t>Dorsogluteal Site</a:t>
            </a:r>
          </a:p>
        </p:txBody>
      </p:sp>
      <p:pic>
        <p:nvPicPr>
          <p:cNvPr id="8" name="Content Placeholder 7" descr="A picture containing text&#10;&#10;Description automatically generated">
            <a:extLst>
              <a:ext uri="{FF2B5EF4-FFF2-40B4-BE49-F238E27FC236}">
                <a16:creationId xmlns:a16="http://schemas.microsoft.com/office/drawing/2014/main" id="{B4D51BF1-FA56-3245-B455-BE1B25D02FE2}"/>
              </a:ext>
            </a:extLst>
          </p:cNvPr>
          <p:cNvPicPr>
            <a:picLocks noGrp="1" noChangeAspect="1"/>
          </p:cNvPicPr>
          <p:nvPr>
            <p:ph sz="quarter" idx="4"/>
          </p:nvPr>
        </p:nvPicPr>
        <p:blipFill>
          <a:blip r:embed="rId3"/>
          <a:stretch>
            <a:fillRect/>
          </a:stretch>
        </p:blipFill>
        <p:spPr>
          <a:xfrm>
            <a:off x="7279365" y="3550072"/>
            <a:ext cx="1507803" cy="2414522"/>
          </a:xfrm>
        </p:spPr>
      </p:pic>
      <p:sp>
        <p:nvSpPr>
          <p:cNvPr id="4" name="Slide Number Placeholder 3">
            <a:extLst>
              <a:ext uri="{FF2B5EF4-FFF2-40B4-BE49-F238E27FC236}">
                <a16:creationId xmlns:a16="http://schemas.microsoft.com/office/drawing/2014/main" id="{73A4E16D-6867-BF46-A82B-EA71DD2BA9EF}"/>
              </a:ext>
            </a:extLst>
          </p:cNvPr>
          <p:cNvSpPr>
            <a:spLocks noGrp="1"/>
          </p:cNvSpPr>
          <p:nvPr>
            <p:ph type="sldNum" sz="quarter" idx="12"/>
          </p:nvPr>
        </p:nvSpPr>
        <p:spPr>
          <a:xfrm>
            <a:off x="8531788" y="5586662"/>
            <a:ext cx="548640" cy="297180"/>
          </a:xfrm>
        </p:spPr>
        <p:txBody>
          <a:bodyPr anchor="ctr">
            <a:normAutofit lnSpcReduction="10000"/>
          </a:bodyPr>
          <a:lstStyle/>
          <a:p>
            <a:pPr marL="0" marR="0" lvl="0" indent="0" algn="ctr" defTabSz="914400" rtl="0" eaLnBrk="1" fontAlgn="auto" latinLnBrk="0" hangingPunct="1">
              <a:lnSpc>
                <a:spcPct val="100000"/>
              </a:lnSpc>
              <a:spcBef>
                <a:spcPts val="0"/>
              </a:spcBef>
              <a:spcAft>
                <a:spcPts val="45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450"/>
                </a:spcAft>
                <a:buClrTx/>
                <a:buSzTx/>
                <a:buFontTx/>
                <a:buNone/>
                <a:tabLst/>
                <a:defRPr/>
              </a:pPr>
              <a:t>72</a:t>
            </a:fld>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14C59D6A-71B6-0D46-9233-605B96828C21}"/>
              </a:ext>
            </a:extLst>
          </p:cNvPr>
          <p:cNvSpPr txBox="1"/>
          <p:nvPr/>
        </p:nvSpPr>
        <p:spPr>
          <a:xfrm>
            <a:off x="100814" y="1147891"/>
            <a:ext cx="4273189" cy="4816703"/>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
                <a:srgbClr val="C00000"/>
              </a:buClr>
              <a:buSzTx/>
              <a:buFont typeface="Wingdings"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Don gloves and isolate the muscle at the site of the injection</a:t>
            </a:r>
          </a:p>
          <a:p>
            <a:pPr marL="599512"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Preferably have the patient lay on the exam table, on side, with hip facing up</a:t>
            </a:r>
          </a:p>
          <a:p>
            <a:pPr marL="599512"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Note: each medication should be given into a separate site, on opposite sides, or at least 2 cm apart </a:t>
            </a:r>
          </a:p>
          <a:p>
            <a:pPr marL="599512"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Have patient flex isolated muscle and feel for muscle movement to ensure placement</a:t>
            </a:r>
            <a:endParaRPr kumimoji="0" lang="en-US" sz="1500" b="0" i="0" u="none" strike="noStrike" kern="1200" cap="none" spc="0" normalizeH="0" baseline="0" noProof="0" dirty="0">
              <a:ln>
                <a:noFill/>
              </a:ln>
              <a:solidFill>
                <a:srgbClr val="222222"/>
              </a:solidFill>
              <a:effectLst/>
              <a:uLnTx/>
              <a:uFillTx/>
              <a:latin typeface="Arial"/>
              <a:ea typeface="+mn-ea"/>
              <a:cs typeface="+mn-cs"/>
            </a:endParaRPr>
          </a:p>
          <a:p>
            <a:pPr marL="599512"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222222"/>
              </a:solidFill>
              <a:effectLst/>
              <a:uLnTx/>
              <a:uFillTx/>
              <a:latin typeface="Arial"/>
              <a:ea typeface="+mn-ea"/>
              <a:cs typeface="+mn-cs"/>
            </a:endParaRPr>
          </a:p>
        </p:txBody>
      </p:sp>
      <p:sp>
        <p:nvSpPr>
          <p:cNvPr id="12" name="Right Arrow 11">
            <a:extLst>
              <a:ext uri="{FF2B5EF4-FFF2-40B4-BE49-F238E27FC236}">
                <a16:creationId xmlns:a16="http://schemas.microsoft.com/office/drawing/2014/main" id="{C419B6A7-BEE2-6E43-A01D-80E8FD22E729}"/>
              </a:ext>
            </a:extLst>
          </p:cNvPr>
          <p:cNvSpPr/>
          <p:nvPr/>
        </p:nvSpPr>
        <p:spPr>
          <a:xfrm rot="10800000">
            <a:off x="6960795" y="2020484"/>
            <a:ext cx="733806" cy="3634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4" name="Right Arrow 13">
            <a:extLst>
              <a:ext uri="{FF2B5EF4-FFF2-40B4-BE49-F238E27FC236}">
                <a16:creationId xmlns:a16="http://schemas.microsoft.com/office/drawing/2014/main" id="{3F95C475-B706-8044-A722-8E254EEA877F}"/>
              </a:ext>
            </a:extLst>
          </p:cNvPr>
          <p:cNvSpPr/>
          <p:nvPr/>
        </p:nvSpPr>
        <p:spPr>
          <a:xfrm>
            <a:off x="6593892" y="4876800"/>
            <a:ext cx="733806" cy="3634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E4BD36EA-2E3B-4A9A-9A14-0A3BB6E1BF19}"/>
              </a:ext>
            </a:extLst>
          </p:cNvPr>
          <p:cNvSpPr/>
          <p:nvPr/>
        </p:nvSpPr>
        <p:spPr>
          <a:xfrm>
            <a:off x="5747266" y="599355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https://cabenuvahcp.com/injection-education/</a:t>
            </a:r>
          </a:p>
        </p:txBody>
      </p:sp>
    </p:spTree>
    <p:extLst>
      <p:ext uri="{BB962C8B-B14F-4D97-AF65-F5344CB8AC3E}">
        <p14:creationId xmlns:p14="http://schemas.microsoft.com/office/powerpoint/2010/main" val="52727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2ECD-4815-8B45-8ECE-6C96A564C03A}"/>
              </a:ext>
            </a:extLst>
          </p:cNvPr>
          <p:cNvSpPr>
            <a:spLocks noGrp="1"/>
          </p:cNvSpPr>
          <p:nvPr>
            <p:ph type="title"/>
          </p:nvPr>
        </p:nvSpPr>
        <p:spPr>
          <a:xfrm>
            <a:off x="304800" y="179716"/>
            <a:ext cx="8315569" cy="857250"/>
          </a:xfrm>
        </p:spPr>
        <p:txBody>
          <a:bodyPr anchor="ctr">
            <a:normAutofit/>
          </a:bodyPr>
          <a:lstStyle/>
          <a:p>
            <a:r>
              <a:rPr lang="en-US" sz="2700" dirty="0">
                <a:solidFill>
                  <a:srgbClr val="002060"/>
                </a:solidFill>
              </a:rPr>
              <a:t>Administration of Medications</a:t>
            </a:r>
          </a:p>
        </p:txBody>
      </p:sp>
      <p:sp>
        <p:nvSpPr>
          <p:cNvPr id="3" name="Content Placeholder 2">
            <a:extLst>
              <a:ext uri="{FF2B5EF4-FFF2-40B4-BE49-F238E27FC236}">
                <a16:creationId xmlns:a16="http://schemas.microsoft.com/office/drawing/2014/main" id="{8FAC189C-2982-4144-9778-3C252C2DCF49}"/>
              </a:ext>
            </a:extLst>
          </p:cNvPr>
          <p:cNvSpPr>
            <a:spLocks noGrp="1"/>
          </p:cNvSpPr>
          <p:nvPr>
            <p:ph sz="half" idx="1"/>
          </p:nvPr>
        </p:nvSpPr>
        <p:spPr>
          <a:xfrm>
            <a:off x="457198" y="1143000"/>
            <a:ext cx="4701656" cy="4953000"/>
          </a:xfrm>
        </p:spPr>
        <p:txBody>
          <a:bodyPr>
            <a:normAutofit fontScale="92500" lnSpcReduction="10000"/>
          </a:bodyPr>
          <a:lstStyle/>
          <a:p>
            <a:pPr>
              <a:lnSpc>
                <a:spcPct val="90000"/>
              </a:lnSpc>
            </a:pPr>
            <a:r>
              <a:rPr lang="en-US" sz="2000" dirty="0"/>
              <a:t>Have patient relax completely</a:t>
            </a:r>
          </a:p>
          <a:p>
            <a:pPr>
              <a:lnSpc>
                <a:spcPct val="90000"/>
              </a:lnSpc>
            </a:pPr>
            <a:r>
              <a:rPr lang="en-US" sz="2000" dirty="0"/>
              <a:t>Clean isolated area with alcohol wipe</a:t>
            </a:r>
          </a:p>
          <a:p>
            <a:pPr>
              <a:lnSpc>
                <a:spcPct val="90000"/>
              </a:lnSpc>
            </a:pPr>
            <a:r>
              <a:rPr lang="en-US" sz="2000" dirty="0"/>
              <a:t>Use the Z-track technique to minimize medication leakage from the injection site </a:t>
            </a:r>
          </a:p>
          <a:p>
            <a:pPr lvl="1">
              <a:lnSpc>
                <a:spcPct val="90000"/>
              </a:lnSpc>
            </a:pPr>
            <a:r>
              <a:rPr lang="en-US" sz="2000" dirty="0"/>
              <a:t>Firmly drag the skin covering the injection site, displacing it by about an inch</a:t>
            </a:r>
          </a:p>
          <a:p>
            <a:pPr lvl="1">
              <a:lnSpc>
                <a:spcPct val="90000"/>
              </a:lnSpc>
            </a:pPr>
            <a:r>
              <a:rPr lang="en-US" sz="2000" dirty="0"/>
              <a:t>Keep it held in this position for the duration of the injection</a:t>
            </a:r>
          </a:p>
          <a:p>
            <a:pPr>
              <a:lnSpc>
                <a:spcPct val="90000"/>
              </a:lnSpc>
            </a:pPr>
            <a:r>
              <a:rPr lang="en-US" sz="2000" dirty="0"/>
              <a:t>Slowly and steadily inject the medication to avoid excessive pressure</a:t>
            </a:r>
          </a:p>
          <a:p>
            <a:pPr>
              <a:lnSpc>
                <a:spcPct val="90000"/>
              </a:lnSpc>
            </a:pPr>
            <a:r>
              <a:rPr lang="en-US" sz="2000" dirty="0"/>
              <a:t>Withdraw the needle and release the stretched skin immediately</a:t>
            </a:r>
          </a:p>
          <a:p>
            <a:pPr>
              <a:lnSpc>
                <a:spcPct val="90000"/>
              </a:lnSpc>
            </a:pPr>
            <a:r>
              <a:rPr lang="en-US" sz="2000" dirty="0"/>
              <a:t>Apply pressure and bandage</a:t>
            </a:r>
          </a:p>
          <a:p>
            <a:pPr>
              <a:lnSpc>
                <a:spcPct val="90000"/>
              </a:lnSpc>
            </a:pPr>
            <a:r>
              <a:rPr lang="en-US" sz="2000" dirty="0"/>
              <a:t>Monitor patient for 10-15 minutes after first injection</a:t>
            </a:r>
          </a:p>
          <a:p>
            <a:pPr>
              <a:lnSpc>
                <a:spcPct val="90000"/>
              </a:lnSpc>
            </a:pPr>
            <a:endParaRPr lang="en-US" sz="1350" dirty="0"/>
          </a:p>
          <a:p>
            <a:pPr>
              <a:lnSpc>
                <a:spcPct val="90000"/>
              </a:lnSpc>
            </a:pPr>
            <a:endParaRPr lang="en-US" sz="1350" dirty="0"/>
          </a:p>
        </p:txBody>
      </p:sp>
      <p:pic>
        <p:nvPicPr>
          <p:cNvPr id="6" name="Picture 5" descr="Diagram&#10;&#10;Description automatically generated">
            <a:extLst>
              <a:ext uri="{FF2B5EF4-FFF2-40B4-BE49-F238E27FC236}">
                <a16:creationId xmlns:a16="http://schemas.microsoft.com/office/drawing/2014/main" id="{4AD680FC-63E1-564A-ACB4-FD2AE4C84B4D}"/>
              </a:ext>
            </a:extLst>
          </p:cNvPr>
          <p:cNvPicPr>
            <a:picLocks noChangeAspect="1"/>
          </p:cNvPicPr>
          <p:nvPr/>
        </p:nvPicPr>
        <p:blipFill>
          <a:blip r:embed="rId2"/>
          <a:stretch>
            <a:fillRect/>
          </a:stretch>
        </p:blipFill>
        <p:spPr>
          <a:xfrm>
            <a:off x="5029199" y="1905000"/>
            <a:ext cx="4051229" cy="2606336"/>
          </a:xfrm>
          <a:prstGeom prst="rect">
            <a:avLst/>
          </a:prstGeom>
          <a:noFill/>
        </p:spPr>
      </p:pic>
      <p:sp>
        <p:nvSpPr>
          <p:cNvPr id="4" name="Slide Number Placeholder 3">
            <a:extLst>
              <a:ext uri="{FF2B5EF4-FFF2-40B4-BE49-F238E27FC236}">
                <a16:creationId xmlns:a16="http://schemas.microsoft.com/office/drawing/2014/main" id="{AD607C53-4688-F541-B011-2C8539B2D3B3}"/>
              </a:ext>
            </a:extLst>
          </p:cNvPr>
          <p:cNvSpPr>
            <a:spLocks noGrp="1"/>
          </p:cNvSpPr>
          <p:nvPr>
            <p:ph type="sldNum" sz="quarter" idx="12"/>
          </p:nvPr>
        </p:nvSpPr>
        <p:spPr>
          <a:xfrm>
            <a:off x="8531788" y="5586662"/>
            <a:ext cx="548640" cy="297180"/>
          </a:xfrm>
        </p:spPr>
        <p:txBody>
          <a:bodyPr anchor="ctr">
            <a:normAutofit lnSpcReduction="10000"/>
          </a:bodyPr>
          <a:lstStyle/>
          <a:p>
            <a:pPr marL="0" marR="0" lvl="0" indent="0" algn="ctr" defTabSz="914400" rtl="0" eaLnBrk="1" fontAlgn="auto" latinLnBrk="0" hangingPunct="1">
              <a:lnSpc>
                <a:spcPct val="100000"/>
              </a:lnSpc>
              <a:spcBef>
                <a:spcPts val="0"/>
              </a:spcBef>
              <a:spcAft>
                <a:spcPts val="45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450"/>
                </a:spcAft>
                <a:buClrTx/>
                <a:buSzTx/>
                <a:buFontTx/>
                <a:buNone/>
                <a:tabLst/>
                <a:defRPr/>
              </a:pPr>
              <a:t>73</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DD4CCD7F-5476-43F2-80B1-5A24479CD64D}"/>
              </a:ext>
            </a:extLst>
          </p:cNvPr>
          <p:cNvSpPr/>
          <p:nvPr/>
        </p:nvSpPr>
        <p:spPr>
          <a:xfrm>
            <a:off x="5179636" y="5883842"/>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                                    https://cabenuvahcp.com/injection-education</a:t>
            </a:r>
          </a:p>
        </p:txBody>
      </p:sp>
      <p:sp>
        <p:nvSpPr>
          <p:cNvPr id="7" name="TextBox 6">
            <a:extLst>
              <a:ext uri="{FF2B5EF4-FFF2-40B4-BE49-F238E27FC236}">
                <a16:creationId xmlns:a16="http://schemas.microsoft.com/office/drawing/2014/main" id="{E56A27BE-3948-4F87-8CC6-8669078D523A}"/>
              </a:ext>
            </a:extLst>
          </p:cNvPr>
          <p:cNvSpPr txBox="1"/>
          <p:nvPr/>
        </p:nvSpPr>
        <p:spPr>
          <a:xfrm>
            <a:off x="6861994" y="1614300"/>
            <a:ext cx="21643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Arial"/>
                <a:ea typeface="+mn-ea"/>
                <a:cs typeface="+mn-cs"/>
              </a:rPr>
              <a:t>Z-track technique</a:t>
            </a:r>
          </a:p>
        </p:txBody>
      </p:sp>
    </p:spTree>
    <p:extLst>
      <p:ext uri="{BB962C8B-B14F-4D97-AF65-F5344CB8AC3E}">
        <p14:creationId xmlns:p14="http://schemas.microsoft.com/office/powerpoint/2010/main" val="27889179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solidFill>
                  <a:srgbClr val="002060"/>
                </a:solidFill>
              </a:rPr>
              <a:t>What to Expect from Injections</a:t>
            </a:r>
          </a:p>
        </p:txBody>
      </p:sp>
      <p:sp>
        <p:nvSpPr>
          <p:cNvPr id="3" name="Content Placeholder 2"/>
          <p:cNvSpPr>
            <a:spLocks noGrp="1"/>
          </p:cNvSpPr>
          <p:nvPr>
            <p:ph idx="1"/>
          </p:nvPr>
        </p:nvSpPr>
        <p:spPr/>
        <p:txBody>
          <a:bodyPr/>
          <a:lstStyle/>
          <a:p>
            <a:pPr marL="85584" indent="0">
              <a:buNone/>
            </a:pPr>
            <a:r>
              <a:rPr lang="en-US" dirty="0"/>
              <a:t>During injections, patients may experience:</a:t>
            </a:r>
          </a:p>
          <a:p>
            <a:endParaRPr lang="en-US" dirty="0"/>
          </a:p>
          <a:p>
            <a:r>
              <a:rPr lang="en-US" dirty="0"/>
              <a:t>Pain/discomfort – most common</a:t>
            </a:r>
          </a:p>
          <a:p>
            <a:r>
              <a:rPr lang="en-US" dirty="0"/>
              <a:t>Muscle spasm</a:t>
            </a:r>
          </a:p>
          <a:p>
            <a:r>
              <a:rPr lang="en-US" dirty="0"/>
              <a:t>Sensation of “feeling the medication going in”</a:t>
            </a:r>
          </a:p>
          <a:p>
            <a:r>
              <a:rPr lang="en-US" dirty="0"/>
              <a:t>Sensation of medication dripping down the leg</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74</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37499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1D17-B72B-436A-A472-8D98375C78F7}"/>
              </a:ext>
            </a:extLst>
          </p:cNvPr>
          <p:cNvSpPr>
            <a:spLocks noGrp="1"/>
          </p:cNvSpPr>
          <p:nvPr>
            <p:ph type="title"/>
          </p:nvPr>
        </p:nvSpPr>
        <p:spPr/>
        <p:txBody>
          <a:bodyPr/>
          <a:lstStyle/>
          <a:p>
            <a:r>
              <a:rPr lang="en-US" sz="2700" dirty="0">
                <a:solidFill>
                  <a:srgbClr val="002060"/>
                </a:solidFill>
              </a:rPr>
              <a:t>Side Effects</a:t>
            </a:r>
          </a:p>
        </p:txBody>
      </p:sp>
      <p:graphicFrame>
        <p:nvGraphicFramePr>
          <p:cNvPr id="5" name="Table 5">
            <a:extLst>
              <a:ext uri="{FF2B5EF4-FFF2-40B4-BE49-F238E27FC236}">
                <a16:creationId xmlns:a16="http://schemas.microsoft.com/office/drawing/2014/main" id="{57DAD4DD-C704-4B1D-AD76-763C6ED13E70}"/>
              </a:ext>
            </a:extLst>
          </p:cNvPr>
          <p:cNvGraphicFramePr>
            <a:graphicFrameLocks noGrp="1"/>
          </p:cNvGraphicFramePr>
          <p:nvPr>
            <p:ph idx="1"/>
          </p:nvPr>
        </p:nvGraphicFramePr>
        <p:xfrm>
          <a:off x="152400" y="1905000"/>
          <a:ext cx="8928028" cy="3200400"/>
        </p:xfrm>
        <a:graphic>
          <a:graphicData uri="http://schemas.openxmlformats.org/drawingml/2006/table">
            <a:tbl>
              <a:tblPr firstRow="1" bandRow="1">
                <a:tableStyleId>{00A15C55-8517-42AA-B614-E9B94910E393}</a:tableStyleId>
              </a:tblPr>
              <a:tblGrid>
                <a:gridCol w="4464014">
                  <a:extLst>
                    <a:ext uri="{9D8B030D-6E8A-4147-A177-3AD203B41FA5}">
                      <a16:colId xmlns:a16="http://schemas.microsoft.com/office/drawing/2014/main" val="4050585022"/>
                    </a:ext>
                  </a:extLst>
                </a:gridCol>
                <a:gridCol w="4464014">
                  <a:extLst>
                    <a:ext uri="{9D8B030D-6E8A-4147-A177-3AD203B41FA5}">
                      <a16:colId xmlns:a16="http://schemas.microsoft.com/office/drawing/2014/main" val="1003984178"/>
                    </a:ext>
                  </a:extLst>
                </a:gridCol>
              </a:tblGrid>
              <a:tr h="396653">
                <a:tc>
                  <a:txBody>
                    <a:bodyPr/>
                    <a:lstStyle/>
                    <a:p>
                      <a:r>
                        <a:rPr lang="en-US" sz="1800" dirty="0"/>
                        <a:t>Injection Site Reactions</a:t>
                      </a:r>
                    </a:p>
                  </a:txBody>
                  <a:tcPr marL="68580" marR="68580" marT="34290" marB="34290"/>
                </a:tc>
                <a:tc>
                  <a:txBody>
                    <a:bodyPr/>
                    <a:lstStyle/>
                    <a:p>
                      <a:r>
                        <a:rPr lang="en-US" sz="1800" dirty="0"/>
                        <a:t>Systemic Side Effects</a:t>
                      </a:r>
                    </a:p>
                  </a:txBody>
                  <a:tcPr marL="68580" marR="68580" marT="34290" marB="34290"/>
                </a:tc>
                <a:extLst>
                  <a:ext uri="{0D108BD9-81ED-4DB2-BD59-A6C34878D82A}">
                    <a16:rowId xmlns:a16="http://schemas.microsoft.com/office/drawing/2014/main" val="3816160544"/>
                  </a:ext>
                </a:extLst>
              </a:tr>
              <a:tr h="2803747">
                <a:tc>
                  <a:txBody>
                    <a:bodyPr/>
                    <a:lstStyle/>
                    <a:p>
                      <a:pPr marL="285750" indent="-285750">
                        <a:buFont typeface="Wingdings" panose="05000000000000000000" pitchFamily="2" charset="2"/>
                        <a:buChar char="§"/>
                      </a:pPr>
                      <a:r>
                        <a:rPr lang="en-US" sz="1800" dirty="0"/>
                        <a:t>Pain or soreness at the site</a:t>
                      </a:r>
                    </a:p>
                    <a:p>
                      <a:pPr lvl="1">
                        <a:buFont typeface="Arial" panose="020B0604020202020204" pitchFamily="34" charset="0"/>
                        <a:buNone/>
                      </a:pPr>
                      <a:r>
                        <a:rPr lang="en-US" sz="1800" dirty="0"/>
                        <a:t>• </a:t>
                      </a:r>
                      <a:r>
                        <a:rPr lang="en-US" sz="1500" dirty="0"/>
                        <a:t>most common ISR</a:t>
                      </a:r>
                    </a:p>
                    <a:p>
                      <a:pPr lvl="1">
                        <a:buFont typeface="Arial" panose="020B0604020202020204" pitchFamily="34" charset="0"/>
                        <a:buChar char="•"/>
                      </a:pPr>
                      <a:r>
                        <a:rPr lang="en-US" sz="1500" dirty="0"/>
                        <a:t> 1</a:t>
                      </a:r>
                      <a:r>
                        <a:rPr lang="en-US" sz="1500" baseline="30000" dirty="0"/>
                        <a:t>st</a:t>
                      </a:r>
                      <a:r>
                        <a:rPr lang="en-US" sz="1500" dirty="0"/>
                        <a:t> injections generally the most painful</a:t>
                      </a:r>
                    </a:p>
                    <a:p>
                      <a:pPr marL="285750" indent="-285750">
                        <a:buFont typeface="Wingdings" panose="05000000000000000000" pitchFamily="2" charset="2"/>
                        <a:buChar char="§"/>
                      </a:pPr>
                      <a:r>
                        <a:rPr lang="en-US" sz="1800" dirty="0"/>
                        <a:t>Nodules</a:t>
                      </a:r>
                    </a:p>
                    <a:p>
                      <a:pPr marL="285750" indent="-285750">
                        <a:buFont typeface="Wingdings" panose="05000000000000000000" pitchFamily="2" charset="2"/>
                        <a:buChar char="§"/>
                      </a:pPr>
                      <a:r>
                        <a:rPr lang="en-US" sz="1800" dirty="0"/>
                        <a:t>Itching</a:t>
                      </a:r>
                    </a:p>
                    <a:p>
                      <a:pPr marL="285750" indent="-285750">
                        <a:buFont typeface="Wingdings" panose="05000000000000000000" pitchFamily="2" charset="2"/>
                        <a:buChar char="§"/>
                      </a:pPr>
                      <a:r>
                        <a:rPr lang="en-US" sz="1800" dirty="0"/>
                        <a:t>Swelling</a:t>
                      </a:r>
                    </a:p>
                    <a:p>
                      <a:pPr marL="285750" indent="-285750">
                        <a:buFont typeface="Wingdings" panose="05000000000000000000" pitchFamily="2" charset="2"/>
                        <a:buChar char="§"/>
                      </a:pPr>
                      <a:r>
                        <a:rPr lang="en-US" sz="1800" dirty="0"/>
                        <a:t>Bruising</a:t>
                      </a:r>
                    </a:p>
                    <a:p>
                      <a:pPr marL="285750" indent="-285750">
                        <a:buFont typeface="Wingdings" panose="05000000000000000000" pitchFamily="2" charset="2"/>
                        <a:buChar char="§"/>
                      </a:pPr>
                      <a:r>
                        <a:rPr lang="en-US" sz="1800" dirty="0"/>
                        <a:t>Muscle spasm</a:t>
                      </a:r>
                    </a:p>
                    <a:p>
                      <a:endParaRPr lang="en-US" sz="1400" dirty="0"/>
                    </a:p>
                  </a:txBody>
                  <a:tcPr marL="68580" marR="68580" marT="34290" marB="34290"/>
                </a:tc>
                <a:tc>
                  <a:txBody>
                    <a:bodyPr/>
                    <a:lstStyle/>
                    <a:p>
                      <a:pPr marL="285750" indent="-285750" algn="l">
                        <a:buFont typeface="Wingdings" panose="05000000000000000000" pitchFamily="2" charset="2"/>
                        <a:buChar char="§"/>
                      </a:pPr>
                      <a:r>
                        <a:rPr lang="en-US" sz="1800" dirty="0"/>
                        <a:t>Headache</a:t>
                      </a:r>
                    </a:p>
                    <a:p>
                      <a:pPr marL="285750" indent="-285750">
                        <a:buFont typeface="Wingdings" panose="05000000000000000000" pitchFamily="2" charset="2"/>
                        <a:buChar char="§"/>
                      </a:pPr>
                      <a:r>
                        <a:rPr lang="en-US" sz="1800" dirty="0"/>
                        <a:t>Fatigue</a:t>
                      </a:r>
                    </a:p>
                    <a:p>
                      <a:pPr marL="285750" indent="-285750">
                        <a:buFont typeface="Wingdings" panose="05000000000000000000" pitchFamily="2" charset="2"/>
                        <a:buChar char="§"/>
                      </a:pPr>
                      <a:r>
                        <a:rPr lang="en-US" sz="1800" dirty="0"/>
                        <a:t>Nausea</a:t>
                      </a:r>
                    </a:p>
                    <a:p>
                      <a:pPr marL="285750" indent="-285750">
                        <a:buFont typeface="Wingdings" panose="05000000000000000000" pitchFamily="2" charset="2"/>
                        <a:buChar char="§"/>
                      </a:pPr>
                      <a:r>
                        <a:rPr lang="en-US" sz="1800" dirty="0"/>
                        <a:t>Dizziness</a:t>
                      </a:r>
                    </a:p>
                    <a:p>
                      <a:pPr marL="0" indent="0">
                        <a:buFont typeface="Wingdings" panose="05000000000000000000" pitchFamily="2" charset="2"/>
                        <a:buNone/>
                      </a:pPr>
                      <a:endParaRPr lang="en-US" sz="1800" dirty="0"/>
                    </a:p>
                    <a:p>
                      <a:pPr marL="285750" indent="-285750">
                        <a:buFont typeface="Wingdings" panose="05000000000000000000" pitchFamily="2" charset="2"/>
                        <a:buChar char="§"/>
                      </a:pPr>
                      <a:r>
                        <a:rPr lang="en-US" sz="1800" dirty="0"/>
                        <a:t>Fever </a:t>
                      </a:r>
                    </a:p>
                    <a:p>
                      <a:pPr marL="285750" indent="-285750">
                        <a:buFont typeface="Wingdings" panose="05000000000000000000" pitchFamily="2" charset="2"/>
                        <a:buChar char="§"/>
                      </a:pPr>
                      <a:r>
                        <a:rPr lang="en-US" sz="1800" dirty="0"/>
                        <a:t>Rash</a:t>
                      </a:r>
                    </a:p>
                    <a:p>
                      <a:pPr marL="0" indent="0">
                        <a:buFont typeface="Arial" panose="020B0604020202020204" pitchFamily="34" charset="0"/>
                        <a:buNone/>
                      </a:pPr>
                      <a:r>
                        <a:rPr lang="en-US" sz="1800" dirty="0"/>
                        <a:t>    </a:t>
                      </a:r>
                      <a:r>
                        <a:rPr lang="en-US" sz="1400" dirty="0"/>
                        <a:t>• </a:t>
                      </a:r>
                      <a:r>
                        <a:rPr lang="en-US" sz="1500" dirty="0"/>
                        <a:t>Encourage patient to call – should evaluate</a:t>
                      </a:r>
                    </a:p>
                    <a:p>
                      <a:endParaRPr lang="en-US" sz="1400" dirty="0"/>
                    </a:p>
                  </a:txBody>
                  <a:tcPr marL="68580" marR="68580" marT="34290" marB="34290"/>
                </a:tc>
                <a:extLst>
                  <a:ext uri="{0D108BD9-81ED-4DB2-BD59-A6C34878D82A}">
                    <a16:rowId xmlns:a16="http://schemas.microsoft.com/office/drawing/2014/main" val="2261035351"/>
                  </a:ext>
                </a:extLst>
              </a:tr>
            </a:tbl>
          </a:graphicData>
        </a:graphic>
      </p:graphicFrame>
      <p:sp>
        <p:nvSpPr>
          <p:cNvPr id="4" name="Slide Number Placeholder 3">
            <a:extLst>
              <a:ext uri="{FF2B5EF4-FFF2-40B4-BE49-F238E27FC236}">
                <a16:creationId xmlns:a16="http://schemas.microsoft.com/office/drawing/2014/main" id="{5AC5F227-4FBA-4BB5-94D3-0F9A4563869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F7F17D83-4AF6-43EA-9DAA-0D12855F7679}"/>
              </a:ext>
            </a:extLst>
          </p:cNvPr>
          <p:cNvSpPr/>
          <p:nvPr/>
        </p:nvSpPr>
        <p:spPr>
          <a:xfrm>
            <a:off x="4234108" y="5382476"/>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a:ea typeface="+mn-ea"/>
                <a:cs typeface="+mn-cs"/>
              </a:rPr>
              <a:t>                                   https://cabenuvahcp.com/dosing-and-drug-interactions</a:t>
            </a:r>
          </a:p>
        </p:txBody>
      </p:sp>
    </p:spTree>
    <p:extLst>
      <p:ext uri="{BB962C8B-B14F-4D97-AF65-F5344CB8AC3E}">
        <p14:creationId xmlns:p14="http://schemas.microsoft.com/office/powerpoint/2010/main" val="3440046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solidFill>
                  <a:srgbClr val="002060"/>
                </a:solidFill>
              </a:rPr>
              <a:t>Managing Side Effects</a:t>
            </a:r>
          </a:p>
        </p:txBody>
      </p:sp>
      <p:sp>
        <p:nvSpPr>
          <p:cNvPr id="3" name="Content Placeholder 2"/>
          <p:cNvSpPr>
            <a:spLocks noGrp="1"/>
          </p:cNvSpPr>
          <p:nvPr>
            <p:ph idx="1"/>
          </p:nvPr>
        </p:nvSpPr>
        <p:spPr>
          <a:xfrm>
            <a:off x="457204" y="2057403"/>
            <a:ext cx="4901834" cy="3275474"/>
          </a:xfrm>
        </p:spPr>
        <p:txBody>
          <a:bodyPr>
            <a:normAutofit fontScale="92500" lnSpcReduction="20000"/>
          </a:bodyPr>
          <a:lstStyle/>
          <a:p>
            <a:r>
              <a:rPr lang="en-US" dirty="0"/>
              <a:t>Heat/cold </a:t>
            </a:r>
          </a:p>
          <a:p>
            <a:r>
              <a:rPr lang="en-US" dirty="0"/>
              <a:t>Ibuprofen/acetaminophen</a:t>
            </a:r>
          </a:p>
          <a:p>
            <a:pPr lvl="1">
              <a:buFont typeface="Arial" panose="020B0604020202020204" pitchFamily="34" charset="0"/>
              <a:buChar char="•"/>
            </a:pPr>
            <a:r>
              <a:rPr lang="en-US" dirty="0"/>
              <a:t>Before and/or after injections</a:t>
            </a:r>
          </a:p>
          <a:p>
            <a:r>
              <a:rPr lang="en-US" dirty="0"/>
              <a:t>Encourage movement, but not overexertion</a:t>
            </a:r>
          </a:p>
          <a:p>
            <a:r>
              <a:rPr lang="en-US" dirty="0"/>
              <a:t>Plan activities accordingly</a:t>
            </a:r>
          </a:p>
          <a:p>
            <a:pPr marL="85584" indent="0">
              <a:buNone/>
            </a:pPr>
            <a:endParaRPr lang="en-US" dirty="0"/>
          </a:p>
          <a:p>
            <a:pPr marL="85584" indent="0">
              <a:buNone/>
            </a:pPr>
            <a:endParaRPr lang="en-US" dirty="0"/>
          </a:p>
          <a:p>
            <a:r>
              <a:rPr lang="en-US" dirty="0"/>
              <a:t>Anticipatory guidance goes a long way!</a:t>
            </a:r>
          </a:p>
          <a:p>
            <a:pPr marL="85584" indent="0">
              <a:buNone/>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76</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2050" name="Picture 2" descr="cold warm compress 16 x 26">
            <a:extLst>
              <a:ext uri="{FF2B5EF4-FFF2-40B4-BE49-F238E27FC236}">
                <a16:creationId xmlns:a16="http://schemas.microsoft.com/office/drawing/2014/main" id="{6183B865-9003-4CF8-A7EB-ECB1677C0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13460"/>
            <a:ext cx="2156903" cy="27919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buprofen &amp; Naproxen - American College of Veterinary Pharmacists">
            <a:extLst>
              <a:ext uri="{FF2B5EF4-FFF2-40B4-BE49-F238E27FC236}">
                <a16:creationId xmlns:a16="http://schemas.microsoft.com/office/drawing/2014/main" id="{CBEF6EF1-192E-4A4B-9BB5-EA8852660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60" y="2171952"/>
            <a:ext cx="1871908" cy="12570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ysical Movement - Brainworks Total International School Yangon">
            <a:extLst>
              <a:ext uri="{FF2B5EF4-FFF2-40B4-BE49-F238E27FC236}">
                <a16:creationId xmlns:a16="http://schemas.microsoft.com/office/drawing/2014/main" id="{3AA24644-CE87-46C2-984E-33EA6D0E6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593" y="2715292"/>
            <a:ext cx="1485649" cy="175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663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401025"/>
            <a:ext cx="8315569" cy="857250"/>
          </a:xfrm>
        </p:spPr>
        <p:txBody>
          <a:bodyPr anchor="ctr">
            <a:normAutofit/>
          </a:bodyPr>
          <a:lstStyle/>
          <a:p>
            <a:r>
              <a:rPr lang="en-US" sz="2700" dirty="0">
                <a:solidFill>
                  <a:srgbClr val="002060"/>
                </a:solidFill>
              </a:rPr>
              <a:t>Scheduling Injections</a:t>
            </a:r>
          </a:p>
        </p:txBody>
      </p:sp>
      <p:sp>
        <p:nvSpPr>
          <p:cNvPr id="6" name="Content Placeholder 5">
            <a:extLst>
              <a:ext uri="{FF2B5EF4-FFF2-40B4-BE49-F238E27FC236}">
                <a16:creationId xmlns:a16="http://schemas.microsoft.com/office/drawing/2014/main" id="{D99B64C8-1160-4C03-99FF-6CE572F48DBC}"/>
              </a:ext>
            </a:extLst>
          </p:cNvPr>
          <p:cNvSpPr>
            <a:spLocks noGrp="1"/>
          </p:cNvSpPr>
          <p:nvPr>
            <p:ph sz="half" idx="1"/>
          </p:nvPr>
        </p:nvSpPr>
        <p:spPr>
          <a:xfrm>
            <a:off x="442328" y="1467279"/>
            <a:ext cx="7920318" cy="3323481"/>
          </a:xfrm>
        </p:spPr>
        <p:txBody>
          <a:bodyPr>
            <a:normAutofit/>
          </a:bodyPr>
          <a:lstStyle/>
          <a:p>
            <a:r>
              <a:rPr lang="en-US" sz="2000" dirty="0"/>
              <a:t>Pick target date of the month between 1</a:t>
            </a:r>
            <a:r>
              <a:rPr lang="en-US" sz="2000" baseline="30000" dirty="0"/>
              <a:t>st</a:t>
            </a:r>
            <a:r>
              <a:rPr lang="en-US" sz="2000" dirty="0"/>
              <a:t> – 28</a:t>
            </a:r>
            <a:r>
              <a:rPr lang="en-US" sz="2000" baseline="30000" dirty="0"/>
              <a:t>th</a:t>
            </a:r>
            <a:r>
              <a:rPr lang="en-US" sz="2000" dirty="0"/>
              <a:t> </a:t>
            </a:r>
          </a:p>
          <a:p>
            <a:r>
              <a:rPr lang="en-US" sz="2000" dirty="0"/>
              <a:t>Injection window will be the 14 days around that (+/- 7 days on either side)</a:t>
            </a:r>
          </a:p>
        </p:txBody>
      </p:sp>
      <p:sp>
        <p:nvSpPr>
          <p:cNvPr id="4" name="Slide Number Placeholder 3"/>
          <p:cNvSpPr>
            <a:spLocks noGrp="1"/>
          </p:cNvSpPr>
          <p:nvPr>
            <p:ph type="sldNum" sz="quarter" idx="12"/>
          </p:nvPr>
        </p:nvSpPr>
        <p:spPr>
          <a:xfrm>
            <a:off x="8531788" y="5586662"/>
            <a:ext cx="548640" cy="297180"/>
          </a:xfrm>
        </p:spPr>
        <p:txBody>
          <a:bodyPr anchor="ctr">
            <a:normAutofit/>
          </a:bodyPr>
          <a:lstStyle/>
          <a:p>
            <a:pPr marL="0" marR="0" lvl="0" indent="0" algn="ctr" defTabSz="342337" rtl="0" eaLnBrk="1" fontAlgn="auto" latinLnBrk="0" hangingPunct="1">
              <a:lnSpc>
                <a:spcPct val="100000"/>
              </a:lnSpc>
              <a:spcBef>
                <a:spcPts val="0"/>
              </a:spcBef>
              <a:spcAft>
                <a:spcPts val="45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450"/>
                </a:spcAft>
                <a:buClrTx/>
                <a:buSzTx/>
                <a:buFontTx/>
                <a:buNone/>
                <a:tabLst/>
                <a:defRPr/>
              </a:pPr>
              <a:t>77</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AutoShape 2">
            <a:extLst>
              <a:ext uri="{FF2B5EF4-FFF2-40B4-BE49-F238E27FC236}">
                <a16:creationId xmlns:a16="http://schemas.microsoft.com/office/drawing/2014/main" id="{ECC8CF29-A438-4F2A-97BF-4A8E97D7C46E}"/>
              </a:ext>
            </a:extLst>
          </p:cNvPr>
          <p:cNvSpPr>
            <a:spLocks noChangeAspect="1" noChangeArrowheads="1"/>
          </p:cNvSpPr>
          <p:nvPr/>
        </p:nvSpPr>
        <p:spPr bwMode="auto">
          <a:xfrm>
            <a:off x="4800602" y="335840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222"/>
              </a:solidFill>
              <a:effectLst/>
              <a:uLnTx/>
              <a:uFillTx/>
              <a:latin typeface="Arial"/>
              <a:ea typeface="+mn-ea"/>
              <a:cs typeface="+mn-cs"/>
            </a:endParaRPr>
          </a:p>
        </p:txBody>
      </p:sp>
      <p:sp>
        <p:nvSpPr>
          <p:cNvPr id="15" name="AutoShape 12">
            <a:extLst>
              <a:ext uri="{FF2B5EF4-FFF2-40B4-BE49-F238E27FC236}">
                <a16:creationId xmlns:a16="http://schemas.microsoft.com/office/drawing/2014/main" id="{E80A3A77-5DA9-42A1-895A-2D0299FF87A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222"/>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E4C681B8-FF83-4409-9645-CE6FED756D1C}"/>
              </a:ext>
            </a:extLst>
          </p:cNvPr>
          <p:cNvPicPr>
            <a:picLocks noChangeAspect="1"/>
          </p:cNvPicPr>
          <p:nvPr/>
        </p:nvPicPr>
        <p:blipFill>
          <a:blip r:embed="rId2"/>
          <a:stretch>
            <a:fillRect/>
          </a:stretch>
        </p:blipFill>
        <p:spPr>
          <a:xfrm>
            <a:off x="1545074" y="2430556"/>
            <a:ext cx="6053853" cy="2349587"/>
          </a:xfrm>
          <a:prstGeom prst="rect">
            <a:avLst/>
          </a:prstGeom>
        </p:spPr>
      </p:pic>
      <p:pic>
        <p:nvPicPr>
          <p:cNvPr id="19" name="Picture 18">
            <a:extLst>
              <a:ext uri="{FF2B5EF4-FFF2-40B4-BE49-F238E27FC236}">
                <a16:creationId xmlns:a16="http://schemas.microsoft.com/office/drawing/2014/main" id="{1E88700D-2EC7-46D7-A2FE-2EDD7993752A}"/>
              </a:ext>
            </a:extLst>
          </p:cNvPr>
          <p:cNvPicPr>
            <a:picLocks noChangeAspect="1"/>
          </p:cNvPicPr>
          <p:nvPr/>
        </p:nvPicPr>
        <p:blipFill>
          <a:blip r:embed="rId2"/>
          <a:stretch>
            <a:fillRect/>
          </a:stretch>
        </p:blipFill>
        <p:spPr>
          <a:xfrm>
            <a:off x="4006198" y="3499028"/>
            <a:ext cx="4921624" cy="1910153"/>
          </a:xfrm>
          <a:prstGeom prst="rect">
            <a:avLst/>
          </a:prstGeom>
        </p:spPr>
      </p:pic>
      <p:pic>
        <p:nvPicPr>
          <p:cNvPr id="3" name="Picture 2">
            <a:extLst>
              <a:ext uri="{FF2B5EF4-FFF2-40B4-BE49-F238E27FC236}">
                <a16:creationId xmlns:a16="http://schemas.microsoft.com/office/drawing/2014/main" id="{DB500C21-9A6F-49E5-9F38-5DCF9616D647}"/>
              </a:ext>
            </a:extLst>
          </p:cNvPr>
          <p:cNvPicPr>
            <a:picLocks noChangeAspect="1"/>
          </p:cNvPicPr>
          <p:nvPr/>
        </p:nvPicPr>
        <p:blipFill>
          <a:blip r:embed="rId3"/>
          <a:stretch>
            <a:fillRect/>
          </a:stretch>
        </p:blipFill>
        <p:spPr>
          <a:xfrm>
            <a:off x="299915" y="2536316"/>
            <a:ext cx="8315569" cy="3175223"/>
          </a:xfrm>
          <a:prstGeom prst="rect">
            <a:avLst/>
          </a:prstGeom>
        </p:spPr>
      </p:pic>
      <p:sp>
        <p:nvSpPr>
          <p:cNvPr id="5" name="Rectangle 4">
            <a:extLst>
              <a:ext uri="{FF2B5EF4-FFF2-40B4-BE49-F238E27FC236}">
                <a16:creationId xmlns:a16="http://schemas.microsoft.com/office/drawing/2014/main" id="{3B11E20D-66EC-4795-922C-160A7FD9AF84}"/>
              </a:ext>
            </a:extLst>
          </p:cNvPr>
          <p:cNvSpPr/>
          <p:nvPr/>
        </p:nvSpPr>
        <p:spPr>
          <a:xfrm>
            <a:off x="2209800" y="5727583"/>
            <a:ext cx="5638800"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22222"/>
                </a:solidFill>
                <a:effectLst/>
                <a:uLnTx/>
                <a:uFillTx/>
                <a:latin typeface="Arial"/>
                <a:ea typeface="+mn-ea"/>
                <a:cs typeface="+mn-cs"/>
              </a:rPr>
              <a:t>                            https://cabenuvahcp.com/content/dam/cf-viiv/cabenuva-hcp/master/pages/dosing/CalendarGraphic.svg</a:t>
            </a:r>
          </a:p>
        </p:txBody>
      </p:sp>
      <p:sp>
        <p:nvSpPr>
          <p:cNvPr id="8" name="Rectangle 7">
            <a:extLst>
              <a:ext uri="{FF2B5EF4-FFF2-40B4-BE49-F238E27FC236}">
                <a16:creationId xmlns:a16="http://schemas.microsoft.com/office/drawing/2014/main" id="{65441F84-460A-46FB-A68D-960DCE394AD0}"/>
              </a:ext>
            </a:extLst>
          </p:cNvPr>
          <p:cNvSpPr/>
          <p:nvPr/>
        </p:nvSpPr>
        <p:spPr>
          <a:xfrm>
            <a:off x="609600" y="2971800"/>
            <a:ext cx="1447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47FA24-BD5A-4753-9288-B0DD539556EF}"/>
              </a:ext>
            </a:extLst>
          </p:cNvPr>
          <p:cNvSpPr txBox="1"/>
          <p:nvPr/>
        </p:nvSpPr>
        <p:spPr>
          <a:xfrm>
            <a:off x="609600" y="2855267"/>
            <a:ext cx="1447800" cy="461665"/>
          </a:xfrm>
          <a:prstGeom prst="rect">
            <a:avLst/>
          </a:prstGeom>
          <a:solidFill>
            <a:schemeClr val="accent1"/>
          </a:solidFill>
        </p:spPr>
        <p:txBody>
          <a:bodyPr wrap="square" rtlCol="0">
            <a:spAutoFit/>
          </a:bodyPr>
          <a:lstStyle/>
          <a:p>
            <a:r>
              <a:rPr lang="en-US" sz="1200" dirty="0"/>
              <a:t>cabotegravir and rilpivirine</a:t>
            </a:r>
          </a:p>
        </p:txBody>
      </p:sp>
    </p:spTree>
    <p:extLst>
      <p:ext uri="{BB962C8B-B14F-4D97-AF65-F5344CB8AC3E}">
        <p14:creationId xmlns:p14="http://schemas.microsoft.com/office/powerpoint/2010/main" val="1034440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1D17-B72B-436A-A472-8D98375C78F7}"/>
              </a:ext>
            </a:extLst>
          </p:cNvPr>
          <p:cNvSpPr>
            <a:spLocks noGrp="1"/>
          </p:cNvSpPr>
          <p:nvPr>
            <p:ph type="title"/>
          </p:nvPr>
        </p:nvSpPr>
        <p:spPr/>
        <p:txBody>
          <a:bodyPr/>
          <a:lstStyle/>
          <a:p>
            <a:r>
              <a:rPr lang="en-US" sz="2700" dirty="0">
                <a:solidFill>
                  <a:srgbClr val="002060"/>
                </a:solidFill>
              </a:rPr>
              <a:t>Scheduling Considerations</a:t>
            </a:r>
          </a:p>
        </p:txBody>
      </p:sp>
      <p:graphicFrame>
        <p:nvGraphicFramePr>
          <p:cNvPr id="5" name="Table 5">
            <a:extLst>
              <a:ext uri="{FF2B5EF4-FFF2-40B4-BE49-F238E27FC236}">
                <a16:creationId xmlns:a16="http://schemas.microsoft.com/office/drawing/2014/main" id="{57DAD4DD-C704-4B1D-AD76-763C6ED13E70}"/>
              </a:ext>
            </a:extLst>
          </p:cNvPr>
          <p:cNvGraphicFramePr>
            <a:graphicFrameLocks noGrp="1"/>
          </p:cNvGraphicFramePr>
          <p:nvPr>
            <p:ph idx="1"/>
          </p:nvPr>
        </p:nvGraphicFramePr>
        <p:xfrm>
          <a:off x="152400" y="1676400"/>
          <a:ext cx="8928027" cy="3428999"/>
        </p:xfrm>
        <a:graphic>
          <a:graphicData uri="http://schemas.openxmlformats.org/drawingml/2006/table">
            <a:tbl>
              <a:tblPr firstRow="1" bandRow="1">
                <a:tableStyleId>{00A15C55-8517-42AA-B614-E9B94910E393}</a:tableStyleId>
              </a:tblPr>
              <a:tblGrid>
                <a:gridCol w="2976009">
                  <a:extLst>
                    <a:ext uri="{9D8B030D-6E8A-4147-A177-3AD203B41FA5}">
                      <a16:colId xmlns:a16="http://schemas.microsoft.com/office/drawing/2014/main" val="4050585022"/>
                    </a:ext>
                  </a:extLst>
                </a:gridCol>
                <a:gridCol w="2976009">
                  <a:extLst>
                    <a:ext uri="{9D8B030D-6E8A-4147-A177-3AD203B41FA5}">
                      <a16:colId xmlns:a16="http://schemas.microsoft.com/office/drawing/2014/main" val="401448898"/>
                    </a:ext>
                  </a:extLst>
                </a:gridCol>
                <a:gridCol w="2976009">
                  <a:extLst>
                    <a:ext uri="{9D8B030D-6E8A-4147-A177-3AD203B41FA5}">
                      <a16:colId xmlns:a16="http://schemas.microsoft.com/office/drawing/2014/main" val="1003984178"/>
                    </a:ext>
                  </a:extLst>
                </a:gridCol>
              </a:tblGrid>
              <a:tr h="463769">
                <a:tc>
                  <a:txBody>
                    <a:bodyPr/>
                    <a:lstStyle/>
                    <a:p>
                      <a:r>
                        <a:rPr lang="en-US" sz="2100" dirty="0"/>
                        <a:t>Clinic</a:t>
                      </a:r>
                    </a:p>
                  </a:txBody>
                  <a:tcPr marL="68580" marR="68580" marT="34290" marB="34290"/>
                </a:tc>
                <a:tc>
                  <a:txBody>
                    <a:bodyPr/>
                    <a:lstStyle/>
                    <a:p>
                      <a:r>
                        <a:rPr lang="en-US" sz="2100" dirty="0"/>
                        <a:t>Patient</a:t>
                      </a:r>
                    </a:p>
                  </a:txBody>
                  <a:tcPr marL="68580" marR="68580" marT="34290" marB="34290"/>
                </a:tc>
                <a:tc>
                  <a:txBody>
                    <a:bodyPr/>
                    <a:lstStyle/>
                    <a:p>
                      <a:r>
                        <a:rPr lang="en-US" sz="2100" dirty="0"/>
                        <a:t>Exceptions</a:t>
                      </a:r>
                    </a:p>
                  </a:txBody>
                  <a:tcPr marL="68580" marR="68580" marT="34290" marB="34290"/>
                </a:tc>
                <a:extLst>
                  <a:ext uri="{0D108BD9-81ED-4DB2-BD59-A6C34878D82A}">
                    <a16:rowId xmlns:a16="http://schemas.microsoft.com/office/drawing/2014/main" val="3816160544"/>
                  </a:ext>
                </a:extLst>
              </a:tr>
              <a:tr h="2965230">
                <a:tc>
                  <a:txBody>
                    <a:bodyPr/>
                    <a:lstStyle/>
                    <a:p>
                      <a:pPr marL="285750" indent="-285750">
                        <a:buFont typeface="Wingdings" panose="05000000000000000000" pitchFamily="2" charset="2"/>
                        <a:buChar char="§"/>
                      </a:pPr>
                      <a:r>
                        <a:rPr lang="en-US" sz="1800" dirty="0"/>
                        <a:t>Staffing</a:t>
                      </a:r>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r>
                        <a:rPr lang="en-US" sz="1800" dirty="0"/>
                        <a:t>Space</a:t>
                      </a:r>
                      <a:endParaRPr lang="en-US" sz="1400" dirty="0"/>
                    </a:p>
                  </a:txBody>
                  <a:tcPr marL="68580" marR="68580" marT="34290" marB="34290"/>
                </a:tc>
                <a:tc>
                  <a:txBody>
                    <a:bodyPr/>
                    <a:lstStyle/>
                    <a:p>
                      <a:pPr marL="285750" indent="-285750">
                        <a:buFont typeface="Wingdings" panose="05000000000000000000" pitchFamily="2" charset="2"/>
                        <a:buChar char="§"/>
                      </a:pPr>
                      <a:r>
                        <a:rPr lang="en-US" sz="1800" dirty="0"/>
                        <a:t>Work</a:t>
                      </a:r>
                    </a:p>
                    <a:p>
                      <a:pPr marL="285750" indent="-285750">
                        <a:buFont typeface="Wingdings" panose="05000000000000000000" pitchFamily="2" charset="2"/>
                        <a:buChar char="§"/>
                      </a:pPr>
                      <a:r>
                        <a:rPr lang="en-US" sz="1800" dirty="0"/>
                        <a:t>School</a:t>
                      </a:r>
                    </a:p>
                    <a:p>
                      <a:pPr marL="285750" indent="-285750">
                        <a:buFont typeface="Wingdings" panose="05000000000000000000" pitchFamily="2" charset="2"/>
                        <a:buChar char="§"/>
                      </a:pPr>
                      <a:r>
                        <a:rPr lang="en-US" sz="1800" dirty="0"/>
                        <a:t>Personal</a:t>
                      </a:r>
                    </a:p>
                    <a:p>
                      <a:pPr marL="285750" indent="-285750">
                        <a:buFont typeface="Wingdings" panose="05000000000000000000" pitchFamily="2" charset="2"/>
                        <a:buChar char="§"/>
                      </a:pPr>
                      <a:r>
                        <a:rPr lang="en-US" sz="1800" dirty="0"/>
                        <a:t>Travel</a:t>
                      </a:r>
                    </a:p>
                    <a:p>
                      <a:pPr marL="342900" indent="-342900">
                        <a:buFont typeface="Arial" panose="020B0604020202020204" pitchFamily="34" charset="0"/>
                        <a:buChar char="•"/>
                      </a:pPr>
                      <a:endParaRPr lang="en-US" sz="1800" dirty="0"/>
                    </a:p>
                    <a:p>
                      <a:endParaRPr lang="en-US" sz="1400" dirty="0"/>
                    </a:p>
                  </a:txBody>
                  <a:tcPr marL="68580" marR="68580" marT="34290" marB="34290"/>
                </a:tc>
                <a:tc>
                  <a:txBody>
                    <a:bodyPr/>
                    <a:lstStyle/>
                    <a:p>
                      <a:pPr marL="285750" indent="-285750" algn="l">
                        <a:buFont typeface="Wingdings" panose="05000000000000000000" pitchFamily="2" charset="2"/>
                        <a:buChar char="§"/>
                      </a:pPr>
                      <a:r>
                        <a:rPr lang="en-US" sz="1800" dirty="0"/>
                        <a:t>Walk-ins</a:t>
                      </a:r>
                    </a:p>
                    <a:p>
                      <a:pPr marL="285750" indent="-285750" algn="l">
                        <a:buFont typeface="Wingdings" panose="05000000000000000000" pitchFamily="2" charset="2"/>
                        <a:buChar char="§"/>
                      </a:pPr>
                      <a:endParaRPr lang="en-US" sz="1800" dirty="0"/>
                    </a:p>
                    <a:p>
                      <a:pPr marL="285750" indent="-285750" algn="l">
                        <a:buFont typeface="Wingdings" panose="05000000000000000000" pitchFamily="2" charset="2"/>
                        <a:buChar char="§"/>
                      </a:pPr>
                      <a:r>
                        <a:rPr lang="en-US" sz="1800" dirty="0"/>
                        <a:t>Triaging patient concerns/issues unrelated to injections</a:t>
                      </a:r>
                    </a:p>
                    <a:p>
                      <a:pPr marL="285750" indent="-285750">
                        <a:buFont typeface="Wingdings" panose="05000000000000000000" pitchFamily="2" charset="2"/>
                        <a:buChar char="§"/>
                      </a:pPr>
                      <a:endParaRPr lang="en-US" sz="1800" dirty="0"/>
                    </a:p>
                    <a:p>
                      <a:endParaRPr lang="en-US" sz="1400" dirty="0"/>
                    </a:p>
                  </a:txBody>
                  <a:tcPr marL="68580" marR="68580" marT="34290" marB="34290"/>
                </a:tc>
                <a:extLst>
                  <a:ext uri="{0D108BD9-81ED-4DB2-BD59-A6C34878D82A}">
                    <a16:rowId xmlns:a16="http://schemas.microsoft.com/office/drawing/2014/main" val="2261035351"/>
                  </a:ext>
                </a:extLst>
              </a:tr>
            </a:tbl>
          </a:graphicData>
        </a:graphic>
      </p:graphicFrame>
      <p:sp>
        <p:nvSpPr>
          <p:cNvPr id="4" name="Slide Number Placeholder 3">
            <a:extLst>
              <a:ext uri="{FF2B5EF4-FFF2-40B4-BE49-F238E27FC236}">
                <a16:creationId xmlns:a16="http://schemas.microsoft.com/office/drawing/2014/main" id="{5AC5F227-4FBA-4BB5-94D3-0F9A4563869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79278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9" y="223558"/>
            <a:ext cx="8315569" cy="857250"/>
          </a:xfrm>
        </p:spPr>
        <p:txBody>
          <a:bodyPr anchor="ctr">
            <a:normAutofit/>
          </a:bodyPr>
          <a:lstStyle/>
          <a:p>
            <a:r>
              <a:rPr lang="en-US" sz="2700" dirty="0">
                <a:solidFill>
                  <a:srgbClr val="002060"/>
                </a:solidFill>
              </a:rPr>
              <a:t>Missed Injections - Unplanned</a:t>
            </a:r>
          </a:p>
        </p:txBody>
      </p:sp>
      <p:sp>
        <p:nvSpPr>
          <p:cNvPr id="6" name="Content Placeholder 5">
            <a:extLst>
              <a:ext uri="{FF2B5EF4-FFF2-40B4-BE49-F238E27FC236}">
                <a16:creationId xmlns:a16="http://schemas.microsoft.com/office/drawing/2014/main" id="{D99B64C8-1160-4C03-99FF-6CE572F48DBC}"/>
              </a:ext>
            </a:extLst>
          </p:cNvPr>
          <p:cNvSpPr>
            <a:spLocks noGrp="1"/>
          </p:cNvSpPr>
          <p:nvPr>
            <p:ph sz="half" idx="1"/>
          </p:nvPr>
        </p:nvSpPr>
        <p:spPr>
          <a:xfrm>
            <a:off x="99082" y="1676399"/>
            <a:ext cx="3657600" cy="3323481"/>
          </a:xfrm>
        </p:spPr>
        <p:txBody>
          <a:bodyPr>
            <a:normAutofit fontScale="70000" lnSpcReduction="20000"/>
          </a:bodyPr>
          <a:lstStyle/>
          <a:p>
            <a:r>
              <a:rPr lang="en-US" dirty="0"/>
              <a:t>If &gt;7 days but &lt;/= 2 months since last injection, resume with continuation dose injections</a:t>
            </a:r>
          </a:p>
          <a:p>
            <a:pPr marL="85584" indent="0">
              <a:buNone/>
            </a:pPr>
            <a:r>
              <a:rPr lang="en-US" dirty="0"/>
              <a:t> </a:t>
            </a:r>
          </a:p>
          <a:p>
            <a:r>
              <a:rPr lang="en-US" dirty="0"/>
              <a:t>If &gt;7 days and &gt; 2 months since last injections, restart with initiation dose injections; then resume standard monthly dosing</a:t>
            </a:r>
          </a:p>
        </p:txBody>
      </p:sp>
      <p:sp>
        <p:nvSpPr>
          <p:cNvPr id="4" name="Slide Number Placeholder 3"/>
          <p:cNvSpPr>
            <a:spLocks noGrp="1"/>
          </p:cNvSpPr>
          <p:nvPr>
            <p:ph type="sldNum" sz="quarter" idx="12"/>
          </p:nvPr>
        </p:nvSpPr>
        <p:spPr>
          <a:xfrm>
            <a:off x="6735994" y="5501526"/>
            <a:ext cx="548640" cy="297180"/>
          </a:xfrm>
        </p:spPr>
        <p:txBody>
          <a:bodyPr anchor="ctr">
            <a:normAutofit/>
          </a:bodyPr>
          <a:lstStyle/>
          <a:p>
            <a:pPr marL="0" marR="0" lvl="0" indent="0" algn="ctr" defTabSz="342337" rtl="0" eaLnBrk="1" fontAlgn="auto" latinLnBrk="0" hangingPunct="1">
              <a:lnSpc>
                <a:spcPct val="100000"/>
              </a:lnSpc>
              <a:spcBef>
                <a:spcPts val="0"/>
              </a:spcBef>
              <a:spcAft>
                <a:spcPts val="45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450"/>
                </a:spcAft>
                <a:buClrTx/>
                <a:buSzTx/>
                <a:buFontTx/>
                <a:buNone/>
                <a:tabLst/>
                <a:defRPr/>
              </a:pPr>
              <a:t>79</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AutoShape 2">
            <a:extLst>
              <a:ext uri="{FF2B5EF4-FFF2-40B4-BE49-F238E27FC236}">
                <a16:creationId xmlns:a16="http://schemas.microsoft.com/office/drawing/2014/main" id="{ECC8CF29-A438-4F2A-97BF-4A8E97D7C46E}"/>
              </a:ext>
            </a:extLst>
          </p:cNvPr>
          <p:cNvSpPr>
            <a:spLocks noChangeAspect="1" noChangeArrowheads="1"/>
          </p:cNvSpPr>
          <p:nvPr/>
        </p:nvSpPr>
        <p:spPr bwMode="auto">
          <a:xfrm>
            <a:off x="4800602" y="335840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222"/>
              </a:solidFill>
              <a:effectLst/>
              <a:uLnTx/>
              <a:uFillTx/>
              <a:latin typeface="Arial"/>
              <a:ea typeface="+mn-ea"/>
              <a:cs typeface="+mn-cs"/>
            </a:endParaRPr>
          </a:p>
        </p:txBody>
      </p:sp>
      <p:sp>
        <p:nvSpPr>
          <p:cNvPr id="11" name="AutoShape 4">
            <a:extLst>
              <a:ext uri="{FF2B5EF4-FFF2-40B4-BE49-F238E27FC236}">
                <a16:creationId xmlns:a16="http://schemas.microsoft.com/office/drawing/2014/main" id="{C559428A-D47D-430E-96AE-1B3744DF1397}"/>
              </a:ext>
            </a:extLst>
          </p:cNvPr>
          <p:cNvSpPr>
            <a:spLocks noChangeAspect="1" noChangeArrowheads="1"/>
          </p:cNvSpPr>
          <p:nvPr/>
        </p:nvSpPr>
        <p:spPr bwMode="auto">
          <a:xfrm flipV="1">
            <a:off x="4457700" y="1260661"/>
            <a:ext cx="3761815" cy="2891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222"/>
              </a:solidFill>
              <a:effectLst/>
              <a:uLnTx/>
              <a:uFillTx/>
              <a:latin typeface="Arial"/>
              <a:ea typeface="+mn-ea"/>
              <a:cs typeface="+mn-cs"/>
            </a:endParaRPr>
          </a:p>
        </p:txBody>
      </p:sp>
      <p:sp>
        <p:nvSpPr>
          <p:cNvPr id="15" name="AutoShape 12">
            <a:extLst>
              <a:ext uri="{FF2B5EF4-FFF2-40B4-BE49-F238E27FC236}">
                <a16:creationId xmlns:a16="http://schemas.microsoft.com/office/drawing/2014/main" id="{E80A3A77-5DA9-42A1-895A-2D0299FF87A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33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222"/>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E4C681B8-FF83-4409-9645-CE6FED756D1C}"/>
              </a:ext>
            </a:extLst>
          </p:cNvPr>
          <p:cNvPicPr>
            <a:picLocks noChangeAspect="1"/>
          </p:cNvPicPr>
          <p:nvPr/>
        </p:nvPicPr>
        <p:blipFill>
          <a:blip r:embed="rId2"/>
          <a:stretch>
            <a:fillRect/>
          </a:stretch>
        </p:blipFill>
        <p:spPr>
          <a:xfrm>
            <a:off x="1545074" y="2430556"/>
            <a:ext cx="6053853" cy="2349587"/>
          </a:xfrm>
          <a:prstGeom prst="rect">
            <a:avLst/>
          </a:prstGeom>
        </p:spPr>
      </p:pic>
      <p:pic>
        <p:nvPicPr>
          <p:cNvPr id="19" name="Picture 18">
            <a:extLst>
              <a:ext uri="{FF2B5EF4-FFF2-40B4-BE49-F238E27FC236}">
                <a16:creationId xmlns:a16="http://schemas.microsoft.com/office/drawing/2014/main" id="{1E88700D-2EC7-46D7-A2FE-2EDD7993752A}"/>
              </a:ext>
            </a:extLst>
          </p:cNvPr>
          <p:cNvPicPr>
            <a:picLocks noChangeAspect="1"/>
          </p:cNvPicPr>
          <p:nvPr/>
        </p:nvPicPr>
        <p:blipFill>
          <a:blip r:embed="rId2"/>
          <a:stretch>
            <a:fillRect/>
          </a:stretch>
        </p:blipFill>
        <p:spPr>
          <a:xfrm>
            <a:off x="4222376" y="2430556"/>
            <a:ext cx="4921624" cy="1910153"/>
          </a:xfrm>
          <a:prstGeom prst="rect">
            <a:avLst/>
          </a:prstGeom>
        </p:spPr>
      </p:pic>
      <p:graphicFrame>
        <p:nvGraphicFramePr>
          <p:cNvPr id="3" name="Table 2">
            <a:extLst>
              <a:ext uri="{FF2B5EF4-FFF2-40B4-BE49-F238E27FC236}">
                <a16:creationId xmlns:a16="http://schemas.microsoft.com/office/drawing/2014/main" id="{A4DA8C1D-C31D-420D-A590-57A0699D473B}"/>
              </a:ext>
            </a:extLst>
          </p:cNvPr>
          <p:cNvGraphicFramePr>
            <a:graphicFrameLocks noGrp="1"/>
          </p:cNvGraphicFramePr>
          <p:nvPr/>
        </p:nvGraphicFramePr>
        <p:xfrm>
          <a:off x="3962400" y="1371600"/>
          <a:ext cx="5118029" cy="3628280"/>
        </p:xfrm>
        <a:graphic>
          <a:graphicData uri="http://schemas.openxmlformats.org/drawingml/2006/table">
            <a:tbl>
              <a:tblPr/>
              <a:tblGrid>
                <a:gridCol w="1909447">
                  <a:extLst>
                    <a:ext uri="{9D8B030D-6E8A-4147-A177-3AD203B41FA5}">
                      <a16:colId xmlns:a16="http://schemas.microsoft.com/office/drawing/2014/main" val="3439942363"/>
                    </a:ext>
                  </a:extLst>
                </a:gridCol>
                <a:gridCol w="3208582">
                  <a:extLst>
                    <a:ext uri="{9D8B030D-6E8A-4147-A177-3AD203B41FA5}">
                      <a16:colId xmlns:a16="http://schemas.microsoft.com/office/drawing/2014/main" val="2431048677"/>
                    </a:ext>
                  </a:extLst>
                </a:gridCol>
              </a:tblGrid>
              <a:tr h="548564">
                <a:tc>
                  <a:txBody>
                    <a:bodyPr/>
                    <a:lstStyle/>
                    <a:p>
                      <a:pPr algn="ctr"/>
                      <a:r>
                        <a:rPr lang="en-US" sz="1600" b="1" dirty="0">
                          <a:solidFill>
                            <a:srgbClr val="FFFFFF"/>
                          </a:solidFill>
                          <a:effectLst/>
                        </a:rPr>
                        <a:t>Time Since Last Injection</a:t>
                      </a:r>
                      <a:endParaRPr lang="en-US" sz="1600" dirty="0">
                        <a:solidFill>
                          <a:srgbClr val="FFFFFF"/>
                        </a:solidFill>
                        <a:effectLst/>
                      </a:endParaRPr>
                    </a:p>
                  </a:txBody>
                  <a:tcPr marL="54590" marR="54590" marT="27295" marB="27295"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84848"/>
                    </a:solidFill>
                  </a:tcPr>
                </a:tc>
                <a:tc>
                  <a:txBody>
                    <a:bodyPr/>
                    <a:lstStyle/>
                    <a:p>
                      <a:pPr algn="ctr"/>
                      <a:r>
                        <a:rPr lang="en-US" sz="1600" b="1" dirty="0">
                          <a:solidFill>
                            <a:srgbClr val="FFFFFF"/>
                          </a:solidFill>
                          <a:effectLst/>
                        </a:rPr>
                        <a:t>Recommendation</a:t>
                      </a:r>
                      <a:endParaRPr lang="en-US" sz="1600" dirty="0">
                        <a:solidFill>
                          <a:srgbClr val="FFFFFF"/>
                        </a:solidFill>
                        <a:effectLst/>
                      </a:endParaRPr>
                    </a:p>
                  </a:txBody>
                  <a:tcPr marL="54590" marR="54590" marT="27295" marB="27295"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84848"/>
                    </a:solidFill>
                  </a:tcPr>
                </a:tc>
                <a:extLst>
                  <a:ext uri="{0D108BD9-81ED-4DB2-BD59-A6C34878D82A}">
                    <a16:rowId xmlns:a16="http://schemas.microsoft.com/office/drawing/2014/main" val="3853309661"/>
                  </a:ext>
                </a:extLst>
              </a:tr>
              <a:tr h="1048904">
                <a:tc>
                  <a:txBody>
                    <a:bodyPr/>
                    <a:lstStyle/>
                    <a:p>
                      <a:pPr algn="ctr"/>
                      <a:r>
                        <a:rPr lang="en-US" sz="1600" u="sng" dirty="0">
                          <a:solidFill>
                            <a:srgbClr val="484848"/>
                          </a:solidFill>
                          <a:effectLst/>
                        </a:rPr>
                        <a:t>&lt;</a:t>
                      </a:r>
                      <a:r>
                        <a:rPr lang="en-US" sz="1600" dirty="0">
                          <a:solidFill>
                            <a:srgbClr val="484848"/>
                          </a:solidFill>
                          <a:effectLst/>
                        </a:rPr>
                        <a:t>2 months</a:t>
                      </a:r>
                    </a:p>
                  </a:txBody>
                  <a:tcPr marL="54590" marR="54590" marT="27295" marB="27295"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484848"/>
                          </a:solidFill>
                          <a:effectLst/>
                        </a:rPr>
                        <a:t>Resume with 400-mg (2-mL) cabotegravir and 600-mg (2-mL) rilpivirine IM monthly injections as soon as possible</a:t>
                      </a:r>
                    </a:p>
                  </a:txBody>
                  <a:tcPr marL="54590" marR="54590" marT="27295" marB="27295"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4B9"/>
                    </a:solidFill>
                  </a:tcPr>
                </a:tc>
                <a:extLst>
                  <a:ext uri="{0D108BD9-81ED-4DB2-BD59-A6C34878D82A}">
                    <a16:rowId xmlns:a16="http://schemas.microsoft.com/office/drawing/2014/main" val="1290090232"/>
                  </a:ext>
                </a:extLst>
              </a:tr>
              <a:tr h="2030812">
                <a:tc>
                  <a:txBody>
                    <a:bodyPr/>
                    <a:lstStyle/>
                    <a:p>
                      <a:pPr algn="ctr"/>
                      <a:r>
                        <a:rPr lang="en-US" sz="1600" dirty="0">
                          <a:solidFill>
                            <a:srgbClr val="484848"/>
                          </a:solidFill>
                          <a:effectLst/>
                        </a:rPr>
                        <a:t>&gt;2 months</a:t>
                      </a:r>
                    </a:p>
                  </a:txBody>
                  <a:tcPr marL="54590" marR="54590" marT="27295" marB="27295"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484848"/>
                          </a:solidFill>
                          <a:effectLst/>
                        </a:rPr>
                        <a:t>Re-initiate the patient with 600-mg (3-mL) cabotegravir and 900-mg (3-mL) rilpivirine IM injections, then continue to follow the 400-mg (2-mL) cabotegravir and 600-mg (2-mL) rilpivirine IM monthly injection dosing schedule</a:t>
                      </a:r>
                    </a:p>
                  </a:txBody>
                  <a:tcPr marL="54590" marR="54590" marT="27295" marB="27295"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4B9"/>
                    </a:solidFill>
                  </a:tcPr>
                </a:tc>
                <a:extLst>
                  <a:ext uri="{0D108BD9-81ED-4DB2-BD59-A6C34878D82A}">
                    <a16:rowId xmlns:a16="http://schemas.microsoft.com/office/drawing/2014/main" val="1306009108"/>
                  </a:ext>
                </a:extLst>
              </a:tr>
            </a:tbl>
          </a:graphicData>
        </a:graphic>
      </p:graphicFrame>
      <p:sp>
        <p:nvSpPr>
          <p:cNvPr id="5" name="Rectangle 4">
            <a:extLst>
              <a:ext uri="{FF2B5EF4-FFF2-40B4-BE49-F238E27FC236}">
                <a16:creationId xmlns:a16="http://schemas.microsoft.com/office/drawing/2014/main" id="{ED20352C-3678-4A6C-9FA8-F6CEAC0105C3}"/>
              </a:ext>
            </a:extLst>
          </p:cNvPr>
          <p:cNvSpPr/>
          <p:nvPr/>
        </p:nvSpPr>
        <p:spPr>
          <a:xfrm>
            <a:off x="1066800" y="5399665"/>
            <a:ext cx="755780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6D85"/>
                </a:solidFill>
                <a:effectLst/>
                <a:uLnTx/>
                <a:uFillTx/>
                <a:latin typeface="myriad-pro"/>
                <a:ea typeface="+mn-ea"/>
                <a:cs typeface="+mn-cs"/>
              </a:rPr>
              <a:t>                                                                                                                    CABENUVA [package insert]. Research Triangle Park, NC: </a:t>
            </a:r>
            <a:r>
              <a:rPr kumimoji="0" lang="en-US" sz="1000" b="0" i="0" u="none" strike="noStrike" kern="1200" cap="none" spc="0" normalizeH="0" baseline="0" noProof="0" dirty="0" err="1">
                <a:ln>
                  <a:noFill/>
                </a:ln>
                <a:solidFill>
                  <a:srgbClr val="506D85"/>
                </a:solidFill>
                <a:effectLst/>
                <a:uLnTx/>
                <a:uFillTx/>
                <a:latin typeface="myriad-pro"/>
                <a:ea typeface="+mn-ea"/>
                <a:cs typeface="+mn-cs"/>
              </a:rPr>
              <a:t>ViiV</a:t>
            </a:r>
            <a:r>
              <a:rPr kumimoji="0" lang="en-US" sz="1000" b="0" i="0" u="none" strike="noStrike" kern="1200" cap="none" spc="0" normalizeH="0" baseline="0" noProof="0" dirty="0">
                <a:ln>
                  <a:noFill/>
                </a:ln>
                <a:solidFill>
                  <a:srgbClr val="506D85"/>
                </a:solidFill>
                <a:effectLst/>
                <a:uLnTx/>
                <a:uFillTx/>
                <a:latin typeface="myriad-pro"/>
                <a:ea typeface="+mn-ea"/>
                <a:cs typeface="+mn-cs"/>
              </a:rPr>
              <a:t> Healthcare; 2021</a:t>
            </a:r>
            <a:endParaRPr kumimoji="0" lang="en-US" sz="1000" b="0" i="0" u="none" strike="noStrike" kern="1200" cap="none" spc="0" normalizeH="0" baseline="0" noProof="0" dirty="0">
              <a:ln>
                <a:noFill/>
              </a:ln>
              <a:solidFill>
                <a:srgbClr val="222222"/>
              </a:solidFill>
              <a:effectLst/>
              <a:uLnTx/>
              <a:uFillTx/>
              <a:latin typeface="Arial"/>
              <a:ea typeface="+mn-ea"/>
              <a:cs typeface="+mn-cs"/>
            </a:endParaRPr>
          </a:p>
        </p:txBody>
      </p:sp>
    </p:spTree>
    <p:extLst>
      <p:ext uri="{BB962C8B-B14F-4D97-AF65-F5344CB8AC3E}">
        <p14:creationId xmlns:p14="http://schemas.microsoft.com/office/powerpoint/2010/main" val="354933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Long-Acting Antiretroviral Therapy:</a:t>
            </a:r>
            <a:br>
              <a:rPr lang="en-GB" dirty="0"/>
            </a:br>
            <a:r>
              <a:rPr lang="en-GB" dirty="0"/>
              <a:t>Potential Opportunities and Challenges</a:t>
            </a:r>
          </a:p>
        </p:txBody>
      </p:sp>
      <p:pic>
        <p:nvPicPr>
          <p:cNvPr id="23" name="Picture 22"/>
          <p:cNvPicPr>
            <a:picLocks noChangeAspect="1"/>
          </p:cNvPicPr>
          <p:nvPr/>
        </p:nvPicPr>
        <p:blipFill>
          <a:blip r:embed="rId2"/>
          <a:stretch>
            <a:fillRect/>
          </a:stretch>
        </p:blipFill>
        <p:spPr>
          <a:xfrm rot="19740000">
            <a:off x="822022" y="3081004"/>
            <a:ext cx="6824783" cy="1179737"/>
          </a:xfrm>
          <a:prstGeom prst="rect">
            <a:avLst/>
          </a:prstGeom>
        </p:spPr>
      </p:pic>
      <p:sp>
        <p:nvSpPr>
          <p:cNvPr id="13" name="Content Placeholder 3"/>
          <p:cNvSpPr txBox="1">
            <a:spLocks/>
          </p:cNvSpPr>
          <p:nvPr/>
        </p:nvSpPr>
        <p:spPr>
          <a:xfrm>
            <a:off x="152400" y="1295400"/>
            <a:ext cx="3679487" cy="1987534"/>
          </a:xfrm>
          <a:prstGeom prst="rect">
            <a:avLst/>
          </a:prstGeom>
        </p:spPr>
        <p:txBody>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OPPORTUNITIES</a:t>
            </a: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Less frequent dosing</a:t>
            </a: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Avoidance of “pill fatigue”</a:t>
            </a: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Oral dosing by-passed; bioavailability ~100%</a:t>
            </a:r>
            <a:endParaRPr kumimoji="0" lang="en-GB" sz="1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Less adverse events</a:t>
            </a: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Less drug-drug interactions</a:t>
            </a: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Protection of health privacy</a:t>
            </a: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Avoidance of HIV-related stigma</a:t>
            </a:r>
          </a:p>
          <a:p>
            <a:pPr marL="241096" marR="0" lvl="0" indent="-241096"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Improved adherence?</a:t>
            </a:r>
          </a:p>
          <a:p>
            <a:pPr marL="192881" marR="0" lvl="0" indent="-192881"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5"/>
          <p:cNvSpPr txBox="1">
            <a:spLocks/>
          </p:cNvSpPr>
          <p:nvPr/>
        </p:nvSpPr>
        <p:spPr>
          <a:xfrm>
            <a:off x="4905241" y="3520197"/>
            <a:ext cx="4041775" cy="2963466"/>
          </a:xfrm>
          <a:prstGeom prst="rect">
            <a:avLst/>
          </a:prstGeom>
        </p:spPr>
        <p:txBody>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CHALLENGES</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Large injection volumes</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Need for oral lead in</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of missed doses</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Coverage of the “tail”</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 of drug resistance</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of drug-drug interactions</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of serious adverse events</a:t>
            </a:r>
          </a:p>
          <a:p>
            <a:pPr marL="257169" marR="0" lvl="0" indent="-257169"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Unknown dosing for children &amp; pregnant women</a:t>
            </a:r>
          </a:p>
          <a:p>
            <a:pPr marL="192881" marR="0" lvl="0" indent="-192881" algn="l" defTabSz="6858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537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solidFill>
                  <a:srgbClr val="002060"/>
                </a:solidFill>
              </a:rPr>
              <a:t>Missed Injections - Planned</a:t>
            </a:r>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80</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43F80A5B-5BA3-432E-9E0F-538E90055233}"/>
              </a:ext>
            </a:extLst>
          </p:cNvPr>
          <p:cNvSpPr>
            <a:spLocks noGrp="1"/>
          </p:cNvSpPr>
          <p:nvPr>
            <p:ph idx="1"/>
          </p:nvPr>
        </p:nvSpPr>
        <p:spPr/>
        <p:txBody>
          <a:bodyPr>
            <a:normAutofit/>
          </a:bodyPr>
          <a:lstStyle/>
          <a:p>
            <a:r>
              <a:rPr lang="en-US" sz="2200" dirty="0"/>
              <a:t>Oral bridging</a:t>
            </a:r>
          </a:p>
          <a:p>
            <a:pPr marL="114300" indent="0">
              <a:buNone/>
            </a:pPr>
            <a:endParaRPr lang="en-US" sz="2200" dirty="0"/>
          </a:p>
          <a:p>
            <a:r>
              <a:rPr lang="en-US" sz="2200" dirty="0"/>
              <a:t>Oral cabotegravir available through ViiV</a:t>
            </a:r>
          </a:p>
          <a:p>
            <a:r>
              <a:rPr lang="en-US" sz="2200" dirty="0"/>
              <a:t>Oral rilpivirine can be prescribed at pharmacy</a:t>
            </a:r>
          </a:p>
          <a:p>
            <a:endParaRPr lang="en-US" sz="2200" dirty="0"/>
          </a:p>
          <a:p>
            <a:r>
              <a:rPr lang="en-US" sz="2200" dirty="0"/>
              <a:t>First dose taken approximately 1 month after last injections</a:t>
            </a:r>
          </a:p>
          <a:p>
            <a:r>
              <a:rPr lang="en-US" sz="2200" dirty="0"/>
              <a:t>Continue until the day of the next injections</a:t>
            </a:r>
          </a:p>
          <a:p>
            <a:endParaRPr lang="en-US" sz="2200" dirty="0"/>
          </a:p>
          <a:p>
            <a:r>
              <a:rPr lang="en-US" sz="2200" dirty="0"/>
              <a:t>If oral ART will continue for &gt; 2 months, consider an alternate regimen based on patient history</a:t>
            </a:r>
          </a:p>
          <a:p>
            <a:pPr marL="85584" indent="0">
              <a:buNone/>
            </a:pPr>
            <a:endParaRPr lang="en-US" dirty="0"/>
          </a:p>
        </p:txBody>
      </p:sp>
      <p:sp>
        <p:nvSpPr>
          <p:cNvPr id="3" name="Rectangle 2">
            <a:extLst>
              <a:ext uri="{FF2B5EF4-FFF2-40B4-BE49-F238E27FC236}">
                <a16:creationId xmlns:a16="http://schemas.microsoft.com/office/drawing/2014/main" id="{1D901F43-EC14-4890-826F-1BBF5F11878E}"/>
              </a:ext>
            </a:extLst>
          </p:cNvPr>
          <p:cNvSpPr/>
          <p:nvPr/>
        </p:nvSpPr>
        <p:spPr>
          <a:xfrm>
            <a:off x="4103256" y="5844388"/>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6D85"/>
                </a:solidFill>
                <a:effectLst/>
                <a:uLnTx/>
                <a:uFillTx/>
                <a:latin typeface="myriad-pro"/>
                <a:ea typeface="+mn-ea"/>
                <a:cs typeface="+mn-cs"/>
              </a:rPr>
              <a:t>           CABENUVA [package insert]. Research Triangle Park, NC: </a:t>
            </a:r>
            <a:r>
              <a:rPr kumimoji="0" lang="en-US" sz="1000" b="0" i="0" u="none" strike="noStrike" kern="1200" cap="none" spc="0" normalizeH="0" baseline="0" noProof="0" dirty="0" err="1">
                <a:ln>
                  <a:noFill/>
                </a:ln>
                <a:solidFill>
                  <a:srgbClr val="506D85"/>
                </a:solidFill>
                <a:effectLst/>
                <a:uLnTx/>
                <a:uFillTx/>
                <a:latin typeface="myriad-pro"/>
                <a:ea typeface="+mn-ea"/>
                <a:cs typeface="+mn-cs"/>
              </a:rPr>
              <a:t>ViiV</a:t>
            </a:r>
            <a:r>
              <a:rPr kumimoji="0" lang="en-US" sz="1000" b="0" i="0" u="none" strike="noStrike" kern="1200" cap="none" spc="0" normalizeH="0" baseline="0" noProof="0" dirty="0">
                <a:ln>
                  <a:noFill/>
                </a:ln>
                <a:solidFill>
                  <a:srgbClr val="506D85"/>
                </a:solidFill>
                <a:effectLst/>
                <a:uLnTx/>
                <a:uFillTx/>
                <a:latin typeface="myriad-pro"/>
                <a:ea typeface="+mn-ea"/>
                <a:cs typeface="+mn-cs"/>
              </a:rPr>
              <a:t> Healthcare; 2021</a:t>
            </a:r>
            <a:endParaRPr kumimoji="0" lang="en-US" sz="1000" b="0" i="0" u="none" strike="noStrike" kern="1200" cap="none" spc="0" normalizeH="0" baseline="0" noProof="0" dirty="0">
              <a:ln>
                <a:noFill/>
              </a:ln>
              <a:solidFill>
                <a:srgbClr val="222222"/>
              </a:solidFill>
              <a:effectLst/>
              <a:uLnTx/>
              <a:uFillTx/>
              <a:latin typeface="Arial"/>
              <a:ea typeface="+mn-ea"/>
              <a:cs typeface="+mn-cs"/>
            </a:endParaRPr>
          </a:p>
        </p:txBody>
      </p:sp>
    </p:spTree>
    <p:extLst>
      <p:ext uri="{BB962C8B-B14F-4D97-AF65-F5344CB8AC3E}">
        <p14:creationId xmlns:p14="http://schemas.microsoft.com/office/powerpoint/2010/main" val="2346434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1063229"/>
            <a:ext cx="8315569" cy="857250"/>
          </a:xfrm>
        </p:spPr>
        <p:txBody>
          <a:bodyPr anchor="ctr">
            <a:normAutofit/>
          </a:bodyPr>
          <a:lstStyle/>
          <a:p>
            <a:r>
              <a:rPr lang="en-US" sz="2700" dirty="0">
                <a:solidFill>
                  <a:srgbClr val="002060"/>
                </a:solidFill>
              </a:rPr>
              <a:t>Retention strategies</a:t>
            </a:r>
          </a:p>
        </p:txBody>
      </p:sp>
      <p:sp>
        <p:nvSpPr>
          <p:cNvPr id="6" name="Content Placeholder 5">
            <a:extLst>
              <a:ext uri="{FF2B5EF4-FFF2-40B4-BE49-F238E27FC236}">
                <a16:creationId xmlns:a16="http://schemas.microsoft.com/office/drawing/2014/main" id="{43F80A5B-5BA3-432E-9E0F-538E90055233}"/>
              </a:ext>
            </a:extLst>
          </p:cNvPr>
          <p:cNvSpPr>
            <a:spLocks noGrp="1"/>
          </p:cNvSpPr>
          <p:nvPr>
            <p:ph sz="half" idx="1"/>
          </p:nvPr>
        </p:nvSpPr>
        <p:spPr>
          <a:xfrm>
            <a:off x="457200" y="2009394"/>
            <a:ext cx="4262718" cy="3323481"/>
          </a:xfrm>
        </p:spPr>
        <p:txBody>
          <a:bodyPr>
            <a:normAutofit/>
          </a:bodyPr>
          <a:lstStyle/>
          <a:p>
            <a:pPr marL="85584" indent="0">
              <a:lnSpc>
                <a:spcPct val="90000"/>
              </a:lnSpc>
              <a:buNone/>
            </a:pPr>
            <a:endParaRPr lang="en-US" sz="2400" dirty="0"/>
          </a:p>
          <a:p>
            <a:pPr marL="85584" indent="0">
              <a:lnSpc>
                <a:spcPct val="90000"/>
              </a:lnSpc>
              <a:buNone/>
            </a:pPr>
            <a:endParaRPr lang="en-US" sz="2400" dirty="0"/>
          </a:p>
          <a:p>
            <a:pPr marL="85584" indent="0">
              <a:lnSpc>
                <a:spcPct val="90000"/>
              </a:lnSpc>
              <a:buNone/>
            </a:pPr>
            <a:r>
              <a:rPr lang="en-US" sz="2400" dirty="0"/>
              <a:t>** Patients who may benefit the most from LA therapy may also be at highest risk for non-adherence</a:t>
            </a:r>
          </a:p>
          <a:p>
            <a:pPr marL="85584" indent="0">
              <a:lnSpc>
                <a:spcPct val="90000"/>
              </a:lnSpc>
              <a:buNone/>
            </a:pPr>
            <a:endParaRPr lang="en-US" sz="1650" dirty="0"/>
          </a:p>
        </p:txBody>
      </p:sp>
      <p:pic>
        <p:nvPicPr>
          <p:cNvPr id="1026" name="Picture 2" descr="We Want You Here: Rainer, Thom S.: 9781462780891: Amazon.com: Books">
            <a:extLst>
              <a:ext uri="{FF2B5EF4-FFF2-40B4-BE49-F238E27FC236}">
                <a16:creationId xmlns:a16="http://schemas.microsoft.com/office/drawing/2014/main" id="{2477D37A-2981-43A5-A32F-983717864B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51944" y="2009394"/>
            <a:ext cx="3071786" cy="3323481"/>
          </a:xfrm>
          <a:prstGeom prst="rect">
            <a:avLst/>
          </a:prstGeom>
          <a:solidFill>
            <a:srgbClr val="FFFFFF"/>
          </a:solidFill>
        </p:spPr>
      </p:pic>
      <p:sp>
        <p:nvSpPr>
          <p:cNvPr id="4" name="Slide Number Placeholder 3"/>
          <p:cNvSpPr>
            <a:spLocks noGrp="1"/>
          </p:cNvSpPr>
          <p:nvPr>
            <p:ph type="sldNum" sz="quarter" idx="12"/>
          </p:nvPr>
        </p:nvSpPr>
        <p:spPr>
          <a:xfrm>
            <a:off x="8531788" y="5586662"/>
            <a:ext cx="548640" cy="297180"/>
          </a:xfrm>
        </p:spPr>
        <p:txBody>
          <a:bodyPr anchor="ctr">
            <a:normAutofit lnSpcReduction="10000"/>
          </a:bodyPr>
          <a:lstStyle/>
          <a:p>
            <a:pPr marL="0" marR="0" lvl="0" indent="0" algn="ctr" defTabSz="342337" rtl="0" eaLnBrk="1" fontAlgn="auto" latinLnBrk="0" hangingPunct="1">
              <a:lnSpc>
                <a:spcPct val="100000"/>
              </a:lnSpc>
              <a:spcBef>
                <a:spcPts val="0"/>
              </a:spcBef>
              <a:spcAft>
                <a:spcPts val="450"/>
              </a:spcAft>
              <a:buClrTx/>
              <a:buSzTx/>
              <a:buFontTx/>
              <a:buNone/>
              <a:tabLst/>
              <a:defRPr/>
            </a:pPr>
            <a:fld id="{1D2EA5EF-C699-AF4C-BA42-C0A1CAAB713C}" type="slidenum">
              <a:rPr kumimoji="0" lang="en-US" sz="180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450"/>
                </a:spcAft>
                <a:buClrTx/>
                <a:buSzTx/>
                <a:buFontTx/>
                <a:buNone/>
                <a:tabLst/>
                <a:defRPr/>
              </a:pPr>
              <a:t>81</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58845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5902"/>
            <a:ext cx="8315569" cy="1143000"/>
          </a:xfrm>
        </p:spPr>
        <p:txBody>
          <a:bodyPr/>
          <a:lstStyle/>
          <a:p>
            <a:r>
              <a:rPr lang="en-US" sz="2700" dirty="0">
                <a:solidFill>
                  <a:srgbClr val="002060"/>
                </a:solidFill>
              </a:rPr>
              <a:t>Retention strategies</a:t>
            </a:r>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82</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43F80A5B-5BA3-432E-9E0F-538E90055233}"/>
              </a:ext>
            </a:extLst>
          </p:cNvPr>
          <p:cNvSpPr>
            <a:spLocks noGrp="1"/>
          </p:cNvSpPr>
          <p:nvPr>
            <p:ph idx="1"/>
          </p:nvPr>
        </p:nvSpPr>
        <p:spPr>
          <a:xfrm>
            <a:off x="457199" y="1278902"/>
            <a:ext cx="8315569" cy="4824499"/>
          </a:xfrm>
        </p:spPr>
        <p:txBody>
          <a:bodyPr>
            <a:normAutofit fontScale="92500" lnSpcReduction="10000"/>
          </a:bodyPr>
          <a:lstStyle/>
          <a:p>
            <a:pPr>
              <a:lnSpc>
                <a:spcPct val="90000"/>
              </a:lnSpc>
            </a:pPr>
            <a:r>
              <a:rPr lang="en-US" dirty="0"/>
              <a:t>Reminder calls and/or texts prior to visit</a:t>
            </a:r>
          </a:p>
          <a:p>
            <a:pPr marL="114300" indent="0">
              <a:lnSpc>
                <a:spcPct val="90000"/>
              </a:lnSpc>
              <a:buNone/>
            </a:pPr>
            <a:endParaRPr lang="en-US" dirty="0"/>
          </a:p>
          <a:p>
            <a:pPr>
              <a:lnSpc>
                <a:spcPct val="90000"/>
              </a:lnSpc>
            </a:pPr>
            <a:r>
              <a:rPr lang="en-US" dirty="0"/>
              <a:t>Immediate call if appointment is missed</a:t>
            </a:r>
          </a:p>
          <a:p>
            <a:pPr>
              <a:lnSpc>
                <a:spcPct val="90000"/>
              </a:lnSpc>
            </a:pPr>
            <a:endParaRPr lang="en-US" dirty="0"/>
          </a:p>
          <a:p>
            <a:pPr>
              <a:lnSpc>
                <a:spcPct val="90000"/>
              </a:lnSpc>
              <a:buFont typeface="Wingdings" panose="05000000000000000000" pitchFamily="2" charset="2"/>
              <a:buChar char="§"/>
            </a:pPr>
            <a:r>
              <a:rPr lang="en-US" dirty="0"/>
              <a:t>Scheduling patients at risk for non-adherence on the early side of the window to allow for rescheduling within window if appointment is missed</a:t>
            </a:r>
          </a:p>
          <a:p>
            <a:endParaRPr lang="en-US" dirty="0"/>
          </a:p>
          <a:p>
            <a:r>
              <a:rPr lang="en-US" dirty="0"/>
              <a:t>Obtain multiple ways to contact patient</a:t>
            </a:r>
          </a:p>
          <a:p>
            <a:pPr lvl="1">
              <a:buFont typeface="Arial" panose="020B0604020202020204" pitchFamily="34" charset="0"/>
              <a:buChar char="•"/>
            </a:pPr>
            <a:r>
              <a:rPr lang="en-US" dirty="0"/>
              <a:t>Phone number(s) – text, voicemail</a:t>
            </a:r>
          </a:p>
          <a:p>
            <a:pPr lvl="1">
              <a:buFont typeface="Arial" panose="020B0604020202020204" pitchFamily="34" charset="0"/>
              <a:buChar char="•"/>
            </a:pPr>
            <a:r>
              <a:rPr lang="en-US" dirty="0"/>
              <a:t>Email</a:t>
            </a:r>
          </a:p>
          <a:p>
            <a:pPr lvl="1">
              <a:buFont typeface="Arial" panose="020B0604020202020204" pitchFamily="34" charset="0"/>
              <a:buChar char="•"/>
            </a:pPr>
            <a:r>
              <a:rPr lang="en-US" dirty="0"/>
              <a:t>EMR patient portal/messaging</a:t>
            </a:r>
          </a:p>
          <a:p>
            <a:pPr lvl="1">
              <a:buFont typeface="Arial" panose="020B0604020202020204" pitchFamily="34" charset="0"/>
              <a:buChar char="•"/>
            </a:pPr>
            <a:r>
              <a:rPr lang="en-US" dirty="0"/>
              <a:t>Obtain friends/family contact info</a:t>
            </a:r>
          </a:p>
          <a:p>
            <a:pPr lvl="1">
              <a:buFont typeface="Arial" panose="020B0604020202020204" pitchFamily="34" charset="0"/>
              <a:buChar char="•"/>
            </a:pPr>
            <a:r>
              <a:rPr lang="en-US" dirty="0"/>
              <a:t>Verify contact info at each visit</a:t>
            </a:r>
          </a:p>
          <a:p>
            <a:pPr marL="85584" indent="0">
              <a:buNone/>
            </a:pPr>
            <a:endParaRPr lang="en-US" dirty="0"/>
          </a:p>
        </p:txBody>
      </p:sp>
    </p:spTree>
    <p:extLst>
      <p:ext uri="{BB962C8B-B14F-4D97-AF65-F5344CB8AC3E}">
        <p14:creationId xmlns:p14="http://schemas.microsoft.com/office/powerpoint/2010/main" val="620295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solidFill>
                  <a:srgbClr val="002060"/>
                </a:solidFill>
              </a:rPr>
              <a:t>Retention strategies</a:t>
            </a:r>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83</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43F80A5B-5BA3-432E-9E0F-538E90055233}"/>
              </a:ext>
            </a:extLst>
          </p:cNvPr>
          <p:cNvSpPr>
            <a:spLocks noGrp="1"/>
          </p:cNvSpPr>
          <p:nvPr>
            <p:ph idx="1"/>
          </p:nvPr>
        </p:nvSpPr>
        <p:spPr/>
        <p:txBody>
          <a:bodyPr/>
          <a:lstStyle/>
          <a:p>
            <a:r>
              <a:rPr lang="en-US" sz="2200" dirty="0"/>
              <a:t>Consider patient “contract” or agreement</a:t>
            </a:r>
          </a:p>
          <a:p>
            <a:pPr lvl="1">
              <a:buFont typeface="Arial" panose="020B0604020202020204" pitchFamily="34" charset="0"/>
              <a:buChar char="•"/>
            </a:pPr>
            <a:r>
              <a:rPr lang="en-US" sz="2000" dirty="0"/>
              <a:t>Explains expectations for both clinic and patient</a:t>
            </a:r>
          </a:p>
          <a:p>
            <a:pPr marL="308104" lvl="1" indent="0">
              <a:buNone/>
            </a:pPr>
            <a:endParaRPr lang="en-US" dirty="0"/>
          </a:p>
          <a:p>
            <a:r>
              <a:rPr lang="en-US" sz="2200" dirty="0"/>
              <a:t>Consider transportation support</a:t>
            </a:r>
          </a:p>
          <a:p>
            <a:pPr marL="85584" indent="0">
              <a:buNone/>
            </a:pPr>
            <a:endParaRPr lang="en-US" sz="2200" dirty="0"/>
          </a:p>
          <a:p>
            <a:r>
              <a:rPr lang="en-US" sz="2200" dirty="0"/>
              <a:t>Retention coordinator</a:t>
            </a:r>
          </a:p>
          <a:p>
            <a:pPr lvl="1">
              <a:buFont typeface="Arial" panose="020B0604020202020204" pitchFamily="34" charset="0"/>
              <a:buChar char="•"/>
            </a:pPr>
            <a:r>
              <a:rPr lang="en-US" sz="2000" dirty="0"/>
              <a:t>Point person for managing retention efforts</a:t>
            </a:r>
          </a:p>
          <a:p>
            <a:pPr marL="85584" indent="0">
              <a:buNone/>
            </a:pPr>
            <a:endParaRPr lang="en-US" sz="2200" dirty="0"/>
          </a:p>
          <a:p>
            <a:r>
              <a:rPr lang="en-US" sz="2200" dirty="0"/>
              <a:t>Software/flowsheet to track appointments</a:t>
            </a:r>
          </a:p>
          <a:p>
            <a:endParaRPr lang="en-US" sz="2100" dirty="0"/>
          </a:p>
        </p:txBody>
      </p:sp>
    </p:spTree>
    <p:extLst>
      <p:ext uri="{BB962C8B-B14F-4D97-AF65-F5344CB8AC3E}">
        <p14:creationId xmlns:p14="http://schemas.microsoft.com/office/powerpoint/2010/main" val="16653427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solidFill>
                  <a:srgbClr val="002060"/>
                </a:solidFill>
              </a:rPr>
              <a:t>Resources</a:t>
            </a:r>
          </a:p>
        </p:txBody>
      </p:sp>
      <p:sp>
        <p:nvSpPr>
          <p:cNvPr id="3" name="Content Placeholder 2"/>
          <p:cNvSpPr>
            <a:spLocks noGrp="1"/>
          </p:cNvSpPr>
          <p:nvPr>
            <p:ph idx="1"/>
          </p:nvPr>
        </p:nvSpPr>
        <p:spPr/>
        <p:txBody>
          <a:bodyPr/>
          <a:lstStyle/>
          <a:p>
            <a:pPr marL="85584" indent="0">
              <a:buNone/>
            </a:pPr>
            <a:r>
              <a:rPr lang="en-US" dirty="0">
                <a:hlinkClick r:id="rId2">
                  <a:extLst>
                    <a:ext uri="{A12FA001-AC4F-418D-AE19-62706E023703}">
                      <ahyp:hlinkClr xmlns:ahyp="http://schemas.microsoft.com/office/drawing/2018/hyperlinkcolor" val="tx"/>
                    </a:ext>
                  </a:extLst>
                </a:hlinkClick>
              </a:rPr>
              <a:t>https://cabenuvahcp.com</a:t>
            </a:r>
            <a:endParaRPr lang="en-US" dirty="0"/>
          </a:p>
          <a:p>
            <a:pPr marL="85584" indent="0">
              <a:buNone/>
            </a:pPr>
            <a:endParaRPr lang="en-US" dirty="0"/>
          </a:p>
          <a:p>
            <a:pPr marL="85584" indent="0">
              <a:buNone/>
            </a:pP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ctr" defTabSz="342337"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mn-cs"/>
              </a:rPr>
              <a:pPr marL="0" marR="0" lvl="0" indent="0" algn="ctr" defTabSz="342337" rtl="0" eaLnBrk="1" fontAlgn="auto" latinLnBrk="0" hangingPunct="1">
                <a:lnSpc>
                  <a:spcPct val="100000"/>
                </a:lnSpc>
                <a:spcBef>
                  <a:spcPts val="0"/>
                </a:spcBef>
                <a:spcAft>
                  <a:spcPts val="0"/>
                </a:spcAft>
                <a:buClrTx/>
                <a:buSzTx/>
                <a:buFontTx/>
                <a:buNone/>
                <a:tabLst/>
                <a:defRPr/>
              </a:pPr>
              <a:t>84</a:t>
            </a:fld>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28043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QUESTIONS?</a:t>
            </a:r>
            <a:br>
              <a:rPr lang="en-US" b="1" dirty="0">
                <a:solidFill>
                  <a:srgbClr val="002060"/>
                </a:solidFill>
              </a:rPr>
            </a:br>
            <a:r>
              <a:rPr lang="en-US" b="1" dirty="0">
                <a:solidFill>
                  <a:srgbClr val="002060"/>
                </a:solidFill>
              </a:rPr>
              <a:t>GROUP DISCUSSION</a:t>
            </a:r>
          </a:p>
        </p:txBody>
      </p:sp>
      <p:sp>
        <p:nvSpPr>
          <p:cNvPr id="4" name="Slide Number Placeholder 3"/>
          <p:cNvSpPr>
            <a:spLocks noGrp="1"/>
          </p:cNvSpPr>
          <p:nvPr>
            <p:ph type="sldNum" sz="quarter" idx="12"/>
          </p:nvPr>
        </p:nvSpPr>
        <p:spPr/>
        <p:txBody>
          <a:bodyPr/>
          <a:lstStyle/>
          <a:p>
            <a:fld id="{3D987DAA-A896-1841-BC8A-D645CCE33E3D}" type="slidenum">
              <a:rPr lang="en-US" smtClean="0">
                <a:solidFill>
                  <a:srgbClr val="FFFFFF"/>
                </a:solidFill>
              </a:rPr>
              <a:pPr/>
              <a:t>85</a:t>
            </a:fld>
            <a:endParaRPr lang="en-US" dirty="0">
              <a:solidFill>
                <a:srgbClr val="FFFFFF"/>
              </a:solidFill>
            </a:endParaRPr>
          </a:p>
        </p:txBody>
      </p:sp>
    </p:spTree>
    <p:extLst>
      <p:ext uri="{BB962C8B-B14F-4D97-AF65-F5344CB8AC3E}">
        <p14:creationId xmlns:p14="http://schemas.microsoft.com/office/powerpoint/2010/main" val="30562608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4102A8-2E7F-49B5-A880-87238167785E}"/>
              </a:ext>
            </a:extLst>
          </p:cNvPr>
          <p:cNvSpPr>
            <a:spLocks noGrp="1"/>
          </p:cNvSpPr>
          <p:nvPr>
            <p:ph type="sldNum" sz="quarter" idx="12"/>
          </p:nvPr>
        </p:nvSpPr>
        <p:spPr/>
        <p:txBody>
          <a:bodyPr/>
          <a:lstStyle/>
          <a:p>
            <a:pPr defTabSz="685800"/>
            <a:fld id="{7DD1BA20-3B1F-8544-ADC7-70EC2EFB7AE2}" type="slidenum">
              <a:rPr lang="en-US">
                <a:solidFill>
                  <a:srgbClr val="FFFFFF"/>
                </a:solidFill>
                <a:latin typeface="Arial"/>
              </a:rPr>
              <a:pPr defTabSz="685800"/>
              <a:t>86</a:t>
            </a:fld>
            <a:endParaRPr lang="en-US" dirty="0">
              <a:solidFill>
                <a:srgbClr val="FFFFFF"/>
              </a:solidFill>
              <a:latin typeface="Arial"/>
            </a:endParaRPr>
          </a:p>
        </p:txBody>
      </p:sp>
      <p:pic>
        <p:nvPicPr>
          <p:cNvPr id="5" name="x_Picture 2">
            <a:extLst>
              <a:ext uri="{FF2B5EF4-FFF2-40B4-BE49-F238E27FC236}">
                <a16:creationId xmlns:a16="http://schemas.microsoft.com/office/drawing/2014/main" id="{48FCC048-BC5F-424A-B6CA-3FF25BDF418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144000" cy="5714999"/>
          </a:xfrm>
          <a:prstGeom prst="rect">
            <a:avLst/>
          </a:prstGeom>
          <a:noFill/>
          <a:ln>
            <a:noFill/>
          </a:ln>
        </p:spPr>
      </p:pic>
    </p:spTree>
    <p:extLst>
      <p:ext uri="{BB962C8B-B14F-4D97-AF65-F5344CB8AC3E}">
        <p14:creationId xmlns:p14="http://schemas.microsoft.com/office/powerpoint/2010/main" val="8781813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Contact Information</a:t>
            </a:r>
          </a:p>
        </p:txBody>
      </p:sp>
      <p:sp>
        <p:nvSpPr>
          <p:cNvPr id="3" name="Content Placeholder 2"/>
          <p:cNvSpPr>
            <a:spLocks noGrp="1"/>
          </p:cNvSpPr>
          <p:nvPr>
            <p:ph idx="1"/>
          </p:nvPr>
        </p:nvSpPr>
        <p:spPr/>
        <p:txBody>
          <a:bodyPr/>
          <a:lstStyle/>
          <a:p>
            <a:r>
              <a:rPr lang="en-US" dirty="0"/>
              <a:t>MATEC-Kansas/Nebraska Clinical Team</a:t>
            </a:r>
          </a:p>
          <a:p>
            <a:pPr lvl="1"/>
            <a:r>
              <a:rPr lang="en-US" dirty="0"/>
              <a:t>Donna Sweet, MD, AAHIVS, MACP -  Clinical Director </a:t>
            </a:r>
            <a:r>
              <a:rPr lang="en-US" dirty="0">
                <a:hlinkClick r:id="rId2"/>
              </a:rPr>
              <a:t>dsweet@kumc.edu</a:t>
            </a:r>
            <a:endParaRPr lang="en-US" dirty="0"/>
          </a:p>
          <a:p>
            <a:pPr lvl="1"/>
            <a:r>
              <a:rPr lang="en-US" dirty="0"/>
              <a:t>Susan Tusher, LMSW - Program Director </a:t>
            </a:r>
            <a:r>
              <a:rPr lang="en-US" dirty="0">
                <a:hlinkClick r:id="rId3"/>
              </a:rPr>
              <a:t>stusher@kumc.edu</a:t>
            </a:r>
            <a:endParaRPr lang="en-US" dirty="0"/>
          </a:p>
          <a:p>
            <a:pPr lvl="1"/>
            <a:r>
              <a:rPr lang="en-US" dirty="0"/>
              <a:t>Sara Bares, MD  - Associate Professor, Infectious Diseases, UNMC  </a:t>
            </a:r>
            <a:r>
              <a:rPr lang="en-US" dirty="0">
                <a:hlinkClick r:id="rId4"/>
              </a:rPr>
              <a:t>sara.bares@unmc.edu</a:t>
            </a:r>
            <a:endParaRPr lang="en-US" dirty="0"/>
          </a:p>
          <a:p>
            <a:pPr lvl="1"/>
            <a:r>
              <a:rPr lang="en-US" dirty="0"/>
              <a:t>Nikki Regan, MSN, APRN, NP-C – Omaha HIV Program Coordinator   </a:t>
            </a:r>
            <a:r>
              <a:rPr lang="en-US" dirty="0">
                <a:hlinkClick r:id="rId5"/>
              </a:rPr>
              <a:t>nregan@nebraskamed.com</a:t>
            </a:r>
            <a:endParaRPr lang="en-US" dirty="0"/>
          </a:p>
          <a:p>
            <a:pPr marL="411480" lvl="1" indent="0">
              <a:buNone/>
            </a:pPr>
            <a:endParaRPr lang="en-US" dirty="0"/>
          </a:p>
          <a:p>
            <a:pPr marL="411480" lvl="1"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87</a:t>
            </a:fld>
            <a:endParaRPr lang="en-US"/>
          </a:p>
        </p:txBody>
      </p:sp>
    </p:spTree>
    <p:extLst>
      <p:ext uri="{BB962C8B-B14F-4D97-AF65-F5344CB8AC3E}">
        <p14:creationId xmlns:p14="http://schemas.microsoft.com/office/powerpoint/2010/main" val="2364626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chemeClr val="tx2">
                    <a:lumMod val="75000"/>
                  </a:schemeClr>
                </a:solidFill>
              </a:rPr>
              <a:t>LA ARVs in Development or Clinical Use</a:t>
            </a:r>
          </a:p>
        </p:txBody>
      </p:sp>
      <p:sp>
        <p:nvSpPr>
          <p:cNvPr id="2" name="Slide Number Placeholder 1">
            <a:extLst>
              <a:ext uri="{FF2B5EF4-FFF2-40B4-BE49-F238E27FC236}">
                <a16:creationId xmlns:a16="http://schemas.microsoft.com/office/drawing/2014/main" id="{E1709960-2A47-2C4B-A721-321DBD47463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B15D044-B35F-4A77-B573-9EB4C86BF8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6DE1DCB0-578F-4348-814D-98B6D0F76AB2}"/>
              </a:ext>
            </a:extLst>
          </p:cNvPr>
          <p:cNvGraphicFramePr>
            <a:graphicFrameLocks/>
          </p:cNvGraphicFramePr>
          <p:nvPr/>
        </p:nvGraphicFramePr>
        <p:xfrm>
          <a:off x="310798" y="1737996"/>
          <a:ext cx="8522403" cy="4983480"/>
        </p:xfrm>
        <a:graphic>
          <a:graphicData uri="http://schemas.openxmlformats.org/drawingml/2006/table">
            <a:tbl>
              <a:tblPr firstRow="1" bandRow="1">
                <a:tableStyleId>{5C22544A-7EE6-4342-B048-85BDC9FD1C3A}</a:tableStyleId>
              </a:tblPr>
              <a:tblGrid>
                <a:gridCol w="1867680">
                  <a:extLst>
                    <a:ext uri="{9D8B030D-6E8A-4147-A177-3AD203B41FA5}">
                      <a16:colId xmlns:a16="http://schemas.microsoft.com/office/drawing/2014/main" val="3767908188"/>
                    </a:ext>
                  </a:extLst>
                </a:gridCol>
                <a:gridCol w="2218241">
                  <a:extLst>
                    <a:ext uri="{9D8B030D-6E8A-4147-A177-3AD203B41FA5}">
                      <a16:colId xmlns:a16="http://schemas.microsoft.com/office/drawing/2014/main" val="1749610469"/>
                    </a:ext>
                  </a:extLst>
                </a:gridCol>
                <a:gridCol w="2218241">
                  <a:extLst>
                    <a:ext uri="{9D8B030D-6E8A-4147-A177-3AD203B41FA5}">
                      <a16:colId xmlns:a16="http://schemas.microsoft.com/office/drawing/2014/main" val="1906100909"/>
                    </a:ext>
                  </a:extLst>
                </a:gridCol>
                <a:gridCol w="2218241">
                  <a:extLst>
                    <a:ext uri="{9D8B030D-6E8A-4147-A177-3AD203B41FA5}">
                      <a16:colId xmlns:a16="http://schemas.microsoft.com/office/drawing/2014/main" val="3199414004"/>
                    </a:ext>
                  </a:extLst>
                </a:gridCol>
              </a:tblGrid>
              <a:tr h="297180">
                <a:tc>
                  <a:txBody>
                    <a:bodyPr/>
                    <a:lstStyle/>
                    <a:p>
                      <a:pPr algn="ctr"/>
                      <a:r>
                        <a:rPr lang="en-US" sz="1500" dirty="0"/>
                        <a:t>ARV Class</a:t>
                      </a:r>
                    </a:p>
                  </a:txBody>
                  <a:tcPr marL="68580" marR="68580" marT="34290" marB="34290">
                    <a:solidFill>
                      <a:srgbClr val="008BC3"/>
                    </a:solidFill>
                  </a:tcPr>
                </a:tc>
                <a:tc>
                  <a:txBody>
                    <a:bodyPr/>
                    <a:lstStyle/>
                    <a:p>
                      <a:pPr algn="ctr"/>
                      <a:r>
                        <a:rPr lang="en-US" sz="1500" dirty="0"/>
                        <a:t>Agent</a:t>
                      </a:r>
                    </a:p>
                  </a:txBody>
                  <a:tcPr marL="68580" marR="68580" marT="34290" marB="34290">
                    <a:solidFill>
                      <a:srgbClr val="008BC3"/>
                    </a:solidFill>
                  </a:tcPr>
                </a:tc>
                <a:tc>
                  <a:txBody>
                    <a:bodyPr/>
                    <a:lstStyle/>
                    <a:p>
                      <a:pPr algn="ctr"/>
                      <a:r>
                        <a:rPr lang="en-US" sz="1500" dirty="0"/>
                        <a:t>Formulation</a:t>
                      </a:r>
                    </a:p>
                  </a:txBody>
                  <a:tcPr marL="68580" marR="68580" marT="34290" marB="34290">
                    <a:solidFill>
                      <a:srgbClr val="008BC3"/>
                    </a:solidFill>
                  </a:tcPr>
                </a:tc>
                <a:tc>
                  <a:txBody>
                    <a:bodyPr/>
                    <a:lstStyle/>
                    <a:p>
                      <a:pPr algn="ctr"/>
                      <a:r>
                        <a:rPr lang="en-US" sz="1500" dirty="0"/>
                        <a:t>Development Stage</a:t>
                      </a:r>
                    </a:p>
                  </a:txBody>
                  <a:tcPr marL="68580" marR="68580" marT="34290" marB="34290">
                    <a:solidFill>
                      <a:srgbClr val="008BC3"/>
                    </a:solidFill>
                  </a:tcPr>
                </a:tc>
                <a:extLst>
                  <a:ext uri="{0D108BD9-81ED-4DB2-BD59-A6C34878D82A}">
                    <a16:rowId xmlns:a16="http://schemas.microsoft.com/office/drawing/2014/main" val="1775250742"/>
                  </a:ext>
                </a:extLst>
              </a:tr>
              <a:tr h="297180">
                <a:tc rowSpan="3">
                  <a:txBody>
                    <a:bodyPr/>
                    <a:lstStyle/>
                    <a:p>
                      <a:pPr algn="ctr"/>
                      <a:r>
                        <a:rPr lang="en-US" sz="1500" dirty="0"/>
                        <a:t>NRTI</a:t>
                      </a:r>
                    </a:p>
                  </a:txBody>
                  <a:tcPr marL="68580" marR="68580" marT="34290" marB="34290" anchor="ctr">
                    <a:solidFill>
                      <a:schemeClr val="bg1">
                        <a:lumMod val="85000"/>
                      </a:schemeClr>
                    </a:solidFill>
                  </a:tcPr>
                </a:tc>
                <a:tc>
                  <a:txBody>
                    <a:bodyPr/>
                    <a:lstStyle/>
                    <a:p>
                      <a:r>
                        <a:rPr lang="en-US" sz="1500" dirty="0"/>
                        <a:t>MK-8591</a:t>
                      </a:r>
                    </a:p>
                  </a:txBody>
                  <a:tcPr marL="68580" marR="68580" marT="34290" marB="34290">
                    <a:solidFill>
                      <a:schemeClr val="bg1">
                        <a:lumMod val="85000"/>
                      </a:schemeClr>
                    </a:solidFill>
                  </a:tcPr>
                </a:tc>
                <a:tc>
                  <a:txBody>
                    <a:bodyPr/>
                    <a:lstStyle/>
                    <a:p>
                      <a:r>
                        <a:rPr lang="en-US" sz="1500" dirty="0"/>
                        <a:t>Implant</a:t>
                      </a:r>
                    </a:p>
                  </a:txBody>
                  <a:tcPr marL="68580" marR="68580" marT="34290" marB="34290">
                    <a:solidFill>
                      <a:schemeClr val="bg1">
                        <a:lumMod val="85000"/>
                      </a:schemeClr>
                    </a:solidFill>
                  </a:tcPr>
                </a:tc>
                <a:tc>
                  <a:txBody>
                    <a:bodyPr/>
                    <a:lstStyle/>
                    <a:p>
                      <a:r>
                        <a:rPr lang="en-US" sz="1500" dirty="0"/>
                        <a:t>Preclinical</a:t>
                      </a:r>
                    </a:p>
                  </a:txBody>
                  <a:tcPr marL="68580" marR="68580" marT="34290" marB="34290">
                    <a:solidFill>
                      <a:schemeClr val="bg1">
                        <a:lumMod val="85000"/>
                      </a:schemeClr>
                    </a:solidFill>
                  </a:tcPr>
                </a:tc>
                <a:extLst>
                  <a:ext uri="{0D108BD9-81ED-4DB2-BD59-A6C34878D82A}">
                    <a16:rowId xmlns:a16="http://schemas.microsoft.com/office/drawing/2014/main" val="2722960482"/>
                  </a:ext>
                </a:extLst>
              </a:tr>
              <a:tr h="297180">
                <a:tc vMerge="1">
                  <a:txBody>
                    <a:bodyPr/>
                    <a:lstStyle/>
                    <a:p>
                      <a:endParaRPr lang="en-US" sz="1600" dirty="0"/>
                    </a:p>
                  </a:txBody>
                  <a:tcPr/>
                </a:tc>
                <a:tc>
                  <a:txBody>
                    <a:bodyPr/>
                    <a:lstStyle/>
                    <a:p>
                      <a:r>
                        <a:rPr lang="en-US" sz="1500" dirty="0"/>
                        <a:t>TAF</a:t>
                      </a:r>
                    </a:p>
                  </a:txBody>
                  <a:tcPr marL="68580" marR="68580" marT="34290" marB="34290">
                    <a:solidFill>
                      <a:schemeClr val="bg1">
                        <a:lumMod val="85000"/>
                      </a:schemeClr>
                    </a:solidFill>
                  </a:tcPr>
                </a:tc>
                <a:tc>
                  <a:txBody>
                    <a:bodyPr/>
                    <a:lstStyle/>
                    <a:p>
                      <a:r>
                        <a:rPr lang="en-US" sz="1500" dirty="0"/>
                        <a:t>Implant</a:t>
                      </a:r>
                    </a:p>
                  </a:txBody>
                  <a:tcPr marL="68580" marR="68580" marT="34290" marB="34290">
                    <a:solidFill>
                      <a:schemeClr val="bg1">
                        <a:lumMod val="85000"/>
                      </a:schemeClr>
                    </a:solidFill>
                  </a:tcPr>
                </a:tc>
                <a:tc>
                  <a:txBody>
                    <a:bodyPr/>
                    <a:lstStyle/>
                    <a:p>
                      <a:r>
                        <a:rPr lang="en-US" sz="1500" dirty="0"/>
                        <a:t>Preclinical (</a:t>
                      </a:r>
                      <a:r>
                        <a:rPr lang="en-US" sz="1500" dirty="0" err="1"/>
                        <a:t>Px</a:t>
                      </a:r>
                      <a:r>
                        <a:rPr lang="en-US" sz="1500" dirty="0"/>
                        <a:t>)</a:t>
                      </a:r>
                    </a:p>
                  </a:txBody>
                  <a:tcPr marL="68580" marR="68580" marT="34290" marB="34290">
                    <a:solidFill>
                      <a:schemeClr val="bg1">
                        <a:lumMod val="85000"/>
                      </a:schemeClr>
                    </a:solidFill>
                  </a:tcPr>
                </a:tc>
                <a:extLst>
                  <a:ext uri="{0D108BD9-81ED-4DB2-BD59-A6C34878D82A}">
                    <a16:rowId xmlns:a16="http://schemas.microsoft.com/office/drawing/2014/main" val="2333231990"/>
                  </a:ext>
                </a:extLst>
              </a:tr>
              <a:tr h="297180">
                <a:tc vMerge="1">
                  <a:txBody>
                    <a:bodyPr/>
                    <a:lstStyle/>
                    <a:p>
                      <a:endParaRPr lang="en-US" sz="1600" dirty="0"/>
                    </a:p>
                  </a:txBody>
                  <a:tcPr/>
                </a:tc>
                <a:tc>
                  <a:txBody>
                    <a:bodyPr/>
                    <a:lstStyle/>
                    <a:p>
                      <a:r>
                        <a:rPr lang="en-US" sz="1500" dirty="0"/>
                        <a:t>GS-9131</a:t>
                      </a:r>
                    </a:p>
                  </a:txBody>
                  <a:tcPr marL="68580" marR="68580" marT="34290" marB="34290">
                    <a:solidFill>
                      <a:schemeClr val="bg1">
                        <a:lumMod val="85000"/>
                      </a:schemeClr>
                    </a:solidFill>
                  </a:tcPr>
                </a:tc>
                <a:tc>
                  <a:txBody>
                    <a:bodyPr/>
                    <a:lstStyle/>
                    <a:p>
                      <a:r>
                        <a:rPr lang="en-US" sz="1500" dirty="0"/>
                        <a:t>Implant</a:t>
                      </a:r>
                    </a:p>
                  </a:txBody>
                  <a:tcPr marL="68580" marR="68580" marT="34290" marB="34290">
                    <a:solidFill>
                      <a:schemeClr val="bg1">
                        <a:lumMod val="85000"/>
                      </a:schemeClr>
                    </a:solidFill>
                  </a:tcPr>
                </a:tc>
                <a:tc>
                  <a:txBody>
                    <a:bodyPr/>
                    <a:lstStyle/>
                    <a:p>
                      <a:r>
                        <a:rPr lang="en-US" sz="1500" dirty="0"/>
                        <a:t>Preclinical</a:t>
                      </a:r>
                    </a:p>
                  </a:txBody>
                  <a:tcPr marL="68580" marR="68580" marT="34290" marB="34290">
                    <a:solidFill>
                      <a:schemeClr val="bg1">
                        <a:lumMod val="85000"/>
                      </a:schemeClr>
                    </a:solidFill>
                  </a:tcPr>
                </a:tc>
                <a:extLst>
                  <a:ext uri="{0D108BD9-81ED-4DB2-BD59-A6C34878D82A}">
                    <a16:rowId xmlns:a16="http://schemas.microsoft.com/office/drawing/2014/main" val="1887732521"/>
                  </a:ext>
                </a:extLst>
              </a:tr>
              <a:tr h="297180">
                <a:tc rowSpan="2">
                  <a:txBody>
                    <a:bodyPr/>
                    <a:lstStyle/>
                    <a:p>
                      <a:pPr algn="ctr"/>
                      <a:r>
                        <a:rPr lang="en-US" sz="1500" dirty="0"/>
                        <a:t>NNRTI</a:t>
                      </a:r>
                    </a:p>
                  </a:txBody>
                  <a:tcPr marL="68580" marR="68580" marT="34290" marB="34290" anchor="ctr">
                    <a:solidFill>
                      <a:schemeClr val="bg1">
                        <a:lumMod val="95000"/>
                      </a:schemeClr>
                    </a:solidFill>
                  </a:tcPr>
                </a:tc>
                <a:tc>
                  <a:txBody>
                    <a:bodyPr/>
                    <a:lstStyle/>
                    <a:p>
                      <a:r>
                        <a:rPr lang="en-US" sz="1500" dirty="0"/>
                        <a:t>Rilpivirine</a:t>
                      </a:r>
                    </a:p>
                  </a:txBody>
                  <a:tcPr marL="68580" marR="68580" marT="34290" marB="34290">
                    <a:solidFill>
                      <a:schemeClr val="bg1">
                        <a:lumMod val="95000"/>
                      </a:schemeClr>
                    </a:solidFill>
                  </a:tcPr>
                </a:tc>
                <a:tc>
                  <a:txBody>
                    <a:bodyPr/>
                    <a:lstStyle/>
                    <a:p>
                      <a:r>
                        <a:rPr lang="en-US" sz="1500" dirty="0"/>
                        <a:t>Injectable</a:t>
                      </a:r>
                    </a:p>
                  </a:txBody>
                  <a:tcPr marL="68580" marR="68580" marT="34290" marB="34290">
                    <a:solidFill>
                      <a:schemeClr val="bg1">
                        <a:lumMod val="95000"/>
                      </a:schemeClr>
                    </a:solidFill>
                  </a:tcPr>
                </a:tc>
                <a:tc>
                  <a:txBody>
                    <a:bodyPr/>
                    <a:lstStyle/>
                    <a:p>
                      <a:r>
                        <a:rPr lang="en-US" sz="1500" dirty="0"/>
                        <a:t>Phase III/NDA </a:t>
                      </a:r>
                    </a:p>
                  </a:txBody>
                  <a:tcPr marL="68580" marR="68580" marT="34290" marB="34290">
                    <a:solidFill>
                      <a:schemeClr val="bg1">
                        <a:lumMod val="95000"/>
                      </a:schemeClr>
                    </a:solidFill>
                  </a:tcPr>
                </a:tc>
                <a:extLst>
                  <a:ext uri="{0D108BD9-81ED-4DB2-BD59-A6C34878D82A}">
                    <a16:rowId xmlns:a16="http://schemas.microsoft.com/office/drawing/2014/main" val="255635699"/>
                  </a:ext>
                </a:extLst>
              </a:tr>
              <a:tr h="297180">
                <a:tc vMerge="1">
                  <a:txBody>
                    <a:bodyPr/>
                    <a:lstStyle/>
                    <a:p>
                      <a:endParaRPr lang="en-US" sz="1600" dirty="0"/>
                    </a:p>
                  </a:txBody>
                  <a:tcPr/>
                </a:tc>
                <a:tc>
                  <a:txBody>
                    <a:bodyPr/>
                    <a:lstStyle/>
                    <a:p>
                      <a:r>
                        <a:rPr lang="en-US" sz="1500" dirty="0"/>
                        <a:t>Elsulfavirine</a:t>
                      </a:r>
                    </a:p>
                  </a:txBody>
                  <a:tcPr marL="68580" marR="68580" marT="34290" marB="34290">
                    <a:solidFill>
                      <a:schemeClr val="bg1">
                        <a:lumMod val="95000"/>
                      </a:schemeClr>
                    </a:solidFill>
                  </a:tcPr>
                </a:tc>
                <a:tc>
                  <a:txBody>
                    <a:bodyPr/>
                    <a:lstStyle/>
                    <a:p>
                      <a:r>
                        <a:rPr lang="en-US" sz="1500" dirty="0"/>
                        <a:t>Injectable</a:t>
                      </a:r>
                    </a:p>
                  </a:txBody>
                  <a:tcPr marL="68580" marR="68580" marT="34290" marB="34290">
                    <a:solidFill>
                      <a:schemeClr val="bg1">
                        <a:lumMod val="95000"/>
                      </a:schemeClr>
                    </a:solidFill>
                  </a:tcPr>
                </a:tc>
                <a:tc>
                  <a:txBody>
                    <a:bodyPr/>
                    <a:lstStyle/>
                    <a:p>
                      <a:r>
                        <a:rPr lang="en-US" sz="1500" dirty="0"/>
                        <a:t>Preclinical</a:t>
                      </a:r>
                    </a:p>
                  </a:txBody>
                  <a:tcPr marL="68580" marR="68580" marT="34290" marB="34290">
                    <a:solidFill>
                      <a:schemeClr val="bg1">
                        <a:lumMod val="95000"/>
                      </a:schemeClr>
                    </a:solidFill>
                  </a:tcPr>
                </a:tc>
                <a:extLst>
                  <a:ext uri="{0D108BD9-81ED-4DB2-BD59-A6C34878D82A}">
                    <a16:rowId xmlns:a16="http://schemas.microsoft.com/office/drawing/2014/main" val="2017414728"/>
                  </a:ext>
                </a:extLst>
              </a:tr>
              <a:tr h="297180">
                <a:tc rowSpan="2">
                  <a:txBody>
                    <a:bodyPr/>
                    <a:lstStyle/>
                    <a:p>
                      <a:pPr algn="ctr"/>
                      <a:r>
                        <a:rPr lang="en-US" sz="1500" dirty="0"/>
                        <a:t>PI</a:t>
                      </a:r>
                    </a:p>
                  </a:txBody>
                  <a:tcPr marL="68580" marR="68580" marT="34290" marB="34290" anchor="ctr">
                    <a:solidFill>
                      <a:schemeClr val="bg1">
                        <a:lumMod val="85000"/>
                      </a:schemeClr>
                    </a:solidFill>
                  </a:tcPr>
                </a:tc>
                <a:tc>
                  <a:txBody>
                    <a:bodyPr/>
                    <a:lstStyle/>
                    <a:p>
                      <a:r>
                        <a:rPr lang="en-US" sz="1500" dirty="0"/>
                        <a:t>Atazanavir</a:t>
                      </a:r>
                    </a:p>
                  </a:txBody>
                  <a:tcPr marL="68580" marR="68580" marT="34290" marB="34290">
                    <a:solidFill>
                      <a:schemeClr val="bg1">
                        <a:lumMod val="85000"/>
                      </a:schemeClr>
                    </a:solidFill>
                  </a:tcPr>
                </a:tc>
                <a:tc>
                  <a:txBody>
                    <a:bodyPr/>
                    <a:lstStyle/>
                    <a:p>
                      <a:r>
                        <a:rPr lang="en-US" sz="1500" dirty="0"/>
                        <a:t>Injectable</a:t>
                      </a:r>
                    </a:p>
                  </a:txBody>
                  <a:tcPr marL="68580" marR="68580" marT="34290" marB="34290">
                    <a:solidFill>
                      <a:schemeClr val="bg1">
                        <a:lumMod val="85000"/>
                      </a:schemeClr>
                    </a:solidFill>
                  </a:tcPr>
                </a:tc>
                <a:tc>
                  <a:txBody>
                    <a:bodyPr/>
                    <a:lstStyle/>
                    <a:p>
                      <a:r>
                        <a:rPr lang="en-US" sz="1500" dirty="0"/>
                        <a:t>Preclinical</a:t>
                      </a:r>
                    </a:p>
                  </a:txBody>
                  <a:tcPr marL="68580" marR="68580" marT="34290" marB="34290">
                    <a:solidFill>
                      <a:schemeClr val="bg1">
                        <a:lumMod val="85000"/>
                      </a:schemeClr>
                    </a:solidFill>
                  </a:tcPr>
                </a:tc>
                <a:extLst>
                  <a:ext uri="{0D108BD9-81ED-4DB2-BD59-A6C34878D82A}">
                    <a16:rowId xmlns:a16="http://schemas.microsoft.com/office/drawing/2014/main" val="2377796352"/>
                  </a:ext>
                </a:extLst>
              </a:tr>
              <a:tr h="297180">
                <a:tc vMerge="1">
                  <a:txBody>
                    <a:bodyPr/>
                    <a:lstStyle/>
                    <a:p>
                      <a:endParaRPr lang="en-US" sz="1600" dirty="0"/>
                    </a:p>
                  </a:txBody>
                  <a:tcPr/>
                </a:tc>
                <a:tc>
                  <a:txBody>
                    <a:bodyPr/>
                    <a:lstStyle/>
                    <a:p>
                      <a:r>
                        <a:rPr lang="en-US" sz="1500" dirty="0"/>
                        <a:t>Ritonavir</a:t>
                      </a:r>
                    </a:p>
                  </a:txBody>
                  <a:tcPr marL="68580" marR="68580" marT="34290" marB="34290">
                    <a:solidFill>
                      <a:schemeClr val="bg1">
                        <a:lumMod val="85000"/>
                      </a:schemeClr>
                    </a:solidFill>
                  </a:tcPr>
                </a:tc>
                <a:tc>
                  <a:txBody>
                    <a:bodyPr/>
                    <a:lstStyle/>
                    <a:p>
                      <a:r>
                        <a:rPr lang="en-US" sz="1500" dirty="0"/>
                        <a:t>Injectable</a:t>
                      </a:r>
                    </a:p>
                  </a:txBody>
                  <a:tcPr marL="68580" marR="68580" marT="34290" marB="34290">
                    <a:solidFill>
                      <a:schemeClr val="bg1">
                        <a:lumMod val="85000"/>
                      </a:schemeClr>
                    </a:solidFill>
                  </a:tcPr>
                </a:tc>
                <a:tc>
                  <a:txBody>
                    <a:bodyPr/>
                    <a:lstStyle/>
                    <a:p>
                      <a:r>
                        <a:rPr lang="en-US" sz="1500" dirty="0"/>
                        <a:t>Preclinical</a:t>
                      </a:r>
                    </a:p>
                  </a:txBody>
                  <a:tcPr marL="68580" marR="68580" marT="34290" marB="34290">
                    <a:solidFill>
                      <a:schemeClr val="bg1">
                        <a:lumMod val="85000"/>
                      </a:schemeClr>
                    </a:solidFill>
                  </a:tcPr>
                </a:tc>
                <a:extLst>
                  <a:ext uri="{0D108BD9-81ED-4DB2-BD59-A6C34878D82A}">
                    <a16:rowId xmlns:a16="http://schemas.microsoft.com/office/drawing/2014/main" val="2982761064"/>
                  </a:ext>
                </a:extLst>
              </a:tr>
              <a:tr h="525780">
                <a:tc rowSpan="2">
                  <a:txBody>
                    <a:bodyPr/>
                    <a:lstStyle/>
                    <a:p>
                      <a:pPr algn="ctr"/>
                      <a:r>
                        <a:rPr lang="en-US" sz="1500" dirty="0"/>
                        <a:t>INSTI</a:t>
                      </a:r>
                    </a:p>
                  </a:txBody>
                  <a:tcPr marL="68580" marR="68580" marT="34290" marB="34290" anchor="ctr">
                    <a:solidFill>
                      <a:schemeClr val="bg1">
                        <a:lumMod val="95000"/>
                      </a:schemeClr>
                    </a:solidFill>
                  </a:tcPr>
                </a:tc>
                <a:tc>
                  <a:txBody>
                    <a:bodyPr/>
                    <a:lstStyle/>
                    <a:p>
                      <a:r>
                        <a:rPr lang="en-US" sz="1500" dirty="0"/>
                        <a:t>Cabotegravir</a:t>
                      </a:r>
                    </a:p>
                  </a:txBody>
                  <a:tcPr marL="68580" marR="68580" marT="34290" marB="34290">
                    <a:solidFill>
                      <a:schemeClr val="bg1">
                        <a:lumMod val="95000"/>
                      </a:schemeClr>
                    </a:solidFill>
                  </a:tcPr>
                </a:tc>
                <a:tc>
                  <a:txBody>
                    <a:bodyPr/>
                    <a:lstStyle/>
                    <a:p>
                      <a:r>
                        <a:rPr lang="en-US" sz="1500" dirty="0"/>
                        <a:t>Injectable</a:t>
                      </a:r>
                    </a:p>
                  </a:txBody>
                  <a:tcPr marL="68580" marR="68580" marT="34290" marB="34290">
                    <a:solidFill>
                      <a:schemeClr val="bg1">
                        <a:lumMod val="95000"/>
                      </a:schemeClr>
                    </a:solidFill>
                  </a:tcPr>
                </a:tc>
                <a:tc>
                  <a:txBody>
                    <a:bodyPr/>
                    <a:lstStyle/>
                    <a:p>
                      <a:r>
                        <a:rPr lang="en-US" sz="1500" dirty="0"/>
                        <a:t>Phase III/NDA, </a:t>
                      </a:r>
                      <a:br>
                        <a:rPr lang="en-US" sz="1500" dirty="0"/>
                      </a:br>
                      <a:r>
                        <a:rPr lang="en-US" sz="1500" dirty="0"/>
                        <a:t>Phase II/III (</a:t>
                      </a:r>
                      <a:r>
                        <a:rPr lang="en-US" sz="1500" dirty="0" err="1"/>
                        <a:t>Px</a:t>
                      </a:r>
                      <a:r>
                        <a:rPr lang="en-US" sz="1500" dirty="0"/>
                        <a:t>) </a:t>
                      </a:r>
                    </a:p>
                  </a:txBody>
                  <a:tcPr marL="68580" marR="68580" marT="34290" marB="34290">
                    <a:solidFill>
                      <a:schemeClr val="bg1">
                        <a:lumMod val="95000"/>
                      </a:schemeClr>
                    </a:solidFill>
                  </a:tcPr>
                </a:tc>
                <a:extLst>
                  <a:ext uri="{0D108BD9-81ED-4DB2-BD59-A6C34878D82A}">
                    <a16:rowId xmlns:a16="http://schemas.microsoft.com/office/drawing/2014/main" val="4218757911"/>
                  </a:ext>
                </a:extLst>
              </a:tr>
              <a:tr h="297180">
                <a:tc vMerge="1">
                  <a:txBody>
                    <a:bodyPr/>
                    <a:lstStyle/>
                    <a:p>
                      <a:endParaRPr lang="en-US" sz="1600" dirty="0"/>
                    </a:p>
                  </a:txBody>
                  <a:tcPr/>
                </a:tc>
                <a:tc>
                  <a:txBody>
                    <a:bodyPr/>
                    <a:lstStyle/>
                    <a:p>
                      <a:r>
                        <a:rPr lang="en-US" sz="1500" dirty="0"/>
                        <a:t>Raltegravir</a:t>
                      </a:r>
                    </a:p>
                  </a:txBody>
                  <a:tcPr marL="68580" marR="68580" marT="34290" marB="34290">
                    <a:solidFill>
                      <a:schemeClr val="bg1">
                        <a:lumMod val="95000"/>
                      </a:schemeClr>
                    </a:solidFill>
                  </a:tcPr>
                </a:tc>
                <a:tc>
                  <a:txBody>
                    <a:bodyPr/>
                    <a:lstStyle/>
                    <a:p>
                      <a:r>
                        <a:rPr lang="en-US" sz="1500" dirty="0"/>
                        <a:t>Injectable</a:t>
                      </a:r>
                    </a:p>
                  </a:txBody>
                  <a:tcPr marL="68580" marR="68580" marT="34290" marB="34290">
                    <a:solidFill>
                      <a:schemeClr val="bg1">
                        <a:lumMod val="95000"/>
                      </a:schemeClr>
                    </a:solidFill>
                  </a:tcPr>
                </a:tc>
                <a:tc>
                  <a:txBody>
                    <a:bodyPr/>
                    <a:lstStyle/>
                    <a:p>
                      <a:r>
                        <a:rPr lang="en-US" sz="1500" dirty="0"/>
                        <a:t>Preclinical </a:t>
                      </a:r>
                    </a:p>
                  </a:txBody>
                  <a:tcPr marL="68580" marR="68580" marT="34290" marB="34290">
                    <a:solidFill>
                      <a:schemeClr val="bg1">
                        <a:lumMod val="95000"/>
                      </a:schemeClr>
                    </a:solidFill>
                  </a:tcPr>
                </a:tc>
                <a:extLst>
                  <a:ext uri="{0D108BD9-81ED-4DB2-BD59-A6C34878D82A}">
                    <a16:rowId xmlns:a16="http://schemas.microsoft.com/office/drawing/2014/main" val="1822913554"/>
                  </a:ext>
                </a:extLst>
              </a:tr>
              <a:tr h="297180">
                <a:tc rowSpan="5">
                  <a:txBody>
                    <a:bodyPr/>
                    <a:lstStyle/>
                    <a:p>
                      <a:pPr algn="ctr"/>
                      <a:r>
                        <a:rPr lang="en-US" sz="1500" dirty="0"/>
                        <a:t>Entry Inhibitors</a:t>
                      </a:r>
                    </a:p>
                  </a:txBody>
                  <a:tcPr marL="68580" marR="68580" marT="34290" marB="34290" anchor="ctr">
                    <a:solidFill>
                      <a:schemeClr val="bg1">
                        <a:lumMod val="85000"/>
                      </a:schemeClr>
                    </a:solidFill>
                  </a:tcPr>
                </a:tc>
                <a:tc>
                  <a:txBody>
                    <a:bodyPr/>
                    <a:lstStyle/>
                    <a:p>
                      <a:r>
                        <a:rPr lang="en-US" sz="1500" dirty="0"/>
                        <a:t>Ibalizumab</a:t>
                      </a:r>
                    </a:p>
                  </a:txBody>
                  <a:tcPr marL="68580" marR="68580" marT="34290" marB="34290">
                    <a:solidFill>
                      <a:schemeClr val="bg1">
                        <a:lumMod val="85000"/>
                      </a:schemeClr>
                    </a:solidFill>
                  </a:tcPr>
                </a:tc>
                <a:tc>
                  <a:txBody>
                    <a:bodyPr/>
                    <a:lstStyle/>
                    <a:p>
                      <a:r>
                        <a:rPr lang="en-US" sz="1500" dirty="0"/>
                        <a:t>Intravenous</a:t>
                      </a:r>
                    </a:p>
                  </a:txBody>
                  <a:tcPr marL="68580" marR="68580" marT="34290" marB="34290">
                    <a:solidFill>
                      <a:schemeClr val="bg1">
                        <a:lumMod val="85000"/>
                      </a:schemeClr>
                    </a:solidFill>
                  </a:tcPr>
                </a:tc>
                <a:tc>
                  <a:txBody>
                    <a:bodyPr/>
                    <a:lstStyle/>
                    <a:p>
                      <a:r>
                        <a:rPr lang="en-US" sz="1500" dirty="0"/>
                        <a:t>FDA Approved (Tx)</a:t>
                      </a:r>
                    </a:p>
                  </a:txBody>
                  <a:tcPr marL="68580" marR="68580" marT="34290" marB="34290">
                    <a:solidFill>
                      <a:schemeClr val="bg1">
                        <a:lumMod val="85000"/>
                      </a:schemeClr>
                    </a:solidFill>
                  </a:tcPr>
                </a:tc>
                <a:extLst>
                  <a:ext uri="{0D108BD9-81ED-4DB2-BD59-A6C34878D82A}">
                    <a16:rowId xmlns:a16="http://schemas.microsoft.com/office/drawing/2014/main" val="3033477581"/>
                  </a:ext>
                </a:extLst>
              </a:tr>
              <a:tr h="297180">
                <a:tc vMerge="1">
                  <a:txBody>
                    <a:bodyPr/>
                    <a:lstStyle/>
                    <a:p>
                      <a:endParaRPr lang="en-US" sz="1600" dirty="0"/>
                    </a:p>
                  </a:txBody>
                  <a:tcPr/>
                </a:tc>
                <a:tc>
                  <a:txBody>
                    <a:bodyPr/>
                    <a:lstStyle/>
                    <a:p>
                      <a:r>
                        <a:rPr lang="en-US" sz="1500" dirty="0"/>
                        <a:t>PRO 140</a:t>
                      </a:r>
                    </a:p>
                  </a:txBody>
                  <a:tcPr marL="68580" marR="68580" marT="34290" marB="34290">
                    <a:solidFill>
                      <a:schemeClr val="bg1">
                        <a:lumMod val="85000"/>
                      </a:schemeClr>
                    </a:solidFill>
                  </a:tcPr>
                </a:tc>
                <a:tc>
                  <a:txBody>
                    <a:bodyPr/>
                    <a:lstStyle/>
                    <a:p>
                      <a:r>
                        <a:rPr lang="en-US" sz="1500" dirty="0"/>
                        <a:t>Intravenous and Injectable</a:t>
                      </a:r>
                    </a:p>
                  </a:txBody>
                  <a:tcPr marL="68580" marR="68580" marT="34290" marB="34290">
                    <a:solidFill>
                      <a:schemeClr val="bg1">
                        <a:lumMod val="85000"/>
                      </a:schemeClr>
                    </a:solidFill>
                  </a:tcPr>
                </a:tc>
                <a:tc>
                  <a:txBody>
                    <a:bodyPr/>
                    <a:lstStyle/>
                    <a:p>
                      <a:r>
                        <a:rPr lang="en-US" sz="1500" dirty="0"/>
                        <a:t>Phase III </a:t>
                      </a:r>
                    </a:p>
                  </a:txBody>
                  <a:tcPr marL="68580" marR="68580" marT="34290" marB="34290">
                    <a:solidFill>
                      <a:schemeClr val="bg1">
                        <a:lumMod val="85000"/>
                      </a:schemeClr>
                    </a:solidFill>
                  </a:tcPr>
                </a:tc>
                <a:extLst>
                  <a:ext uri="{0D108BD9-81ED-4DB2-BD59-A6C34878D82A}">
                    <a16:rowId xmlns:a16="http://schemas.microsoft.com/office/drawing/2014/main" val="1270138268"/>
                  </a:ext>
                </a:extLst>
              </a:tr>
              <a:tr h="297180">
                <a:tc vMerge="1">
                  <a:txBody>
                    <a:bodyPr/>
                    <a:lstStyle/>
                    <a:p>
                      <a:endParaRPr lang="en-US" sz="1600" dirty="0"/>
                    </a:p>
                  </a:txBody>
                  <a:tcPr/>
                </a:tc>
                <a:tc>
                  <a:txBody>
                    <a:bodyPr/>
                    <a:lstStyle/>
                    <a:p>
                      <a:r>
                        <a:rPr lang="en-US" sz="1500" dirty="0" err="1"/>
                        <a:t>Albuvirtide</a:t>
                      </a:r>
                      <a:endParaRPr lang="en-US" sz="1500" dirty="0"/>
                    </a:p>
                  </a:txBody>
                  <a:tcPr marL="68580" marR="68580" marT="34290" marB="34290">
                    <a:solidFill>
                      <a:schemeClr val="bg1">
                        <a:lumMod val="85000"/>
                      </a:schemeClr>
                    </a:solidFill>
                  </a:tcPr>
                </a:tc>
                <a:tc>
                  <a:txBody>
                    <a:bodyPr/>
                    <a:lstStyle/>
                    <a:p>
                      <a:r>
                        <a:rPr lang="en-US" sz="1500" dirty="0"/>
                        <a:t>Intravenous and injectable</a:t>
                      </a:r>
                    </a:p>
                  </a:txBody>
                  <a:tcPr marL="68580" marR="68580" marT="34290" marB="34290">
                    <a:solidFill>
                      <a:schemeClr val="bg1">
                        <a:lumMod val="85000"/>
                      </a:schemeClr>
                    </a:solidFill>
                  </a:tcPr>
                </a:tc>
                <a:tc>
                  <a:txBody>
                    <a:bodyPr/>
                    <a:lstStyle/>
                    <a:p>
                      <a:r>
                        <a:rPr lang="en-US" sz="1500" dirty="0"/>
                        <a:t>Approved in China</a:t>
                      </a:r>
                    </a:p>
                  </a:txBody>
                  <a:tcPr marL="68580" marR="68580" marT="34290" marB="34290">
                    <a:solidFill>
                      <a:schemeClr val="bg1">
                        <a:lumMod val="85000"/>
                      </a:schemeClr>
                    </a:solidFill>
                  </a:tcPr>
                </a:tc>
                <a:extLst>
                  <a:ext uri="{0D108BD9-81ED-4DB2-BD59-A6C34878D82A}">
                    <a16:rowId xmlns:a16="http://schemas.microsoft.com/office/drawing/2014/main" val="1157732802"/>
                  </a:ext>
                </a:extLst>
              </a:tr>
              <a:tr h="297180">
                <a:tc vMerge="1">
                  <a:txBody>
                    <a:bodyPr/>
                    <a:lstStyle/>
                    <a:p>
                      <a:endParaRPr lang="en-US" sz="1600" dirty="0"/>
                    </a:p>
                  </a:txBody>
                  <a:tcPr/>
                </a:tc>
                <a:tc>
                  <a:txBody>
                    <a:bodyPr/>
                    <a:lstStyle/>
                    <a:p>
                      <a:r>
                        <a:rPr lang="en-US" sz="1500" dirty="0" err="1"/>
                        <a:t>bNAbs</a:t>
                      </a:r>
                      <a:r>
                        <a:rPr lang="en-US" sz="1500" dirty="0"/>
                        <a:t> (e.g., VRC01)</a:t>
                      </a:r>
                    </a:p>
                  </a:txBody>
                  <a:tcPr marL="68580" marR="68580" marT="34290" marB="34290">
                    <a:solidFill>
                      <a:schemeClr val="bg1">
                        <a:lumMod val="85000"/>
                      </a:schemeClr>
                    </a:solidFill>
                  </a:tcPr>
                </a:tc>
                <a:tc>
                  <a:txBody>
                    <a:bodyPr/>
                    <a:lstStyle/>
                    <a:p>
                      <a:r>
                        <a:rPr lang="en-US" sz="1500" dirty="0"/>
                        <a:t>Intravenous</a:t>
                      </a:r>
                    </a:p>
                  </a:txBody>
                  <a:tcPr marL="68580" marR="68580" marT="34290" marB="34290">
                    <a:solidFill>
                      <a:schemeClr val="bg1">
                        <a:lumMod val="85000"/>
                      </a:schemeClr>
                    </a:solidFill>
                  </a:tcPr>
                </a:tc>
                <a:tc>
                  <a:txBody>
                    <a:bodyPr/>
                    <a:lstStyle/>
                    <a:p>
                      <a:r>
                        <a:rPr lang="en-US" sz="1500" dirty="0"/>
                        <a:t>Phase II/III</a:t>
                      </a:r>
                    </a:p>
                  </a:txBody>
                  <a:tcPr marL="68580" marR="68580" marT="34290" marB="34290">
                    <a:solidFill>
                      <a:schemeClr val="bg1">
                        <a:lumMod val="85000"/>
                      </a:schemeClr>
                    </a:solidFill>
                  </a:tcPr>
                </a:tc>
                <a:extLst>
                  <a:ext uri="{0D108BD9-81ED-4DB2-BD59-A6C34878D82A}">
                    <a16:rowId xmlns:a16="http://schemas.microsoft.com/office/drawing/2014/main" val="2472732471"/>
                  </a:ext>
                </a:extLst>
              </a:tr>
              <a:tr h="297180">
                <a:tc vMerge="1">
                  <a:txBody>
                    <a:bodyPr/>
                    <a:lstStyle/>
                    <a:p>
                      <a:endParaRPr lang="en-US" sz="1600" dirty="0"/>
                    </a:p>
                  </a:txBody>
                  <a:tcPr/>
                </a:tc>
                <a:tc>
                  <a:txBody>
                    <a:bodyPr/>
                    <a:lstStyle/>
                    <a:p>
                      <a:r>
                        <a:rPr lang="en-US" sz="1500" dirty="0" err="1"/>
                        <a:t>Combinectin</a:t>
                      </a:r>
                      <a:endParaRPr lang="en-US" sz="1500" dirty="0"/>
                    </a:p>
                  </a:txBody>
                  <a:tcPr marL="68580" marR="68580" marT="34290" marB="34290">
                    <a:solidFill>
                      <a:schemeClr val="bg1">
                        <a:lumMod val="85000"/>
                      </a:schemeClr>
                    </a:solidFill>
                  </a:tcPr>
                </a:tc>
                <a:tc>
                  <a:txBody>
                    <a:bodyPr/>
                    <a:lstStyle/>
                    <a:p>
                      <a:r>
                        <a:rPr lang="en-US" sz="1500" dirty="0"/>
                        <a:t>Intravenous</a:t>
                      </a:r>
                    </a:p>
                  </a:txBody>
                  <a:tcPr marL="68580" marR="68580" marT="34290" marB="34290">
                    <a:solidFill>
                      <a:schemeClr val="bg1">
                        <a:lumMod val="85000"/>
                      </a:schemeClr>
                    </a:solidFill>
                  </a:tcPr>
                </a:tc>
                <a:tc>
                  <a:txBody>
                    <a:bodyPr/>
                    <a:lstStyle/>
                    <a:p>
                      <a:r>
                        <a:rPr lang="en-US" sz="1500" dirty="0"/>
                        <a:t>Preclinical</a:t>
                      </a:r>
                    </a:p>
                  </a:txBody>
                  <a:tcPr marL="68580" marR="68580" marT="34290" marB="34290">
                    <a:solidFill>
                      <a:schemeClr val="bg1">
                        <a:lumMod val="85000"/>
                      </a:schemeClr>
                    </a:solidFill>
                  </a:tcPr>
                </a:tc>
                <a:extLst>
                  <a:ext uri="{0D108BD9-81ED-4DB2-BD59-A6C34878D82A}">
                    <a16:rowId xmlns:a16="http://schemas.microsoft.com/office/drawing/2014/main" val="877021574"/>
                  </a:ext>
                </a:extLst>
              </a:tr>
              <a:tr h="297180">
                <a:tc>
                  <a:txBody>
                    <a:bodyPr/>
                    <a:lstStyle/>
                    <a:p>
                      <a:pPr algn="ctr"/>
                      <a:r>
                        <a:rPr lang="en-US" sz="1500" dirty="0"/>
                        <a:t>Capsid Inhibitors</a:t>
                      </a:r>
                    </a:p>
                  </a:txBody>
                  <a:tcPr marL="68580" marR="68580" marT="34290" marB="34290" anchor="ctr">
                    <a:solidFill>
                      <a:schemeClr val="bg1">
                        <a:lumMod val="95000"/>
                      </a:schemeClr>
                    </a:solidFill>
                  </a:tcPr>
                </a:tc>
                <a:tc>
                  <a:txBody>
                    <a:bodyPr/>
                    <a:lstStyle/>
                    <a:p>
                      <a:r>
                        <a:rPr lang="en-US" sz="1500" dirty="0"/>
                        <a:t>GS-CA1</a:t>
                      </a:r>
                    </a:p>
                  </a:txBody>
                  <a:tcPr marL="68580" marR="68580" marT="34290" marB="34290">
                    <a:solidFill>
                      <a:schemeClr val="bg1">
                        <a:lumMod val="95000"/>
                      </a:schemeClr>
                    </a:solidFill>
                  </a:tcPr>
                </a:tc>
                <a:tc>
                  <a:txBody>
                    <a:bodyPr/>
                    <a:lstStyle/>
                    <a:p>
                      <a:r>
                        <a:rPr lang="en-US" sz="1500" dirty="0"/>
                        <a:t>Injectable</a:t>
                      </a:r>
                    </a:p>
                  </a:txBody>
                  <a:tcPr marL="68580" marR="68580" marT="34290" marB="34290">
                    <a:solidFill>
                      <a:schemeClr val="bg1">
                        <a:lumMod val="95000"/>
                      </a:schemeClr>
                    </a:solidFill>
                  </a:tcPr>
                </a:tc>
                <a:tc>
                  <a:txBody>
                    <a:bodyPr/>
                    <a:lstStyle/>
                    <a:p>
                      <a:r>
                        <a:rPr lang="en-US" sz="1500" dirty="0"/>
                        <a:t>Preclinical</a:t>
                      </a:r>
                    </a:p>
                  </a:txBody>
                  <a:tcPr marL="68580" marR="68580" marT="34290" marB="34290">
                    <a:solidFill>
                      <a:schemeClr val="bg1">
                        <a:lumMod val="95000"/>
                      </a:schemeClr>
                    </a:solidFill>
                  </a:tcPr>
                </a:tc>
                <a:extLst>
                  <a:ext uri="{0D108BD9-81ED-4DB2-BD59-A6C34878D82A}">
                    <a16:rowId xmlns:a16="http://schemas.microsoft.com/office/drawing/2014/main" val="4145158288"/>
                  </a:ext>
                </a:extLst>
              </a:tr>
            </a:tbl>
          </a:graphicData>
        </a:graphic>
      </p:graphicFrame>
      <p:sp>
        <p:nvSpPr>
          <p:cNvPr id="4" name="Rectangle 3"/>
          <p:cNvSpPr/>
          <p:nvPr/>
        </p:nvSpPr>
        <p:spPr>
          <a:xfrm>
            <a:off x="1882908" y="2937983"/>
            <a:ext cx="1758460" cy="265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975791" y="4149693"/>
            <a:ext cx="1758460" cy="265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42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HPTN 2015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0" indent="0" algn="ctr">
          <a:defRPr sz="3200" b="1" dirty="0" smtClean="0">
            <a:solidFill>
              <a:srgbClr val="1E344B"/>
            </a:solidFill>
            <a:latin typeface="Arial" panose="020B0604020202020204" pitchFamily="34" charset="0"/>
            <a:cs typeface="Arial" panose="020B0604020202020204" pitchFamily="34" charset="0"/>
          </a:defRPr>
        </a:defPPr>
      </a:lstStyle>
    </a:txDef>
  </a:objectDefaults>
  <a:extraClrSchemeLst/>
</a:theme>
</file>

<file path=ppt/theme/theme16.xml><?xml version="1.0" encoding="utf-8"?>
<a:theme xmlns:a="http://schemas.openxmlformats.org/drawingml/2006/main" name="1_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7.xml><?xml version="1.0" encoding="utf-8"?>
<a:theme xmlns:a="http://schemas.openxmlformats.org/drawingml/2006/main" name="2_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ETC-NCRC master -16x9-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AETC Program master slide template 16x9 (w-UIC FAM MED and 30th anniversary logos) TEMPLATE" id="{16F26396-06B8-424B-A0C7-54EB0C622A74}" vid="{14F3BBAA-3546-4256-82C8-63929141C14F}"/>
    </a:ext>
  </a:extLst>
</a:theme>
</file>

<file path=ppt/theme/theme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ViiV Global Template 2015 With Logo">
  <a:themeElements>
    <a:clrScheme name="ViiV CAB Theme Colors 2016">
      <a:dk1>
        <a:srgbClr val="000000"/>
      </a:dk1>
      <a:lt1>
        <a:srgbClr val="FFFFFF"/>
      </a:lt1>
      <a:dk2>
        <a:srgbClr val="A30234"/>
      </a:dk2>
      <a:lt2>
        <a:srgbClr val="808080"/>
      </a:lt2>
      <a:accent1>
        <a:srgbClr val="00A779"/>
      </a:accent1>
      <a:accent2>
        <a:srgbClr val="970096"/>
      </a:accent2>
      <a:accent3>
        <a:srgbClr val="F05A05"/>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8575">
          <a:solidFill>
            <a:srgbClr val="E3DE00"/>
          </a:solidFill>
        </a:ln>
      </a:spPr>
      <a:bodyPr vert="vert" rIns="90000" bIns="108000" rtlCol="0" anchor="ctr"/>
      <a:lstStyle>
        <a:defPPr algn="ctr">
          <a:lnSpc>
            <a:spcPct val="110000"/>
          </a:lnSpc>
          <a:defRPr sz="12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iiV Global Template 2015 With Logo">
  <a:themeElements>
    <a:clrScheme name="ViiV CAB Theme Colors 2016">
      <a:dk1>
        <a:srgbClr val="000000"/>
      </a:dk1>
      <a:lt1>
        <a:srgbClr val="FFFFFF"/>
      </a:lt1>
      <a:dk2>
        <a:srgbClr val="A30234"/>
      </a:dk2>
      <a:lt2>
        <a:srgbClr val="808080"/>
      </a:lt2>
      <a:accent1>
        <a:srgbClr val="00A779"/>
      </a:accent1>
      <a:accent2>
        <a:srgbClr val="970096"/>
      </a:accent2>
      <a:accent3>
        <a:srgbClr val="F05A05"/>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8575">
          <a:solidFill>
            <a:srgbClr val="E3DE00"/>
          </a:solidFill>
        </a:ln>
      </a:spPr>
      <a:bodyPr vert="vert" rIns="90000" bIns="108000" rtlCol="0" anchor="ctr"/>
      <a:lstStyle>
        <a:defPPr algn="ctr">
          <a:lnSpc>
            <a:spcPct val="110000"/>
          </a:lnSpc>
          <a:defRPr sz="12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ViiV Global Template 2015 With Logo">
  <a:themeElements>
    <a:clrScheme name="ViiV CAB Theme Colors 2016">
      <a:dk1>
        <a:srgbClr val="000000"/>
      </a:dk1>
      <a:lt1>
        <a:srgbClr val="FFFFFF"/>
      </a:lt1>
      <a:dk2>
        <a:srgbClr val="A30234"/>
      </a:dk2>
      <a:lt2>
        <a:srgbClr val="808080"/>
      </a:lt2>
      <a:accent1>
        <a:srgbClr val="00A779"/>
      </a:accent1>
      <a:accent2>
        <a:srgbClr val="970096"/>
      </a:accent2>
      <a:accent3>
        <a:srgbClr val="F05A05"/>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8575">
          <a:solidFill>
            <a:srgbClr val="E3DE00"/>
          </a:solidFill>
        </a:ln>
      </a:spPr>
      <a:bodyPr vert="vert" rIns="90000" bIns="108000" rtlCol="0" anchor="ctr"/>
      <a:lstStyle>
        <a:defPPr algn="ctr">
          <a:lnSpc>
            <a:spcPct val="110000"/>
          </a:lnSpc>
          <a:defRPr sz="12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AETC-BLANK-MASTER</Template>
  <TotalTime>2497</TotalTime>
  <Words>4939</Words>
  <Application>Microsoft Office PowerPoint</Application>
  <PresentationFormat>On-screen Show (4:3)</PresentationFormat>
  <Paragraphs>925</Paragraphs>
  <Slides>87</Slides>
  <Notes>16</Notes>
  <HiddenSlides>0</HiddenSlides>
  <MMClips>0</MMClips>
  <ScaleCrop>false</ScaleCrop>
  <HeadingPairs>
    <vt:vector size="6" baseType="variant">
      <vt:variant>
        <vt:lpstr>Fonts Used</vt:lpstr>
      </vt:variant>
      <vt:variant>
        <vt:i4>16</vt:i4>
      </vt:variant>
      <vt:variant>
        <vt:lpstr>Theme</vt:lpstr>
      </vt:variant>
      <vt:variant>
        <vt:i4>17</vt:i4>
      </vt:variant>
      <vt:variant>
        <vt:lpstr>Slide Titles</vt:lpstr>
      </vt:variant>
      <vt:variant>
        <vt:i4>87</vt:i4>
      </vt:variant>
    </vt:vector>
  </HeadingPairs>
  <TitlesOfParts>
    <vt:vector size="120" baseType="lpstr">
      <vt:lpstr>Arial</vt:lpstr>
      <vt:lpstr>Arial Black</vt:lpstr>
      <vt:lpstr>Arial Narrow</vt:lpstr>
      <vt:lpstr>Arial Nova</vt:lpstr>
      <vt:lpstr>Breakthrough</vt:lpstr>
      <vt:lpstr>Calibri</vt:lpstr>
      <vt:lpstr>Calibri Light</vt:lpstr>
      <vt:lpstr>Century Gothic</vt:lpstr>
      <vt:lpstr>ITC Avant Garde Std Bk</vt:lpstr>
      <vt:lpstr>Monotype Sorts</vt:lpstr>
      <vt:lpstr>Montserrat</vt:lpstr>
      <vt:lpstr>myriad-pro</vt:lpstr>
      <vt:lpstr>Raleway</vt:lpstr>
      <vt:lpstr>System Font Regular</vt:lpstr>
      <vt:lpstr>Times New Roman</vt:lpstr>
      <vt:lpstr>Wingdings</vt:lpstr>
      <vt:lpstr>AETC-BLANK-MASTER</vt:lpstr>
      <vt:lpstr>AETC-NCRC master -16x9-template</vt:lpstr>
      <vt:lpstr>4_Blank Presentation</vt:lpstr>
      <vt:lpstr>1_Office Theme</vt:lpstr>
      <vt:lpstr>11_Office Theme</vt:lpstr>
      <vt:lpstr>Office Theme</vt:lpstr>
      <vt:lpstr>3_ViiV Global Template 2015 With Logo</vt:lpstr>
      <vt:lpstr>4_ViiV Global Template 2015 With Logo</vt:lpstr>
      <vt:lpstr>5_ViiV Global Template 2015 With Logo</vt:lpstr>
      <vt:lpstr>12_Office Theme</vt:lpstr>
      <vt:lpstr>3_Office Theme</vt:lpstr>
      <vt:lpstr>1_Blank Presentation</vt:lpstr>
      <vt:lpstr>8_Office Theme</vt:lpstr>
      <vt:lpstr>2_Office Theme</vt:lpstr>
      <vt:lpstr>HPTN 2015 Template</vt:lpstr>
      <vt:lpstr>1_AETC-BLANK-MASTER</vt:lpstr>
      <vt:lpstr>2_AETC-BLANK-MASTER</vt:lpstr>
      <vt:lpstr>IMPLEMENTING LONG-ACTING ANTIRETROVIRAL THERAPY IN CLINIC: SHARING OUR EXPERIENCE</vt:lpstr>
      <vt:lpstr>Disclaimer</vt:lpstr>
      <vt:lpstr>Disclosures</vt:lpstr>
      <vt:lpstr>Learning Objectives</vt:lpstr>
      <vt:lpstr> BACKGROUND: Clinical Trial Review and  What Patients Want</vt:lpstr>
      <vt:lpstr>How to define “long-acting”?</vt:lpstr>
      <vt:lpstr>Technology for Drug Delivery</vt:lpstr>
      <vt:lpstr>Long-Acting Antiretroviral Therapy: Potential Opportunities and Challenges</vt:lpstr>
      <vt:lpstr>LA ARVs in Development or Clinical Use</vt:lpstr>
      <vt:lpstr>PHASE 3 ATLAS &amp; FLAIR DESIGNS</vt:lpstr>
      <vt:lpstr>ATLAS Virologic Snapshot Outcomes at Week 48 for ITT-E: Noninferiority Achieved for Primary and Secondary Endpoints </vt:lpstr>
      <vt:lpstr>ATLAS Virologic Snapshot Outcomes at Week 48 for ITT-E: Noninferiority Achieved for Primary and Secondary Endpoints </vt:lpstr>
      <vt:lpstr>FLAIR Virologic Snapshot Outcomes at Week 48 for ITT-E: Noninferiority Achieved for Primary and Secondary Endpoints</vt:lpstr>
      <vt:lpstr>FLAIR Virologic Snapshot Outcomes at Week 48 for ITT-E: Noninferiority Achieved for Primary and Secondary Endpoints</vt:lpstr>
      <vt:lpstr>Confirmed Virologic Failure With Resistance: CAB LA + RPV LA Arm</vt:lpstr>
      <vt:lpstr>Univariate analysis of CVF outcome by 10 pre-specified factors including ATLAS, FLAIR &amp; ATLAS 2M</vt:lpstr>
      <vt:lpstr>ATLAS &amp; FLAIR COMBINED SAFETY RESULTS</vt:lpstr>
      <vt:lpstr>ATLAS &amp; FLAIR COMBINED DATA</vt:lpstr>
      <vt:lpstr>CAB + RPV LA Every 8 Weeks Remains Noninferior to Every 4 Weeks at Week 96 in ATLAS 2M </vt:lpstr>
      <vt:lpstr>PowerPoint Presentation</vt:lpstr>
      <vt:lpstr>Summary Of CVF Events</vt:lpstr>
      <vt:lpstr>Do Our Patients Want ART by Injection?</vt:lpstr>
      <vt:lpstr>PowerPoint Presentation</vt:lpstr>
      <vt:lpstr>ATLAS &amp; FLAIR COMBINED DATA</vt:lpstr>
      <vt:lpstr>PowerPoint Presentation</vt:lpstr>
      <vt:lpstr>WHAT CAN WE LEARN FROM PrEP STUDIES?</vt:lpstr>
      <vt:lpstr>PowerPoint Presentation</vt:lpstr>
      <vt:lpstr>HIV Incidence – ITT</vt:lpstr>
      <vt:lpstr>Cumulative HIV incidence – ITT</vt:lpstr>
      <vt:lpstr>Why LA/ER antiretrovirals may play a major role in the future of HIV treatment  and prevention</vt:lpstr>
      <vt:lpstr>PowerPoint Presentation</vt:lpstr>
      <vt:lpstr>Use of LAIs in Chronic Schizophrenia</vt:lpstr>
      <vt:lpstr>Use of LAIs in Osteoporosis</vt:lpstr>
      <vt:lpstr>Adherence to long-acting therapies:  Lessons from contraception</vt:lpstr>
      <vt:lpstr>Implementation will Be Challenging</vt:lpstr>
      <vt:lpstr>SUMMARY</vt:lpstr>
      <vt:lpstr>REMEMBER – THIS IS FIRST IN CLASS</vt:lpstr>
      <vt:lpstr>PowerPoint Presentation</vt:lpstr>
      <vt:lpstr>  Patient Eligibility and Education</vt:lpstr>
      <vt:lpstr>PREPARATION</vt:lpstr>
      <vt:lpstr>Prescribing Information</vt:lpstr>
      <vt:lpstr>DHHS Guidelines Panel Recommendations </vt:lpstr>
      <vt:lpstr>Eligibility Criteria</vt:lpstr>
      <vt:lpstr>Dosing Considerations</vt:lpstr>
      <vt:lpstr>Transitioning Dosing</vt:lpstr>
      <vt:lpstr>Dosing Flexibility</vt:lpstr>
      <vt:lpstr>Missed injection</vt:lpstr>
      <vt:lpstr>Planned Missed Injection</vt:lpstr>
      <vt:lpstr>Planned Missed Injection</vt:lpstr>
      <vt:lpstr>Patient Education</vt:lpstr>
      <vt:lpstr>PowerPoint Presentation</vt:lpstr>
      <vt:lpstr>  Accessing Medication</vt:lpstr>
      <vt:lpstr>Additional Learning Objective</vt:lpstr>
      <vt:lpstr>Full Process </vt:lpstr>
      <vt:lpstr>Enrollment Form</vt:lpstr>
      <vt:lpstr>Enrollment Form</vt:lpstr>
      <vt:lpstr>Coverage Determination/Prior Authorization</vt:lpstr>
      <vt:lpstr>Access Options</vt:lpstr>
      <vt:lpstr>Cost</vt:lpstr>
      <vt:lpstr> Uninsured Patient Assistance</vt:lpstr>
      <vt:lpstr>Secondary Coverage Options</vt:lpstr>
      <vt:lpstr>Secondary Coverage Options</vt:lpstr>
      <vt:lpstr>Bridge Program</vt:lpstr>
      <vt:lpstr>Resources</vt:lpstr>
      <vt:lpstr>Administration Considerations,  Side Effect Management &amp; Optimization of Adherence</vt:lpstr>
      <vt:lpstr>Medication Supply Considerations</vt:lpstr>
      <vt:lpstr>Medication Supply Considerations</vt:lpstr>
      <vt:lpstr>Medication Supply Considerations</vt:lpstr>
      <vt:lpstr>Pre-Initiation Injection Considerations</vt:lpstr>
      <vt:lpstr>Administration Considerations: Medication Preparation</vt:lpstr>
      <vt:lpstr>Administration Considerations: Patient Preparation</vt:lpstr>
      <vt:lpstr>Administration of Medications</vt:lpstr>
      <vt:lpstr>Administration of Medications</vt:lpstr>
      <vt:lpstr>What to Expect from Injections</vt:lpstr>
      <vt:lpstr>Side Effects</vt:lpstr>
      <vt:lpstr>Managing Side Effects</vt:lpstr>
      <vt:lpstr>Scheduling Injections</vt:lpstr>
      <vt:lpstr>Scheduling Considerations</vt:lpstr>
      <vt:lpstr>Missed Injections - Unplanned</vt:lpstr>
      <vt:lpstr>Missed Injections - Planned</vt:lpstr>
      <vt:lpstr>Retention strategies</vt:lpstr>
      <vt:lpstr>Retention strategies</vt:lpstr>
      <vt:lpstr>Retention strategies</vt:lpstr>
      <vt:lpstr>Resources</vt:lpstr>
      <vt:lpstr>QUESTIONS? GROUP DISCUSSION</vt:lpstr>
      <vt:lpstr>PowerPoint Presentation</vt:lpstr>
      <vt:lpstr>Contact Information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Dominic Stanislaus</cp:lastModifiedBy>
  <cp:revision>45</cp:revision>
  <cp:lastPrinted>2013-10-17T16:37:33Z</cp:lastPrinted>
  <dcterms:created xsi:type="dcterms:W3CDTF">2016-03-30T16:09:11Z</dcterms:created>
  <dcterms:modified xsi:type="dcterms:W3CDTF">2021-07-15T17:48:39Z</dcterms:modified>
</cp:coreProperties>
</file>