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21" d="100"/>
          <a:sy n="121" d="100"/>
        </p:scale>
        <p:origin x="19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98" name="Shape 1198"/>
          <p:cNvSpPr>
            <a:spLocks noGrp="1" noRot="1" noChangeAspect="1"/>
          </p:cNvSpPr>
          <p:nvPr>
            <p:ph type="sldImg"/>
          </p:nvPr>
        </p:nvSpPr>
        <p:spPr>
          <a:xfrm>
            <a:off x="1143000" y="685800"/>
            <a:ext cx="4572000" cy="3429000"/>
          </a:xfrm>
          <a:prstGeom prst="rect">
            <a:avLst/>
          </a:prstGeom>
        </p:spPr>
        <p:txBody>
          <a:bodyPr/>
          <a:lstStyle/>
          <a:p>
            <a:endParaRPr/>
          </a:p>
        </p:txBody>
      </p:sp>
      <p:sp>
        <p:nvSpPr>
          <p:cNvPr id="1199" name="Shape 11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7" name="Shape 1207"/>
          <p:cNvSpPr>
            <a:spLocks noGrp="1" noRot="1" noChangeAspect="1"/>
          </p:cNvSpPr>
          <p:nvPr>
            <p:ph type="sldImg"/>
          </p:nvPr>
        </p:nvSpPr>
        <p:spPr>
          <a:prstGeom prst="rect">
            <a:avLst/>
          </a:prstGeom>
        </p:spPr>
        <p:txBody>
          <a:bodyPr/>
          <a:lstStyle/>
          <a:p>
            <a:endParaRPr/>
          </a:p>
        </p:txBody>
      </p:sp>
      <p:sp>
        <p:nvSpPr>
          <p:cNvPr id="1208" name="Shape 1208"/>
          <p:cNvSpPr>
            <a:spLocks noGrp="1"/>
          </p:cNvSpPr>
          <p:nvPr>
            <p:ph type="body" sz="quarter" idx="1"/>
          </p:nvPr>
        </p:nvSpPr>
        <p:spPr>
          <a:prstGeom prst="rect">
            <a:avLst/>
          </a:prstGeom>
        </p:spPr>
        <p:txBody>
          <a:bodyPr/>
          <a:lstStyle/>
          <a:p>
            <a:r>
              <a:rPr dirty="0"/>
              <a:t>Version_ </a:t>
            </a:r>
            <a:r>
              <a:rPr lang="en-US" dirty="0"/>
              <a:t>08 2021</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 name="Shape 1270"/>
          <p:cNvSpPr>
            <a:spLocks noGrp="1" noRot="1" noChangeAspect="1"/>
          </p:cNvSpPr>
          <p:nvPr>
            <p:ph type="sldImg"/>
          </p:nvPr>
        </p:nvSpPr>
        <p:spPr>
          <a:prstGeom prst="rect">
            <a:avLst/>
          </a:prstGeom>
        </p:spPr>
        <p:txBody>
          <a:bodyPr/>
          <a:lstStyle/>
          <a:p>
            <a:endParaRPr/>
          </a:p>
        </p:txBody>
      </p:sp>
      <p:sp>
        <p:nvSpPr>
          <p:cNvPr id="1271" name="Shape 1271"/>
          <p:cNvSpPr>
            <a:spLocks noGrp="1"/>
          </p:cNvSpPr>
          <p:nvPr>
            <p:ph type="body" sz="quarter" idx="1"/>
          </p:nvPr>
        </p:nvSpPr>
        <p:spPr>
          <a:prstGeom prst="rect">
            <a:avLst/>
          </a:prstGeom>
        </p:spPr>
        <p:txBody>
          <a:bodyPr/>
          <a:lstStyle/>
          <a:p>
            <a:pPr defTabSz="912937"/>
            <a:r>
              <a:t>Find additional TeleECHO sessions in your area: </a:t>
            </a:r>
            <a:r>
              <a:rPr u="sng">
                <a:solidFill>
                  <a:srgbClr val="0563C1"/>
                </a:solidFill>
                <a:uFill>
                  <a:solidFill>
                    <a:srgbClr val="0563C1"/>
                  </a:solidFill>
                </a:uFill>
                <a:hlinkClick r:id="rId3"/>
              </a:rPr>
              <a:t>https://echo.unm.edu/locations-2/echo-hubs-superhubs-united-states/</a:t>
            </a:r>
          </a:p>
          <a:p>
            <a:pPr defTabSz="912937"/>
            <a:r>
              <a:t>https://hsc.unm.edu/echo/get-involved/join-an-echo/</a:t>
            </a:r>
          </a:p>
          <a:p>
            <a:r>
              <a:t>IDEA Platform: Infectious Diseases Education &amp; Assessment. https://idea.medicine.uw.edu/</a:t>
            </a:r>
          </a:p>
          <a:p>
            <a:r>
              <a:t>AETC National HIV Curriculum: 6 core modules for self study; regularly updated; CME, CNE</a:t>
            </a:r>
          </a:p>
          <a:p>
            <a:r>
              <a:t>Hepatitis C Online Curriculum: https://www.hepatitisc.uw.edu/</a:t>
            </a:r>
          </a:p>
          <a:p>
            <a:r>
              <a:t>Hepatitis B Online Curriculum: https://www.hepatitisb.uw.edu/</a:t>
            </a:r>
          </a:p>
          <a:p>
            <a:r>
              <a:t>National STD Curriculum: https://www.std.uw.edu/</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4.jpeg"/><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7.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1">
    <p:spTree>
      <p:nvGrpSpPr>
        <p:cNvPr id="1" name=""/>
        <p:cNvGrpSpPr/>
        <p:nvPr/>
      </p:nvGrpSpPr>
      <p:grpSpPr>
        <a:xfrm>
          <a:off x="0" y="0"/>
          <a:ext cx="0" cy="0"/>
          <a:chOff x="0" y="0"/>
          <a:chExt cx="0" cy="0"/>
        </a:xfrm>
      </p:grpSpPr>
      <p:sp>
        <p:nvSpPr>
          <p:cNvPr id="17" name="Rectangle 9"/>
          <p:cNvSpPr/>
          <p:nvPr/>
        </p:nvSpPr>
        <p:spPr>
          <a:xfrm>
            <a:off x="0" y="6445611"/>
            <a:ext cx="9144000" cy="412389"/>
          </a:xfrm>
          <a:prstGeom prst="rect">
            <a:avLst/>
          </a:prstGeom>
          <a:solidFill>
            <a:srgbClr val="50A5AB"/>
          </a:solidFill>
          <a:ln w="12700">
            <a:miter lim="400000"/>
          </a:ln>
        </p:spPr>
        <p:txBody>
          <a:bodyPr lIns="45719" rIns="45719" anchor="ctr"/>
          <a:lstStyle/>
          <a:p>
            <a:pPr algn="ctr">
              <a:defRPr>
                <a:solidFill>
                  <a:srgbClr val="008C99"/>
                </a:solidFill>
              </a:defRPr>
            </a:pPr>
            <a:endParaRPr/>
          </a:p>
        </p:txBody>
      </p:sp>
      <p:pic>
        <p:nvPicPr>
          <p:cNvPr id="18" name="Picture 1" descr="Picture 1"/>
          <p:cNvPicPr>
            <a:picLocks noChangeAspect="1"/>
          </p:cNvPicPr>
          <p:nvPr/>
        </p:nvPicPr>
        <p:blipFill>
          <a:blip r:embed="rId2"/>
          <a:stretch>
            <a:fillRect/>
          </a:stretch>
        </p:blipFill>
        <p:spPr>
          <a:xfrm>
            <a:off x="1" y="0"/>
            <a:ext cx="9144001" cy="6445612"/>
          </a:xfrm>
          <a:prstGeom prst="rect">
            <a:avLst/>
          </a:prstGeom>
          <a:ln w="12700">
            <a:miter lim="400000"/>
          </a:ln>
        </p:spPr>
      </p:pic>
      <p:grpSp>
        <p:nvGrpSpPr>
          <p:cNvPr id="21" name="Group 10"/>
          <p:cNvGrpSpPr/>
          <p:nvPr/>
        </p:nvGrpSpPr>
        <p:grpSpPr>
          <a:xfrm>
            <a:off x="0" y="6504699"/>
            <a:ext cx="1076585" cy="294213"/>
            <a:chOff x="0" y="0"/>
            <a:chExt cx="1076584" cy="294212"/>
          </a:xfrm>
        </p:grpSpPr>
        <p:pic>
          <p:nvPicPr>
            <p:cNvPr id="19" name="Picture 12" descr="Picture 12"/>
            <p:cNvPicPr>
              <a:picLocks noChangeAspect="1"/>
            </p:cNvPicPr>
            <p:nvPr/>
          </p:nvPicPr>
          <p:blipFill>
            <a:blip r:embed="rId3"/>
            <a:stretch>
              <a:fillRect/>
            </a:stretch>
          </p:blipFill>
          <p:spPr>
            <a:xfrm>
              <a:off x="-1" y="0"/>
              <a:ext cx="740456" cy="294213"/>
            </a:xfrm>
            <a:prstGeom prst="rect">
              <a:avLst/>
            </a:prstGeom>
            <a:ln w="12700" cap="flat">
              <a:noFill/>
              <a:miter lim="400000"/>
            </a:ln>
            <a:effectLst/>
          </p:spPr>
        </p:pic>
        <p:pic>
          <p:nvPicPr>
            <p:cNvPr id="20" name="Picture 13" descr="Picture 13"/>
            <p:cNvPicPr>
              <a:picLocks noChangeAspect="1"/>
            </p:cNvPicPr>
            <p:nvPr/>
          </p:nvPicPr>
          <p:blipFill>
            <a:blip r:embed="rId4"/>
            <a:stretch>
              <a:fillRect/>
            </a:stretch>
          </p:blipFill>
          <p:spPr>
            <a:xfrm>
              <a:off x="740454" y="39063"/>
              <a:ext cx="336131" cy="216086"/>
            </a:xfrm>
            <a:prstGeom prst="rect">
              <a:avLst/>
            </a:prstGeom>
            <a:ln w="12700" cap="flat">
              <a:noFill/>
              <a:miter lim="400000"/>
            </a:ln>
            <a:effectLst/>
          </p:spPr>
        </p:pic>
      </p:grpSp>
      <p:pic>
        <p:nvPicPr>
          <p:cNvPr id="22" name="Picture 8" descr="Picture 8"/>
          <p:cNvPicPr>
            <a:picLocks noChangeAspect="1"/>
          </p:cNvPicPr>
          <p:nvPr/>
        </p:nvPicPr>
        <p:blipFill>
          <a:blip r:embed="rId5"/>
          <a:stretch>
            <a:fillRect/>
          </a:stretch>
        </p:blipFill>
        <p:spPr>
          <a:xfrm>
            <a:off x="8065230" y="6493411"/>
            <a:ext cx="1044903" cy="355897"/>
          </a:xfrm>
          <a:prstGeom prst="rect">
            <a:avLst/>
          </a:prstGeom>
          <a:ln w="12700">
            <a:miter lim="400000"/>
          </a:ln>
        </p:spPr>
      </p:pic>
      <p:sp>
        <p:nvSpPr>
          <p:cNvPr id="23" name="Body Level One…"/>
          <p:cNvSpPr txBox="1">
            <a:spLocks noGrp="1"/>
          </p:cNvSpPr>
          <p:nvPr>
            <p:ph type="body" sz="quarter" idx="1"/>
          </p:nvPr>
        </p:nvSpPr>
        <p:spPr>
          <a:xfrm>
            <a:off x="0" y="1"/>
            <a:ext cx="9144000" cy="1073887"/>
          </a:xfrm>
          <a:prstGeom prst="rect">
            <a:avLst/>
          </a:prstGeom>
        </p:spPr>
        <p:txBody>
          <a:bodyPr anchor="ctr">
            <a:normAutofit/>
          </a:bodyPr>
          <a:lstStyle>
            <a:lvl1pPr marL="0" indent="0" algn="ctr">
              <a:buSzTx/>
              <a:buFontTx/>
              <a:buNone/>
              <a:defRPr sz="3600" b="1">
                <a:solidFill>
                  <a:srgbClr val="008C99"/>
                </a:solidFill>
                <a:latin typeface="Gill Sans MT"/>
                <a:ea typeface="Gill Sans MT"/>
                <a:cs typeface="Gill Sans MT"/>
                <a:sym typeface="Gill Sans MT"/>
              </a:defRPr>
            </a:lvl1pPr>
            <a:lvl2pPr marL="800100" indent="-342900" algn="ctr">
              <a:buFontTx/>
              <a:defRPr sz="3600" b="1">
                <a:solidFill>
                  <a:srgbClr val="008C99"/>
                </a:solidFill>
                <a:latin typeface="Gill Sans MT"/>
                <a:ea typeface="Gill Sans MT"/>
                <a:cs typeface="Gill Sans MT"/>
                <a:sym typeface="Gill Sans MT"/>
              </a:defRPr>
            </a:lvl2pPr>
            <a:lvl3pPr marL="1325879" indent="-411479" algn="ctr">
              <a:buFontTx/>
              <a:defRPr sz="3600" b="1">
                <a:solidFill>
                  <a:srgbClr val="008C99"/>
                </a:solidFill>
                <a:latin typeface="Gill Sans MT"/>
                <a:ea typeface="Gill Sans MT"/>
                <a:cs typeface="Gill Sans MT"/>
                <a:sym typeface="Gill Sans MT"/>
              </a:defRPr>
            </a:lvl3pPr>
            <a:lvl4pPr marL="1828800" indent="-457200" algn="ctr">
              <a:buFontTx/>
              <a:defRPr sz="3600" b="1">
                <a:solidFill>
                  <a:srgbClr val="008C99"/>
                </a:solidFill>
                <a:latin typeface="Gill Sans MT"/>
                <a:ea typeface="Gill Sans MT"/>
                <a:cs typeface="Gill Sans MT"/>
                <a:sym typeface="Gill Sans MT"/>
              </a:defRPr>
            </a:lvl4pPr>
            <a:lvl5pPr marL="2286000" indent="-457200" algn="ctr">
              <a:buFontTx/>
              <a:defRPr sz="3600" b="1">
                <a:solidFill>
                  <a:srgbClr val="008C99"/>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24" name="Text Placeholder 3"/>
          <p:cNvSpPr>
            <a:spLocks noGrp="1"/>
          </p:cNvSpPr>
          <p:nvPr>
            <p:ph type="body" idx="21"/>
          </p:nvPr>
        </p:nvSpPr>
        <p:spPr>
          <a:xfrm>
            <a:off x="404649" y="1233376"/>
            <a:ext cx="8334703" cy="4467209"/>
          </a:xfrm>
          <a:prstGeom prst="rect">
            <a:avLst/>
          </a:prstGeom>
        </p:spPr>
        <p:txBody>
          <a:bodyPr>
            <a:normAutofit/>
          </a:bodyPr>
          <a:lstStyle/>
          <a:p>
            <a:pPr>
              <a:buFontTx/>
              <a:buBlip>
                <a:blip r:embed="rId6"/>
              </a:buBlip>
              <a:defRPr>
                <a:solidFill>
                  <a:srgbClr val="50A5AB"/>
                </a:solidFill>
              </a:defRPr>
            </a:pPr>
            <a:endParaRPr/>
          </a:p>
        </p:txBody>
      </p:sp>
      <p:sp>
        <p:nvSpPr>
          <p:cNvPr id="25" name="Straight Connector 5"/>
          <p:cNvSpPr/>
          <p:nvPr/>
        </p:nvSpPr>
        <p:spPr>
          <a:xfrm>
            <a:off x="0" y="1073888"/>
            <a:ext cx="9144000" cy="1"/>
          </a:xfrm>
          <a:prstGeom prst="line">
            <a:avLst/>
          </a:prstGeom>
          <a:ln w="6350">
            <a:solidFill>
              <a:srgbClr val="008C99"/>
            </a:solidFill>
            <a:miter/>
          </a:ln>
        </p:spPr>
        <p:txBody>
          <a:bodyPr lIns="45719" rIns="45719"/>
          <a:lstStyle/>
          <a:p>
            <a:endParaRPr/>
          </a:p>
        </p:txBody>
      </p:sp>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95">
    <p:spTree>
      <p:nvGrpSpPr>
        <p:cNvPr id="1" name=""/>
        <p:cNvGrpSpPr/>
        <p:nvPr/>
      </p:nvGrpSpPr>
      <p:grpSpPr>
        <a:xfrm>
          <a:off x="0" y="0"/>
          <a:ext cx="0" cy="0"/>
          <a:chOff x="0" y="0"/>
          <a:chExt cx="0" cy="0"/>
        </a:xfrm>
      </p:grpSpPr>
      <p:sp>
        <p:nvSpPr>
          <p:cNvPr id="164" name="Rectangle 7"/>
          <p:cNvSpPr/>
          <p:nvPr/>
        </p:nvSpPr>
        <p:spPr>
          <a:xfrm>
            <a:off x="336549" y="1673225"/>
            <a:ext cx="2738440" cy="1900239"/>
          </a:xfrm>
          <a:prstGeom prst="rect">
            <a:avLst/>
          </a:prstGeom>
          <a:solidFill>
            <a:srgbClr val="FFFFFF"/>
          </a:solidFill>
          <a:ln w="12700">
            <a:miter lim="400000"/>
          </a:ln>
          <a:effectLst>
            <a:outerShdw blurRad="50800" dist="38100" dir="2700000" rotWithShape="0">
              <a:srgbClr val="000000">
                <a:alpha val="40000"/>
              </a:srgbClr>
            </a:outerShdw>
          </a:effectLst>
        </p:spPr>
        <p:txBody>
          <a:bodyPr lIns="45719" rIns="45719"/>
          <a:lstStyle/>
          <a:p>
            <a:endParaRPr/>
          </a:p>
        </p:txBody>
      </p:sp>
      <p:sp>
        <p:nvSpPr>
          <p:cNvPr id="165" name="Rectangle 8"/>
          <p:cNvSpPr/>
          <p:nvPr/>
        </p:nvSpPr>
        <p:spPr>
          <a:xfrm>
            <a:off x="3157538" y="1673225"/>
            <a:ext cx="2736851" cy="1900239"/>
          </a:xfrm>
          <a:prstGeom prst="rect">
            <a:avLst/>
          </a:prstGeom>
          <a:solidFill>
            <a:srgbClr val="FFFFFF"/>
          </a:solidFill>
          <a:ln w="12700">
            <a:miter lim="400000"/>
          </a:ln>
          <a:effectLst>
            <a:outerShdw blurRad="50800" dist="38100" dir="2700000" rotWithShape="0">
              <a:srgbClr val="000000">
                <a:alpha val="40000"/>
              </a:srgbClr>
            </a:outerShdw>
          </a:effectLst>
        </p:spPr>
        <p:txBody>
          <a:bodyPr lIns="45719" rIns="45719"/>
          <a:lstStyle/>
          <a:p>
            <a:endParaRPr/>
          </a:p>
        </p:txBody>
      </p:sp>
      <p:sp>
        <p:nvSpPr>
          <p:cNvPr id="166" name="Rectangle 9"/>
          <p:cNvSpPr/>
          <p:nvPr/>
        </p:nvSpPr>
        <p:spPr>
          <a:xfrm>
            <a:off x="5976937" y="1673225"/>
            <a:ext cx="2738439" cy="1900239"/>
          </a:xfrm>
          <a:prstGeom prst="rect">
            <a:avLst/>
          </a:prstGeom>
          <a:solidFill>
            <a:srgbClr val="FFFFFF"/>
          </a:solidFill>
          <a:ln w="12700">
            <a:miter lim="400000"/>
          </a:ln>
          <a:effectLst>
            <a:outerShdw blurRad="50800" dist="38100" dir="2700000" rotWithShape="0">
              <a:srgbClr val="000000">
                <a:alpha val="40000"/>
              </a:srgbClr>
            </a:outerShdw>
          </a:effectLst>
        </p:spPr>
        <p:txBody>
          <a:bodyPr lIns="45719" rIns="45719"/>
          <a:lstStyle/>
          <a:p>
            <a:endParaRPr/>
          </a:p>
        </p:txBody>
      </p:sp>
      <p:sp>
        <p:nvSpPr>
          <p:cNvPr id="167" name="Rectangle 10"/>
          <p:cNvSpPr/>
          <p:nvPr/>
        </p:nvSpPr>
        <p:spPr>
          <a:xfrm>
            <a:off x="336549" y="3662362"/>
            <a:ext cx="2738440" cy="1900239"/>
          </a:xfrm>
          <a:prstGeom prst="rect">
            <a:avLst/>
          </a:prstGeom>
          <a:solidFill>
            <a:srgbClr val="FFFFFF"/>
          </a:solidFill>
          <a:ln w="12700">
            <a:miter lim="400000"/>
          </a:ln>
          <a:effectLst>
            <a:outerShdw blurRad="50800" dist="38100" dir="2700000" rotWithShape="0">
              <a:srgbClr val="000000">
                <a:alpha val="40000"/>
              </a:srgbClr>
            </a:outerShdw>
          </a:effectLst>
        </p:spPr>
        <p:txBody>
          <a:bodyPr lIns="45719" rIns="45719"/>
          <a:lstStyle/>
          <a:p>
            <a:endParaRPr/>
          </a:p>
        </p:txBody>
      </p:sp>
      <p:sp>
        <p:nvSpPr>
          <p:cNvPr id="168" name="Rectangle 11"/>
          <p:cNvSpPr/>
          <p:nvPr/>
        </p:nvSpPr>
        <p:spPr>
          <a:xfrm>
            <a:off x="3157538" y="3662362"/>
            <a:ext cx="2736851" cy="1900239"/>
          </a:xfrm>
          <a:prstGeom prst="rect">
            <a:avLst/>
          </a:prstGeom>
          <a:solidFill>
            <a:srgbClr val="FFFFFF"/>
          </a:solidFill>
          <a:ln w="12700">
            <a:miter lim="400000"/>
          </a:ln>
          <a:effectLst>
            <a:outerShdw blurRad="50800" dist="38100" dir="2700000" rotWithShape="0">
              <a:srgbClr val="000000">
                <a:alpha val="40000"/>
              </a:srgbClr>
            </a:outerShdw>
          </a:effectLst>
        </p:spPr>
        <p:txBody>
          <a:bodyPr lIns="45719" rIns="45719"/>
          <a:lstStyle/>
          <a:p>
            <a:endParaRPr/>
          </a:p>
        </p:txBody>
      </p:sp>
      <p:sp>
        <p:nvSpPr>
          <p:cNvPr id="169" name="Rectangle 12"/>
          <p:cNvSpPr/>
          <p:nvPr/>
        </p:nvSpPr>
        <p:spPr>
          <a:xfrm>
            <a:off x="5976937" y="3662362"/>
            <a:ext cx="2738439" cy="1900239"/>
          </a:xfrm>
          <a:prstGeom prst="rect">
            <a:avLst/>
          </a:prstGeom>
          <a:solidFill>
            <a:srgbClr val="FFFFFF"/>
          </a:solidFill>
          <a:ln w="12700">
            <a:miter lim="400000"/>
          </a:ln>
          <a:effectLst>
            <a:outerShdw blurRad="50800" dist="38100" dir="2700000" rotWithShape="0">
              <a:srgbClr val="000000">
                <a:alpha val="40000"/>
              </a:srgbClr>
            </a:outerShdw>
          </a:effectLst>
        </p:spPr>
        <p:txBody>
          <a:bodyPr lIns="45719" rIns="45719"/>
          <a:lstStyle/>
          <a:p>
            <a:endParaRPr/>
          </a:p>
        </p:txBody>
      </p:sp>
      <p:sp>
        <p:nvSpPr>
          <p:cNvPr id="170" name="Body Level One…"/>
          <p:cNvSpPr txBox="1">
            <a:spLocks noGrp="1"/>
          </p:cNvSpPr>
          <p:nvPr>
            <p:ph type="body" sz="quarter" idx="1"/>
          </p:nvPr>
        </p:nvSpPr>
        <p:spPr>
          <a:xfrm>
            <a:off x="347730" y="395396"/>
            <a:ext cx="5647524" cy="699269"/>
          </a:xfrm>
          <a:prstGeom prst="rect">
            <a:avLst/>
          </a:prstGeom>
        </p:spPr>
        <p:txBody>
          <a:bodyPr>
            <a:normAutofit/>
          </a:bodyPr>
          <a:lstStyle>
            <a:lvl1pPr marL="0" indent="0">
              <a:buSzTx/>
              <a:buFontTx/>
              <a:buNone/>
              <a:defRPr sz="3600" b="1">
                <a:solidFill>
                  <a:srgbClr val="1C344D"/>
                </a:solidFill>
                <a:latin typeface="Gill Sans MT"/>
                <a:ea typeface="Gill Sans MT"/>
                <a:cs typeface="Gill Sans MT"/>
                <a:sym typeface="Gill Sans MT"/>
              </a:defRPr>
            </a:lvl1pPr>
            <a:lvl2pPr marL="800100" indent="-342900">
              <a:buFontTx/>
              <a:defRPr sz="3600" b="1">
                <a:solidFill>
                  <a:srgbClr val="1C344D"/>
                </a:solidFill>
                <a:latin typeface="Gill Sans MT"/>
                <a:ea typeface="Gill Sans MT"/>
                <a:cs typeface="Gill Sans MT"/>
                <a:sym typeface="Gill Sans MT"/>
              </a:defRPr>
            </a:lvl2pPr>
            <a:lvl3pPr marL="1325879" indent="-411479">
              <a:buFontTx/>
              <a:defRPr sz="3600" b="1">
                <a:solidFill>
                  <a:srgbClr val="1C344D"/>
                </a:solidFill>
                <a:latin typeface="Gill Sans MT"/>
                <a:ea typeface="Gill Sans MT"/>
                <a:cs typeface="Gill Sans MT"/>
                <a:sym typeface="Gill Sans MT"/>
              </a:defRPr>
            </a:lvl3pPr>
            <a:lvl4pPr marL="1828800" indent="-457200">
              <a:buFontTx/>
              <a:defRPr sz="3600" b="1">
                <a:solidFill>
                  <a:srgbClr val="1C344D"/>
                </a:solidFill>
                <a:latin typeface="Gill Sans MT"/>
                <a:ea typeface="Gill Sans MT"/>
                <a:cs typeface="Gill Sans MT"/>
                <a:sym typeface="Gill Sans MT"/>
              </a:defRPr>
            </a:lvl4pPr>
            <a:lvl5pPr marL="2286000" indent="-457200">
              <a:buFontTx/>
              <a:defRPr sz="3600" b="1">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171" name="Text Placeholder 5"/>
          <p:cNvSpPr>
            <a:spLocks noGrp="1"/>
          </p:cNvSpPr>
          <p:nvPr>
            <p:ph type="body" sz="quarter" idx="21"/>
          </p:nvPr>
        </p:nvSpPr>
        <p:spPr>
          <a:xfrm>
            <a:off x="352916" y="1673225"/>
            <a:ext cx="2722073" cy="406049"/>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172" name="Text Placeholder 5"/>
          <p:cNvSpPr>
            <a:spLocks noGrp="1"/>
          </p:cNvSpPr>
          <p:nvPr>
            <p:ph type="body" sz="quarter" idx="22"/>
          </p:nvPr>
        </p:nvSpPr>
        <p:spPr>
          <a:xfrm>
            <a:off x="352916" y="2079273"/>
            <a:ext cx="2722073" cy="1548116"/>
          </a:xfrm>
          <a:prstGeom prst="rect">
            <a:avLst/>
          </a:prstGeom>
        </p:spPr>
        <p:txBody>
          <a:bodyPr>
            <a:normAutofit/>
          </a:bodyPr>
          <a:lstStyle/>
          <a:p>
            <a:pPr marL="342900" indent="-342900">
              <a:lnSpc>
                <a:spcPct val="100000"/>
              </a:lnSpc>
              <a:spcBef>
                <a:spcPts val="0"/>
              </a:spcBef>
              <a:defRPr sz="2000">
                <a:solidFill>
                  <a:srgbClr val="008C99"/>
                </a:solidFill>
                <a:latin typeface="Gill Sans MT"/>
                <a:ea typeface="Gill Sans MT"/>
                <a:cs typeface="Gill Sans MT"/>
                <a:sym typeface="Gill Sans MT"/>
              </a:defRPr>
            </a:pPr>
            <a:endParaRPr/>
          </a:p>
        </p:txBody>
      </p:sp>
      <p:sp>
        <p:nvSpPr>
          <p:cNvPr id="173" name="Text Placeholder 5"/>
          <p:cNvSpPr>
            <a:spLocks noGrp="1"/>
          </p:cNvSpPr>
          <p:nvPr>
            <p:ph type="body" sz="quarter" idx="23"/>
          </p:nvPr>
        </p:nvSpPr>
        <p:spPr>
          <a:xfrm>
            <a:off x="3157538" y="1673225"/>
            <a:ext cx="2722072" cy="406049"/>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174" name="Text Placeholder 5"/>
          <p:cNvSpPr>
            <a:spLocks noGrp="1"/>
          </p:cNvSpPr>
          <p:nvPr>
            <p:ph type="body" sz="quarter" idx="24"/>
          </p:nvPr>
        </p:nvSpPr>
        <p:spPr>
          <a:xfrm>
            <a:off x="3157538" y="2079273"/>
            <a:ext cx="2722072" cy="1548116"/>
          </a:xfrm>
          <a:prstGeom prst="rect">
            <a:avLst/>
          </a:prstGeom>
        </p:spPr>
        <p:txBody>
          <a:bodyPr>
            <a:normAutofit/>
          </a:bodyPr>
          <a:lstStyle/>
          <a:p>
            <a:pPr marL="342900" indent="-342900">
              <a:lnSpc>
                <a:spcPct val="100000"/>
              </a:lnSpc>
              <a:spcBef>
                <a:spcPts val="0"/>
              </a:spcBef>
              <a:defRPr sz="2000">
                <a:solidFill>
                  <a:srgbClr val="008C99"/>
                </a:solidFill>
                <a:latin typeface="Gill Sans MT"/>
                <a:ea typeface="Gill Sans MT"/>
                <a:cs typeface="Gill Sans MT"/>
                <a:sym typeface="Gill Sans MT"/>
              </a:defRPr>
            </a:pPr>
            <a:endParaRPr/>
          </a:p>
        </p:txBody>
      </p:sp>
      <p:sp>
        <p:nvSpPr>
          <p:cNvPr id="175" name="Text Placeholder 5"/>
          <p:cNvSpPr>
            <a:spLocks noGrp="1"/>
          </p:cNvSpPr>
          <p:nvPr>
            <p:ph type="body" sz="quarter" idx="25"/>
          </p:nvPr>
        </p:nvSpPr>
        <p:spPr>
          <a:xfrm>
            <a:off x="5995253" y="1673225"/>
            <a:ext cx="2722072" cy="406049"/>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176" name="Text Placeholder 5"/>
          <p:cNvSpPr>
            <a:spLocks noGrp="1"/>
          </p:cNvSpPr>
          <p:nvPr>
            <p:ph type="body" sz="quarter" idx="26"/>
          </p:nvPr>
        </p:nvSpPr>
        <p:spPr>
          <a:xfrm>
            <a:off x="5995253" y="2079273"/>
            <a:ext cx="2722072" cy="1548116"/>
          </a:xfrm>
          <a:prstGeom prst="rect">
            <a:avLst/>
          </a:prstGeom>
        </p:spPr>
        <p:txBody>
          <a:bodyPr>
            <a:normAutofit/>
          </a:bodyPr>
          <a:lstStyle/>
          <a:p>
            <a:pPr marL="342900" indent="-342900">
              <a:lnSpc>
                <a:spcPct val="100000"/>
              </a:lnSpc>
              <a:spcBef>
                <a:spcPts val="0"/>
              </a:spcBef>
              <a:defRPr sz="2000">
                <a:solidFill>
                  <a:srgbClr val="008C99"/>
                </a:solidFill>
                <a:latin typeface="Gill Sans MT"/>
                <a:ea typeface="Gill Sans MT"/>
                <a:cs typeface="Gill Sans MT"/>
                <a:sym typeface="Gill Sans MT"/>
              </a:defRPr>
            </a:pPr>
            <a:endParaRPr/>
          </a:p>
        </p:txBody>
      </p:sp>
      <p:sp>
        <p:nvSpPr>
          <p:cNvPr id="177" name="Text Placeholder 5"/>
          <p:cNvSpPr>
            <a:spLocks noGrp="1"/>
          </p:cNvSpPr>
          <p:nvPr>
            <p:ph type="body" sz="quarter" idx="27"/>
          </p:nvPr>
        </p:nvSpPr>
        <p:spPr>
          <a:xfrm>
            <a:off x="352916" y="3647875"/>
            <a:ext cx="2722073" cy="406049"/>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178" name="Text Placeholder 5"/>
          <p:cNvSpPr>
            <a:spLocks noGrp="1"/>
          </p:cNvSpPr>
          <p:nvPr>
            <p:ph type="body" sz="quarter" idx="28"/>
          </p:nvPr>
        </p:nvSpPr>
        <p:spPr>
          <a:xfrm>
            <a:off x="352916" y="4053923"/>
            <a:ext cx="2722073" cy="1548116"/>
          </a:xfrm>
          <a:prstGeom prst="rect">
            <a:avLst/>
          </a:prstGeom>
        </p:spPr>
        <p:txBody>
          <a:bodyPr>
            <a:normAutofit/>
          </a:bodyPr>
          <a:lstStyle/>
          <a:p>
            <a:pPr marL="342900" indent="-342900">
              <a:lnSpc>
                <a:spcPct val="100000"/>
              </a:lnSpc>
              <a:spcBef>
                <a:spcPts val="0"/>
              </a:spcBef>
              <a:defRPr sz="2000">
                <a:solidFill>
                  <a:srgbClr val="008C99"/>
                </a:solidFill>
                <a:latin typeface="Gill Sans MT"/>
                <a:ea typeface="Gill Sans MT"/>
                <a:cs typeface="Gill Sans MT"/>
                <a:sym typeface="Gill Sans MT"/>
              </a:defRPr>
            </a:pPr>
            <a:endParaRPr/>
          </a:p>
        </p:txBody>
      </p:sp>
      <p:sp>
        <p:nvSpPr>
          <p:cNvPr id="179" name="Text Placeholder 5"/>
          <p:cNvSpPr>
            <a:spLocks noGrp="1"/>
          </p:cNvSpPr>
          <p:nvPr>
            <p:ph type="body" sz="quarter" idx="29"/>
          </p:nvPr>
        </p:nvSpPr>
        <p:spPr>
          <a:xfrm>
            <a:off x="3172317" y="3660754"/>
            <a:ext cx="2722072" cy="406049"/>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180" name="Text Placeholder 5"/>
          <p:cNvSpPr>
            <a:spLocks noGrp="1"/>
          </p:cNvSpPr>
          <p:nvPr>
            <p:ph type="body" sz="quarter" idx="30"/>
          </p:nvPr>
        </p:nvSpPr>
        <p:spPr>
          <a:xfrm>
            <a:off x="3172317" y="4066802"/>
            <a:ext cx="2722072" cy="1548116"/>
          </a:xfrm>
          <a:prstGeom prst="rect">
            <a:avLst/>
          </a:prstGeom>
        </p:spPr>
        <p:txBody>
          <a:bodyPr>
            <a:normAutofit/>
          </a:bodyPr>
          <a:lstStyle/>
          <a:p>
            <a:pPr marL="342900" indent="-342900">
              <a:lnSpc>
                <a:spcPct val="100000"/>
              </a:lnSpc>
              <a:spcBef>
                <a:spcPts val="0"/>
              </a:spcBef>
              <a:defRPr sz="2000">
                <a:solidFill>
                  <a:srgbClr val="008C99"/>
                </a:solidFill>
                <a:latin typeface="Gill Sans MT"/>
                <a:ea typeface="Gill Sans MT"/>
                <a:cs typeface="Gill Sans MT"/>
                <a:sym typeface="Gill Sans MT"/>
              </a:defRPr>
            </a:pPr>
            <a:endParaRPr/>
          </a:p>
        </p:txBody>
      </p:sp>
      <p:sp>
        <p:nvSpPr>
          <p:cNvPr id="181" name="Text Placeholder 5"/>
          <p:cNvSpPr>
            <a:spLocks noGrp="1"/>
          </p:cNvSpPr>
          <p:nvPr>
            <p:ph type="body" sz="quarter" idx="31"/>
          </p:nvPr>
        </p:nvSpPr>
        <p:spPr>
          <a:xfrm>
            <a:off x="5991716" y="3647875"/>
            <a:ext cx="2722072" cy="406049"/>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182" name="Text Placeholder 5"/>
          <p:cNvSpPr>
            <a:spLocks noGrp="1"/>
          </p:cNvSpPr>
          <p:nvPr>
            <p:ph type="body" sz="quarter" idx="32"/>
          </p:nvPr>
        </p:nvSpPr>
        <p:spPr>
          <a:xfrm>
            <a:off x="5991716" y="4053923"/>
            <a:ext cx="2722072" cy="1548116"/>
          </a:xfrm>
          <a:prstGeom prst="rect">
            <a:avLst/>
          </a:prstGeom>
        </p:spPr>
        <p:txBody>
          <a:bodyPr>
            <a:normAutofit/>
          </a:bodyPr>
          <a:lstStyle/>
          <a:p>
            <a:pPr marL="342900" indent="-342900">
              <a:lnSpc>
                <a:spcPct val="100000"/>
              </a:lnSpc>
              <a:spcBef>
                <a:spcPts val="0"/>
              </a:spcBef>
              <a:defRPr sz="2000">
                <a:solidFill>
                  <a:srgbClr val="008C99"/>
                </a:solidFill>
                <a:latin typeface="Gill Sans MT"/>
                <a:ea typeface="Gill Sans MT"/>
                <a:cs typeface="Gill Sans MT"/>
                <a:sym typeface="Gill Sans MT"/>
              </a:defRPr>
            </a:pPr>
            <a:endParaRPr/>
          </a:p>
        </p:txBody>
      </p:sp>
      <p:sp>
        <p:nvSpPr>
          <p:cNvPr id="1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6">
    <p:spTree>
      <p:nvGrpSpPr>
        <p:cNvPr id="1" name=""/>
        <p:cNvGrpSpPr/>
        <p:nvPr/>
      </p:nvGrpSpPr>
      <p:grpSpPr>
        <a:xfrm>
          <a:off x="0" y="0"/>
          <a:ext cx="0" cy="0"/>
          <a:chOff x="0" y="0"/>
          <a:chExt cx="0" cy="0"/>
        </a:xfrm>
      </p:grpSpPr>
      <p:sp>
        <p:nvSpPr>
          <p:cNvPr id="190" name="Body Level One…"/>
          <p:cNvSpPr txBox="1">
            <a:spLocks noGrp="1"/>
          </p:cNvSpPr>
          <p:nvPr>
            <p:ph type="body" sz="quarter" idx="1"/>
          </p:nvPr>
        </p:nvSpPr>
        <p:spPr>
          <a:xfrm>
            <a:off x="845533" y="5312547"/>
            <a:ext cx="2989868" cy="748272"/>
          </a:xfrm>
          <a:prstGeom prst="rect">
            <a:avLst/>
          </a:prstGeom>
        </p:spPr>
        <p:txBody>
          <a:bodyPr>
            <a:normAutofit/>
          </a:bodyPr>
          <a:lstStyle>
            <a:lvl1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lvl1pPr>
            <a:lvl2pPr marL="647700" indent="-190500" algn="ctr">
              <a:lnSpc>
                <a:spcPct val="100000"/>
              </a:lnSpc>
              <a:spcBef>
                <a:spcPts val="0"/>
              </a:spcBef>
              <a:buFontTx/>
              <a:defRPr sz="2000">
                <a:solidFill>
                  <a:srgbClr val="1C344D"/>
                </a:solidFill>
                <a:latin typeface="Gill Sans MT"/>
                <a:ea typeface="Gill Sans MT"/>
                <a:cs typeface="Gill Sans MT"/>
                <a:sym typeface="Gill Sans MT"/>
              </a:defRPr>
            </a:lvl2pPr>
            <a:lvl3pPr marL="1143000" indent="-228600" algn="ctr">
              <a:lnSpc>
                <a:spcPct val="100000"/>
              </a:lnSpc>
              <a:spcBef>
                <a:spcPts val="0"/>
              </a:spcBef>
              <a:buFontTx/>
              <a:defRPr sz="2000">
                <a:solidFill>
                  <a:srgbClr val="1C344D"/>
                </a:solidFill>
                <a:latin typeface="Gill Sans MT"/>
                <a:ea typeface="Gill Sans MT"/>
                <a:cs typeface="Gill Sans MT"/>
                <a:sym typeface="Gill Sans MT"/>
              </a:defRPr>
            </a:lvl3pPr>
            <a:lvl4pPr marL="1625600" indent="-254000" algn="ctr">
              <a:lnSpc>
                <a:spcPct val="100000"/>
              </a:lnSpc>
              <a:spcBef>
                <a:spcPts val="0"/>
              </a:spcBef>
              <a:buFontTx/>
              <a:defRPr sz="2000">
                <a:solidFill>
                  <a:srgbClr val="1C344D"/>
                </a:solidFill>
                <a:latin typeface="Gill Sans MT"/>
                <a:ea typeface="Gill Sans MT"/>
                <a:cs typeface="Gill Sans MT"/>
                <a:sym typeface="Gill Sans MT"/>
              </a:defRPr>
            </a:lvl4pPr>
            <a:lvl5pPr marL="2082800" indent="-254000" algn="ctr">
              <a:lnSpc>
                <a:spcPct val="100000"/>
              </a:lnSpc>
              <a:spcBef>
                <a:spcPts val="0"/>
              </a:spcBef>
              <a:buFontTx/>
              <a:defRPr sz="2000">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191" name="Text Placeholder 5"/>
          <p:cNvSpPr>
            <a:spLocks noGrp="1"/>
          </p:cNvSpPr>
          <p:nvPr>
            <p:ph type="body" sz="quarter" idx="21"/>
          </p:nvPr>
        </p:nvSpPr>
        <p:spPr>
          <a:xfrm>
            <a:off x="5308600" y="5339905"/>
            <a:ext cx="2989868" cy="748272"/>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192" name="Text Placeholder 5"/>
          <p:cNvSpPr>
            <a:spLocks noGrp="1"/>
          </p:cNvSpPr>
          <p:nvPr>
            <p:ph type="body" sz="quarter" idx="22"/>
          </p:nvPr>
        </p:nvSpPr>
        <p:spPr>
          <a:xfrm>
            <a:off x="3077066" y="3561703"/>
            <a:ext cx="2989868" cy="1249584"/>
          </a:xfrm>
          <a:prstGeom prst="rect">
            <a:avLst/>
          </a:prstGeom>
        </p:spPr>
        <p:txBody>
          <a:bodyPr>
            <a:normAutofit/>
          </a:bodyPr>
          <a:lstStyle/>
          <a:p>
            <a:pPr marL="0" indent="0" algn="ctr">
              <a:lnSpc>
                <a:spcPct val="100000"/>
              </a:lnSpc>
              <a:spcBef>
                <a:spcPts val="0"/>
              </a:spcBef>
              <a:buSzTx/>
              <a:buFontTx/>
              <a:buNone/>
              <a:defRPr sz="2000">
                <a:solidFill>
                  <a:srgbClr val="FFFFFF"/>
                </a:solidFill>
                <a:latin typeface="Gill Sans MT"/>
                <a:ea typeface="Gill Sans MT"/>
                <a:cs typeface="Gill Sans MT"/>
                <a:sym typeface="Gill Sans MT"/>
              </a:defRPr>
            </a:pPr>
            <a:endParaRPr/>
          </a:p>
        </p:txBody>
      </p:sp>
      <p:sp>
        <p:nvSpPr>
          <p:cNvPr id="193" name="Text Placeholder 3"/>
          <p:cNvSpPr>
            <a:spLocks noGrp="1"/>
          </p:cNvSpPr>
          <p:nvPr>
            <p:ph type="body" sz="quarter" idx="23"/>
          </p:nvPr>
        </p:nvSpPr>
        <p:spPr>
          <a:xfrm>
            <a:off x="347729" y="395397"/>
            <a:ext cx="5647525" cy="699268"/>
          </a:xfrm>
          <a:prstGeom prst="rect">
            <a:avLst/>
          </a:prstGeom>
        </p:spPr>
        <p:txBody>
          <a:bodyPr>
            <a:normAutofit/>
          </a:bodyPr>
          <a:lstStyle/>
          <a:p>
            <a:pPr marL="0" indent="0">
              <a:buSzTx/>
              <a:buFontTx/>
              <a:buNone/>
              <a:defRPr sz="3600" b="1">
                <a:solidFill>
                  <a:srgbClr val="1C344D"/>
                </a:solidFill>
                <a:latin typeface="Gill Sans MT"/>
                <a:ea typeface="Gill Sans MT"/>
                <a:cs typeface="Gill Sans MT"/>
                <a:sym typeface="Gill Sans MT"/>
              </a:defRPr>
            </a:pPr>
            <a:endParaRPr/>
          </a:p>
        </p:txBody>
      </p:sp>
      <p:sp>
        <p:nvSpPr>
          <p:cNvPr id="194" name="Text Placeholder 5"/>
          <p:cNvSpPr>
            <a:spLocks noGrp="1"/>
          </p:cNvSpPr>
          <p:nvPr>
            <p:ph type="body" sz="quarter" idx="24"/>
          </p:nvPr>
        </p:nvSpPr>
        <p:spPr>
          <a:xfrm>
            <a:off x="3075970" y="3055718"/>
            <a:ext cx="2989869" cy="486889"/>
          </a:xfrm>
          <a:prstGeom prst="rect">
            <a:avLst/>
          </a:prstGeom>
        </p:spPr>
        <p:txBody>
          <a:bodyPr>
            <a:normAutofit/>
          </a:bodyPr>
          <a:lstStyle/>
          <a:p>
            <a:pPr marL="0" indent="0" algn="ctr">
              <a:buSzTx/>
              <a:buFontTx/>
              <a:buNone/>
              <a:defRPr>
                <a:solidFill>
                  <a:srgbClr val="FFFFFF"/>
                </a:solidFill>
                <a:latin typeface="Gill Sans MT"/>
                <a:ea typeface="Gill Sans MT"/>
                <a:cs typeface="Gill Sans MT"/>
                <a:sym typeface="Gill Sans MT"/>
              </a:defRPr>
            </a:pPr>
            <a:endParaRPr/>
          </a:p>
        </p:txBody>
      </p:sp>
      <p:sp>
        <p:nvSpPr>
          <p:cNvPr id="1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9">
    <p:spTree>
      <p:nvGrpSpPr>
        <p:cNvPr id="1" name=""/>
        <p:cNvGrpSpPr/>
        <p:nvPr/>
      </p:nvGrpSpPr>
      <p:grpSpPr>
        <a:xfrm>
          <a:off x="0" y="0"/>
          <a:ext cx="0" cy="0"/>
          <a:chOff x="0" y="0"/>
          <a:chExt cx="0" cy="0"/>
        </a:xfrm>
      </p:grpSpPr>
      <p:sp>
        <p:nvSpPr>
          <p:cNvPr id="202" name="Body Level One…"/>
          <p:cNvSpPr txBox="1">
            <a:spLocks noGrp="1"/>
          </p:cNvSpPr>
          <p:nvPr>
            <p:ph type="body" sz="quarter" idx="1"/>
          </p:nvPr>
        </p:nvSpPr>
        <p:spPr>
          <a:xfrm>
            <a:off x="347730" y="395396"/>
            <a:ext cx="5647524" cy="699269"/>
          </a:xfrm>
          <a:prstGeom prst="rect">
            <a:avLst/>
          </a:prstGeom>
        </p:spPr>
        <p:txBody>
          <a:bodyPr>
            <a:normAutofit/>
          </a:bodyPr>
          <a:lstStyle>
            <a:lvl1pPr marL="0" indent="0">
              <a:buSzTx/>
              <a:buFontTx/>
              <a:buNone/>
              <a:defRPr sz="3600" b="1">
                <a:solidFill>
                  <a:srgbClr val="1C344D"/>
                </a:solidFill>
                <a:latin typeface="Gill Sans MT"/>
                <a:ea typeface="Gill Sans MT"/>
                <a:cs typeface="Gill Sans MT"/>
                <a:sym typeface="Gill Sans MT"/>
              </a:defRPr>
            </a:lvl1pPr>
            <a:lvl2pPr marL="800100" indent="-342900">
              <a:buFontTx/>
              <a:defRPr sz="3600" b="1">
                <a:solidFill>
                  <a:srgbClr val="1C344D"/>
                </a:solidFill>
                <a:latin typeface="Gill Sans MT"/>
                <a:ea typeface="Gill Sans MT"/>
                <a:cs typeface="Gill Sans MT"/>
                <a:sym typeface="Gill Sans MT"/>
              </a:defRPr>
            </a:lvl2pPr>
            <a:lvl3pPr marL="1325879" indent="-411479">
              <a:buFontTx/>
              <a:defRPr sz="3600" b="1">
                <a:solidFill>
                  <a:srgbClr val="1C344D"/>
                </a:solidFill>
                <a:latin typeface="Gill Sans MT"/>
                <a:ea typeface="Gill Sans MT"/>
                <a:cs typeface="Gill Sans MT"/>
                <a:sym typeface="Gill Sans MT"/>
              </a:defRPr>
            </a:lvl3pPr>
            <a:lvl4pPr marL="1828800" indent="-457200">
              <a:buFontTx/>
              <a:defRPr sz="3600" b="1">
                <a:solidFill>
                  <a:srgbClr val="1C344D"/>
                </a:solidFill>
                <a:latin typeface="Gill Sans MT"/>
                <a:ea typeface="Gill Sans MT"/>
                <a:cs typeface="Gill Sans MT"/>
                <a:sym typeface="Gill Sans MT"/>
              </a:defRPr>
            </a:lvl4pPr>
            <a:lvl5pPr marL="2286000" indent="-457200">
              <a:buFontTx/>
              <a:defRPr sz="3600" b="1">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203" name="Text Placeholder 5"/>
          <p:cNvSpPr>
            <a:spLocks noGrp="1"/>
          </p:cNvSpPr>
          <p:nvPr>
            <p:ph type="body" sz="quarter" idx="21"/>
          </p:nvPr>
        </p:nvSpPr>
        <p:spPr>
          <a:xfrm>
            <a:off x="476518" y="3894521"/>
            <a:ext cx="1957590" cy="406049"/>
          </a:xfrm>
          <a:prstGeom prst="rect">
            <a:avLst/>
          </a:prstGeom>
        </p:spPr>
        <p:txBody>
          <a:bodyPr>
            <a:normAutofit/>
          </a:bodyPr>
          <a:lstStyle/>
          <a:p>
            <a:pPr marL="0" indent="0" algn="ctr">
              <a:buSzTx/>
              <a:buFontTx/>
              <a:buNone/>
              <a:defRPr>
                <a:solidFill>
                  <a:srgbClr val="1C344D"/>
                </a:solidFill>
                <a:latin typeface="Gill Sans MT"/>
                <a:ea typeface="Gill Sans MT"/>
                <a:cs typeface="Gill Sans MT"/>
                <a:sym typeface="Gill Sans MT"/>
              </a:defRPr>
            </a:pPr>
            <a:endParaRPr/>
          </a:p>
        </p:txBody>
      </p:sp>
      <p:sp>
        <p:nvSpPr>
          <p:cNvPr id="204" name="Text Placeholder 5"/>
          <p:cNvSpPr>
            <a:spLocks noGrp="1"/>
          </p:cNvSpPr>
          <p:nvPr>
            <p:ph type="body" sz="quarter" idx="22"/>
          </p:nvPr>
        </p:nvSpPr>
        <p:spPr>
          <a:xfrm>
            <a:off x="476518" y="4300570"/>
            <a:ext cx="1957590" cy="1548116"/>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205" name="Text Placeholder 5"/>
          <p:cNvSpPr>
            <a:spLocks noGrp="1"/>
          </p:cNvSpPr>
          <p:nvPr>
            <p:ph type="body" sz="quarter" idx="23"/>
          </p:nvPr>
        </p:nvSpPr>
        <p:spPr>
          <a:xfrm>
            <a:off x="2547870" y="3894521"/>
            <a:ext cx="1957590" cy="406049"/>
          </a:xfrm>
          <a:prstGeom prst="rect">
            <a:avLst/>
          </a:prstGeom>
        </p:spPr>
        <p:txBody>
          <a:bodyPr>
            <a:normAutofit/>
          </a:bodyPr>
          <a:lstStyle/>
          <a:p>
            <a:pPr marL="0" indent="0" algn="ctr">
              <a:buSzTx/>
              <a:buFontTx/>
              <a:buNone/>
              <a:defRPr>
                <a:solidFill>
                  <a:srgbClr val="1C344D"/>
                </a:solidFill>
                <a:latin typeface="Gill Sans MT"/>
                <a:ea typeface="Gill Sans MT"/>
                <a:cs typeface="Gill Sans MT"/>
                <a:sym typeface="Gill Sans MT"/>
              </a:defRPr>
            </a:pPr>
            <a:endParaRPr/>
          </a:p>
        </p:txBody>
      </p:sp>
      <p:sp>
        <p:nvSpPr>
          <p:cNvPr id="206" name="Text Placeholder 5"/>
          <p:cNvSpPr>
            <a:spLocks noGrp="1"/>
          </p:cNvSpPr>
          <p:nvPr>
            <p:ph type="body" sz="quarter" idx="24"/>
          </p:nvPr>
        </p:nvSpPr>
        <p:spPr>
          <a:xfrm>
            <a:off x="2547870" y="4300570"/>
            <a:ext cx="1957590" cy="1548116"/>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207" name="Text Placeholder 5"/>
          <p:cNvSpPr>
            <a:spLocks noGrp="1"/>
          </p:cNvSpPr>
          <p:nvPr>
            <p:ph type="body" sz="quarter" idx="25"/>
          </p:nvPr>
        </p:nvSpPr>
        <p:spPr>
          <a:xfrm>
            <a:off x="4619221" y="3894521"/>
            <a:ext cx="1957590" cy="406049"/>
          </a:xfrm>
          <a:prstGeom prst="rect">
            <a:avLst/>
          </a:prstGeom>
        </p:spPr>
        <p:txBody>
          <a:bodyPr>
            <a:normAutofit/>
          </a:bodyPr>
          <a:lstStyle/>
          <a:p>
            <a:pPr marL="0" indent="0" algn="ctr">
              <a:buSzTx/>
              <a:buFontTx/>
              <a:buNone/>
              <a:defRPr>
                <a:solidFill>
                  <a:srgbClr val="1C344D"/>
                </a:solidFill>
                <a:latin typeface="Gill Sans MT"/>
                <a:ea typeface="Gill Sans MT"/>
                <a:cs typeface="Gill Sans MT"/>
                <a:sym typeface="Gill Sans MT"/>
              </a:defRPr>
            </a:pPr>
            <a:endParaRPr/>
          </a:p>
        </p:txBody>
      </p:sp>
      <p:sp>
        <p:nvSpPr>
          <p:cNvPr id="208" name="Text Placeholder 5"/>
          <p:cNvSpPr>
            <a:spLocks noGrp="1"/>
          </p:cNvSpPr>
          <p:nvPr>
            <p:ph type="body" sz="quarter" idx="26"/>
          </p:nvPr>
        </p:nvSpPr>
        <p:spPr>
          <a:xfrm>
            <a:off x="4619221" y="4300570"/>
            <a:ext cx="1957590" cy="1548116"/>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209" name="Text Placeholder 5"/>
          <p:cNvSpPr>
            <a:spLocks noGrp="1"/>
          </p:cNvSpPr>
          <p:nvPr>
            <p:ph type="body" sz="quarter" idx="27"/>
          </p:nvPr>
        </p:nvSpPr>
        <p:spPr>
          <a:xfrm>
            <a:off x="6690573" y="3894521"/>
            <a:ext cx="1957590" cy="406049"/>
          </a:xfrm>
          <a:prstGeom prst="rect">
            <a:avLst/>
          </a:prstGeom>
        </p:spPr>
        <p:txBody>
          <a:bodyPr>
            <a:normAutofit/>
          </a:bodyPr>
          <a:lstStyle/>
          <a:p>
            <a:pPr marL="0" indent="0" algn="ctr">
              <a:buSzTx/>
              <a:buFontTx/>
              <a:buNone/>
              <a:defRPr>
                <a:solidFill>
                  <a:srgbClr val="1C344D"/>
                </a:solidFill>
                <a:latin typeface="Gill Sans MT"/>
                <a:ea typeface="Gill Sans MT"/>
                <a:cs typeface="Gill Sans MT"/>
                <a:sym typeface="Gill Sans MT"/>
              </a:defRPr>
            </a:pPr>
            <a:endParaRPr/>
          </a:p>
        </p:txBody>
      </p:sp>
      <p:sp>
        <p:nvSpPr>
          <p:cNvPr id="210" name="Text Placeholder 5"/>
          <p:cNvSpPr>
            <a:spLocks noGrp="1"/>
          </p:cNvSpPr>
          <p:nvPr>
            <p:ph type="body" sz="quarter" idx="28"/>
          </p:nvPr>
        </p:nvSpPr>
        <p:spPr>
          <a:xfrm>
            <a:off x="6690573" y="4300570"/>
            <a:ext cx="1957590" cy="1548116"/>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2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0">
    <p:spTree>
      <p:nvGrpSpPr>
        <p:cNvPr id="1" name=""/>
        <p:cNvGrpSpPr/>
        <p:nvPr/>
      </p:nvGrpSpPr>
      <p:grpSpPr>
        <a:xfrm>
          <a:off x="0" y="0"/>
          <a:ext cx="0" cy="0"/>
          <a:chOff x="0" y="0"/>
          <a:chExt cx="0" cy="0"/>
        </a:xfrm>
      </p:grpSpPr>
      <p:grpSp>
        <p:nvGrpSpPr>
          <p:cNvPr id="263" name="Group 272"/>
          <p:cNvGrpSpPr/>
          <p:nvPr/>
        </p:nvGrpSpPr>
        <p:grpSpPr>
          <a:xfrm>
            <a:off x="3432175" y="1795463"/>
            <a:ext cx="2279651" cy="2551114"/>
            <a:chOff x="0" y="0"/>
            <a:chExt cx="2279650" cy="2551113"/>
          </a:xfrm>
        </p:grpSpPr>
        <p:sp>
          <p:nvSpPr>
            <p:cNvPr id="218" name="Freeform 136"/>
            <p:cNvSpPr/>
            <p:nvPr/>
          </p:nvSpPr>
          <p:spPr>
            <a:xfrm>
              <a:off x="0" y="-1"/>
              <a:ext cx="2279651" cy="2551115"/>
            </a:xfrm>
            <a:custGeom>
              <a:avLst/>
              <a:gdLst/>
              <a:ahLst/>
              <a:cxnLst>
                <a:cxn ang="0">
                  <a:pos x="wd2" y="hd2"/>
                </a:cxn>
                <a:cxn ang="5400000">
                  <a:pos x="wd2" y="hd2"/>
                </a:cxn>
                <a:cxn ang="10800000">
                  <a:pos x="wd2" y="hd2"/>
                </a:cxn>
                <a:cxn ang="16200000">
                  <a:pos x="wd2" y="hd2"/>
                </a:cxn>
              </a:cxnLst>
              <a:rect l="0" t="0" r="r" b="b"/>
              <a:pathLst>
                <a:path w="21600" h="21600" extrusionOk="0">
                  <a:moveTo>
                    <a:pt x="17880" y="0"/>
                  </a:moveTo>
                  <a:cubicBezTo>
                    <a:pt x="3720" y="0"/>
                    <a:pt x="3720" y="0"/>
                    <a:pt x="3720" y="0"/>
                  </a:cubicBezTo>
                  <a:cubicBezTo>
                    <a:pt x="1670" y="0"/>
                    <a:pt x="0" y="1486"/>
                    <a:pt x="0" y="3311"/>
                  </a:cubicBezTo>
                  <a:cubicBezTo>
                    <a:pt x="0" y="3462"/>
                    <a:pt x="0" y="3462"/>
                    <a:pt x="0" y="3462"/>
                  </a:cubicBezTo>
                  <a:cubicBezTo>
                    <a:pt x="0" y="19700"/>
                    <a:pt x="0" y="19700"/>
                    <a:pt x="0" y="19700"/>
                  </a:cubicBezTo>
                  <a:cubicBezTo>
                    <a:pt x="0" y="20753"/>
                    <a:pt x="951" y="21600"/>
                    <a:pt x="2135" y="21600"/>
                  </a:cubicBezTo>
                  <a:cubicBezTo>
                    <a:pt x="19465" y="21600"/>
                    <a:pt x="19465" y="21600"/>
                    <a:pt x="19465" y="21600"/>
                  </a:cubicBezTo>
                  <a:cubicBezTo>
                    <a:pt x="20649" y="21600"/>
                    <a:pt x="21600" y="20753"/>
                    <a:pt x="21600" y="19700"/>
                  </a:cubicBezTo>
                  <a:cubicBezTo>
                    <a:pt x="21600" y="3462"/>
                    <a:pt x="21600" y="3462"/>
                    <a:pt x="21600" y="3462"/>
                  </a:cubicBezTo>
                  <a:cubicBezTo>
                    <a:pt x="21600" y="3311"/>
                    <a:pt x="21600" y="3311"/>
                    <a:pt x="21600" y="3311"/>
                  </a:cubicBezTo>
                  <a:cubicBezTo>
                    <a:pt x="21600" y="1486"/>
                    <a:pt x="19930" y="0"/>
                    <a:pt x="17880" y="0"/>
                  </a:cubicBezTo>
                  <a:close/>
                </a:path>
              </a:pathLst>
            </a:custGeom>
            <a:solidFill>
              <a:srgbClr val="FFFFFF"/>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t">
              <a:noAutofit/>
            </a:bodyPr>
            <a:lstStyle/>
            <a:p>
              <a:endParaRPr/>
            </a:p>
          </p:txBody>
        </p:sp>
        <p:sp>
          <p:nvSpPr>
            <p:cNvPr id="219" name="Freeform 137"/>
            <p:cNvSpPr/>
            <p:nvPr/>
          </p:nvSpPr>
          <p:spPr>
            <a:xfrm>
              <a:off x="0" y="0"/>
              <a:ext cx="2279651" cy="4095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0" y="21600"/>
                    <a:pt x="0" y="21600"/>
                    <a:pt x="0" y="21600"/>
                  </a:cubicBezTo>
                  <a:cubicBezTo>
                    <a:pt x="0" y="20661"/>
                    <a:pt x="0" y="20661"/>
                    <a:pt x="0" y="20661"/>
                  </a:cubicBezTo>
                  <a:cubicBezTo>
                    <a:pt x="0" y="9274"/>
                    <a:pt x="1670" y="0"/>
                    <a:pt x="3720" y="0"/>
                  </a:cubicBezTo>
                  <a:cubicBezTo>
                    <a:pt x="17880" y="0"/>
                    <a:pt x="17880" y="0"/>
                    <a:pt x="17880" y="0"/>
                  </a:cubicBezTo>
                  <a:cubicBezTo>
                    <a:pt x="19930" y="0"/>
                    <a:pt x="21600" y="9274"/>
                    <a:pt x="21600" y="20661"/>
                  </a:cubicBezTo>
                  <a:lnTo>
                    <a:pt x="21600" y="21600"/>
                  </a:ln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220" name="Freeform 138"/>
            <p:cNvSpPr/>
            <p:nvPr/>
          </p:nvSpPr>
          <p:spPr>
            <a:xfrm>
              <a:off x="211137" y="498475"/>
              <a:ext cx="42864" cy="74614"/>
            </a:xfrm>
            <a:custGeom>
              <a:avLst/>
              <a:gdLst/>
              <a:ahLst/>
              <a:cxnLst>
                <a:cxn ang="0">
                  <a:pos x="wd2" y="hd2"/>
                </a:cxn>
                <a:cxn ang="5400000">
                  <a:pos x="wd2" y="hd2"/>
                </a:cxn>
                <a:cxn ang="10800000">
                  <a:pos x="wd2" y="hd2"/>
                </a:cxn>
                <a:cxn ang="16200000">
                  <a:pos x="wd2" y="hd2"/>
                </a:cxn>
              </a:cxnLst>
              <a:rect l="0" t="0" r="r" b="b"/>
              <a:pathLst>
                <a:path w="21600" h="21600" extrusionOk="0">
                  <a:moveTo>
                    <a:pt x="11368" y="12706"/>
                  </a:moveTo>
                  <a:cubicBezTo>
                    <a:pt x="7958" y="11435"/>
                    <a:pt x="7958" y="11435"/>
                    <a:pt x="7958" y="11435"/>
                  </a:cubicBezTo>
                  <a:cubicBezTo>
                    <a:pt x="4547" y="10165"/>
                    <a:pt x="3411" y="9529"/>
                    <a:pt x="2274" y="8894"/>
                  </a:cubicBezTo>
                  <a:cubicBezTo>
                    <a:pt x="1137" y="7624"/>
                    <a:pt x="0" y="6988"/>
                    <a:pt x="0" y="5718"/>
                  </a:cubicBezTo>
                  <a:cubicBezTo>
                    <a:pt x="0" y="3812"/>
                    <a:pt x="1137" y="2541"/>
                    <a:pt x="3411" y="1906"/>
                  </a:cubicBezTo>
                  <a:cubicBezTo>
                    <a:pt x="5684" y="635"/>
                    <a:pt x="7958" y="0"/>
                    <a:pt x="11368" y="0"/>
                  </a:cubicBezTo>
                  <a:cubicBezTo>
                    <a:pt x="14779" y="0"/>
                    <a:pt x="18189" y="635"/>
                    <a:pt x="20463" y="1271"/>
                  </a:cubicBezTo>
                  <a:cubicBezTo>
                    <a:pt x="20463" y="5082"/>
                    <a:pt x="20463" y="5082"/>
                    <a:pt x="20463" y="5082"/>
                  </a:cubicBezTo>
                  <a:cubicBezTo>
                    <a:pt x="18189" y="3812"/>
                    <a:pt x="14779" y="2541"/>
                    <a:pt x="11368" y="2541"/>
                  </a:cubicBezTo>
                  <a:cubicBezTo>
                    <a:pt x="10232" y="2541"/>
                    <a:pt x="7958" y="3176"/>
                    <a:pt x="6821" y="3176"/>
                  </a:cubicBezTo>
                  <a:cubicBezTo>
                    <a:pt x="5684" y="3812"/>
                    <a:pt x="5684" y="4447"/>
                    <a:pt x="5684" y="5082"/>
                  </a:cubicBezTo>
                  <a:cubicBezTo>
                    <a:pt x="5684" y="5718"/>
                    <a:pt x="5684" y="6353"/>
                    <a:pt x="6821" y="6988"/>
                  </a:cubicBezTo>
                  <a:cubicBezTo>
                    <a:pt x="7958" y="7624"/>
                    <a:pt x="9095" y="8259"/>
                    <a:pt x="11368" y="8894"/>
                  </a:cubicBezTo>
                  <a:cubicBezTo>
                    <a:pt x="14779" y="10165"/>
                    <a:pt x="14779" y="10165"/>
                    <a:pt x="14779" y="10165"/>
                  </a:cubicBezTo>
                  <a:cubicBezTo>
                    <a:pt x="19326" y="11435"/>
                    <a:pt x="21600" y="13976"/>
                    <a:pt x="21600" y="15882"/>
                  </a:cubicBezTo>
                  <a:cubicBezTo>
                    <a:pt x="21600" y="17788"/>
                    <a:pt x="20463" y="19059"/>
                    <a:pt x="19326" y="20329"/>
                  </a:cubicBezTo>
                  <a:cubicBezTo>
                    <a:pt x="17053" y="21600"/>
                    <a:pt x="13642" y="21600"/>
                    <a:pt x="11368" y="21600"/>
                  </a:cubicBezTo>
                  <a:cubicBezTo>
                    <a:pt x="6821" y="21600"/>
                    <a:pt x="3411" y="20965"/>
                    <a:pt x="1137" y="19694"/>
                  </a:cubicBezTo>
                  <a:cubicBezTo>
                    <a:pt x="1137" y="15882"/>
                    <a:pt x="1137" y="15882"/>
                    <a:pt x="1137" y="15882"/>
                  </a:cubicBezTo>
                  <a:cubicBezTo>
                    <a:pt x="3411" y="18424"/>
                    <a:pt x="6821" y="19059"/>
                    <a:pt x="11368" y="19059"/>
                  </a:cubicBezTo>
                  <a:cubicBezTo>
                    <a:pt x="12505" y="19059"/>
                    <a:pt x="13642" y="19059"/>
                    <a:pt x="14779" y="18424"/>
                  </a:cubicBezTo>
                  <a:cubicBezTo>
                    <a:pt x="15916" y="17788"/>
                    <a:pt x="17053" y="17153"/>
                    <a:pt x="17053" y="16518"/>
                  </a:cubicBezTo>
                  <a:cubicBezTo>
                    <a:pt x="17053" y="15247"/>
                    <a:pt x="14779" y="13976"/>
                    <a:pt x="11368" y="12706"/>
                  </a:cubicBez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221" name="Freeform 139"/>
            <p:cNvSpPr/>
            <p:nvPr/>
          </p:nvSpPr>
          <p:spPr>
            <a:xfrm>
              <a:off x="501650" y="500062"/>
              <a:ext cx="69850" cy="73026"/>
            </a:xfrm>
            <a:custGeom>
              <a:avLst/>
              <a:gdLst/>
              <a:ahLst/>
              <a:cxnLst>
                <a:cxn ang="0">
                  <a:pos x="wd2" y="hd2"/>
                </a:cxn>
                <a:cxn ang="5400000">
                  <a:pos x="wd2" y="hd2"/>
                </a:cxn>
                <a:cxn ang="10800000">
                  <a:pos x="wd2" y="hd2"/>
                </a:cxn>
                <a:cxn ang="16200000">
                  <a:pos x="wd2" y="hd2"/>
                </a:cxn>
              </a:cxnLst>
              <a:rect l="0" t="0" r="r" b="b"/>
              <a:pathLst>
                <a:path w="21600" h="21600" extrusionOk="0">
                  <a:moveTo>
                    <a:pt x="18655" y="0"/>
                  </a:moveTo>
                  <a:lnTo>
                    <a:pt x="21600" y="0"/>
                  </a:lnTo>
                  <a:lnTo>
                    <a:pt x="21600" y="21600"/>
                  </a:lnTo>
                  <a:lnTo>
                    <a:pt x="18655" y="21600"/>
                  </a:lnTo>
                  <a:lnTo>
                    <a:pt x="18655" y="4696"/>
                  </a:lnTo>
                  <a:lnTo>
                    <a:pt x="10800" y="13148"/>
                  </a:lnTo>
                  <a:lnTo>
                    <a:pt x="10309" y="13148"/>
                  </a:lnTo>
                  <a:lnTo>
                    <a:pt x="3436" y="4696"/>
                  </a:lnTo>
                  <a:lnTo>
                    <a:pt x="3436" y="21600"/>
                  </a:lnTo>
                  <a:lnTo>
                    <a:pt x="0" y="21600"/>
                  </a:lnTo>
                  <a:lnTo>
                    <a:pt x="0" y="0"/>
                  </a:lnTo>
                  <a:lnTo>
                    <a:pt x="3436" y="0"/>
                  </a:lnTo>
                  <a:lnTo>
                    <a:pt x="10800" y="8452"/>
                  </a:lnTo>
                  <a:lnTo>
                    <a:pt x="18655" y="0"/>
                  </a:ln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222" name="Freeform 140"/>
            <p:cNvSpPr/>
            <p:nvPr/>
          </p:nvSpPr>
          <p:spPr>
            <a:xfrm>
              <a:off x="803275" y="498475"/>
              <a:ext cx="61914" cy="746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3217"/>
                  </a:lnTo>
                  <a:lnTo>
                    <a:pt x="12185" y="3217"/>
                  </a:lnTo>
                  <a:lnTo>
                    <a:pt x="12185" y="21600"/>
                  </a:lnTo>
                  <a:lnTo>
                    <a:pt x="9415" y="21600"/>
                  </a:lnTo>
                  <a:lnTo>
                    <a:pt x="9415" y="3217"/>
                  </a:lnTo>
                  <a:lnTo>
                    <a:pt x="0" y="3217"/>
                  </a:lnTo>
                  <a:lnTo>
                    <a:pt x="0" y="0"/>
                  </a:ln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223" name="Freeform 141"/>
            <p:cNvSpPr/>
            <p:nvPr/>
          </p:nvSpPr>
          <p:spPr>
            <a:xfrm>
              <a:off x="1089025" y="500062"/>
              <a:ext cx="115888" cy="73026"/>
            </a:xfrm>
            <a:custGeom>
              <a:avLst/>
              <a:gdLst/>
              <a:ahLst/>
              <a:cxnLst>
                <a:cxn ang="0">
                  <a:pos x="wd2" y="hd2"/>
                </a:cxn>
                <a:cxn ang="5400000">
                  <a:pos x="wd2" y="hd2"/>
                </a:cxn>
                <a:cxn ang="10800000">
                  <a:pos x="wd2" y="hd2"/>
                </a:cxn>
                <a:cxn ang="16200000">
                  <a:pos x="wd2" y="hd2"/>
                </a:cxn>
              </a:cxnLst>
              <a:rect l="0" t="0" r="r" b="b"/>
              <a:pathLst>
                <a:path w="21600" h="21600" extrusionOk="0">
                  <a:moveTo>
                    <a:pt x="19529" y="0"/>
                  </a:moveTo>
                  <a:lnTo>
                    <a:pt x="21600" y="0"/>
                  </a:lnTo>
                  <a:lnTo>
                    <a:pt x="15682" y="21600"/>
                  </a:lnTo>
                  <a:lnTo>
                    <a:pt x="15386" y="21600"/>
                  </a:lnTo>
                  <a:lnTo>
                    <a:pt x="10652" y="4226"/>
                  </a:lnTo>
                  <a:lnTo>
                    <a:pt x="6214" y="21600"/>
                  </a:lnTo>
                  <a:lnTo>
                    <a:pt x="5622" y="21600"/>
                  </a:lnTo>
                  <a:lnTo>
                    <a:pt x="0" y="0"/>
                  </a:lnTo>
                  <a:lnTo>
                    <a:pt x="2071" y="0"/>
                  </a:lnTo>
                  <a:lnTo>
                    <a:pt x="6214" y="15026"/>
                  </a:lnTo>
                  <a:lnTo>
                    <a:pt x="9764" y="0"/>
                  </a:lnTo>
                  <a:lnTo>
                    <a:pt x="11540" y="0"/>
                  </a:lnTo>
                  <a:lnTo>
                    <a:pt x="15682" y="15026"/>
                  </a:lnTo>
                  <a:lnTo>
                    <a:pt x="19529" y="0"/>
                  </a:ln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224" name="Freeform 142"/>
            <p:cNvSpPr/>
            <p:nvPr/>
          </p:nvSpPr>
          <p:spPr>
            <a:xfrm>
              <a:off x="1427162" y="498475"/>
              <a:ext cx="63501" cy="746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3217"/>
                  </a:lnTo>
                  <a:lnTo>
                    <a:pt x="12420" y="3217"/>
                  </a:lnTo>
                  <a:lnTo>
                    <a:pt x="12420" y="21600"/>
                  </a:lnTo>
                  <a:lnTo>
                    <a:pt x="8640" y="21600"/>
                  </a:lnTo>
                  <a:lnTo>
                    <a:pt x="8640" y="3217"/>
                  </a:lnTo>
                  <a:lnTo>
                    <a:pt x="0" y="3217"/>
                  </a:lnTo>
                  <a:lnTo>
                    <a:pt x="0" y="0"/>
                  </a:ln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225" name="Freeform 143"/>
            <p:cNvSpPr/>
            <p:nvPr/>
          </p:nvSpPr>
          <p:spPr>
            <a:xfrm>
              <a:off x="1735138" y="500062"/>
              <a:ext cx="41276" cy="730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817"/>
                  </a:lnTo>
                  <a:lnTo>
                    <a:pt x="5815" y="2817"/>
                  </a:lnTo>
                  <a:lnTo>
                    <a:pt x="5815" y="8452"/>
                  </a:lnTo>
                  <a:lnTo>
                    <a:pt x="21600" y="8452"/>
                  </a:lnTo>
                  <a:lnTo>
                    <a:pt x="21600" y="11270"/>
                  </a:lnTo>
                  <a:lnTo>
                    <a:pt x="5815" y="11270"/>
                  </a:lnTo>
                  <a:lnTo>
                    <a:pt x="5815" y="21600"/>
                  </a:lnTo>
                  <a:lnTo>
                    <a:pt x="0" y="21600"/>
                  </a:lnTo>
                  <a:lnTo>
                    <a:pt x="0" y="0"/>
                  </a:ln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226" name="Freeform 144"/>
            <p:cNvSpPr/>
            <p:nvPr/>
          </p:nvSpPr>
          <p:spPr>
            <a:xfrm>
              <a:off x="2019300" y="498475"/>
              <a:ext cx="41275" cy="74614"/>
            </a:xfrm>
            <a:custGeom>
              <a:avLst/>
              <a:gdLst/>
              <a:ahLst/>
              <a:cxnLst>
                <a:cxn ang="0">
                  <a:pos x="wd2" y="hd2"/>
                </a:cxn>
                <a:cxn ang="5400000">
                  <a:pos x="wd2" y="hd2"/>
                </a:cxn>
                <a:cxn ang="10800000">
                  <a:pos x="wd2" y="hd2"/>
                </a:cxn>
                <a:cxn ang="16200000">
                  <a:pos x="wd2" y="hd2"/>
                </a:cxn>
              </a:cxnLst>
              <a:rect l="0" t="0" r="r" b="b"/>
              <a:pathLst>
                <a:path w="21600" h="21600" extrusionOk="0">
                  <a:moveTo>
                    <a:pt x="11368" y="12706"/>
                  </a:moveTo>
                  <a:cubicBezTo>
                    <a:pt x="6821" y="11435"/>
                    <a:pt x="6821" y="11435"/>
                    <a:pt x="6821" y="11435"/>
                  </a:cubicBezTo>
                  <a:cubicBezTo>
                    <a:pt x="4547" y="10165"/>
                    <a:pt x="2274" y="9529"/>
                    <a:pt x="2274" y="8894"/>
                  </a:cubicBezTo>
                  <a:cubicBezTo>
                    <a:pt x="1137" y="7624"/>
                    <a:pt x="0" y="6988"/>
                    <a:pt x="0" y="5718"/>
                  </a:cubicBezTo>
                  <a:cubicBezTo>
                    <a:pt x="0" y="3812"/>
                    <a:pt x="1137" y="2541"/>
                    <a:pt x="3411" y="1906"/>
                  </a:cubicBezTo>
                  <a:cubicBezTo>
                    <a:pt x="5684" y="635"/>
                    <a:pt x="7958" y="0"/>
                    <a:pt x="11368" y="0"/>
                  </a:cubicBezTo>
                  <a:cubicBezTo>
                    <a:pt x="14779" y="0"/>
                    <a:pt x="17053" y="635"/>
                    <a:pt x="20463" y="1271"/>
                  </a:cubicBezTo>
                  <a:cubicBezTo>
                    <a:pt x="20463" y="5082"/>
                    <a:pt x="20463" y="5082"/>
                    <a:pt x="20463" y="5082"/>
                  </a:cubicBezTo>
                  <a:cubicBezTo>
                    <a:pt x="17053" y="3812"/>
                    <a:pt x="14779" y="2541"/>
                    <a:pt x="11368" y="2541"/>
                  </a:cubicBezTo>
                  <a:cubicBezTo>
                    <a:pt x="9095" y="2541"/>
                    <a:pt x="7958" y="3176"/>
                    <a:pt x="6821" y="3176"/>
                  </a:cubicBezTo>
                  <a:cubicBezTo>
                    <a:pt x="5684" y="3812"/>
                    <a:pt x="4547" y="4447"/>
                    <a:pt x="4547" y="5082"/>
                  </a:cubicBezTo>
                  <a:cubicBezTo>
                    <a:pt x="4547" y="5718"/>
                    <a:pt x="5684" y="6353"/>
                    <a:pt x="6821" y="6988"/>
                  </a:cubicBezTo>
                  <a:cubicBezTo>
                    <a:pt x="6821" y="7624"/>
                    <a:pt x="9095" y="8259"/>
                    <a:pt x="10232" y="8894"/>
                  </a:cubicBezTo>
                  <a:cubicBezTo>
                    <a:pt x="14779" y="10165"/>
                    <a:pt x="14779" y="10165"/>
                    <a:pt x="14779" y="10165"/>
                  </a:cubicBezTo>
                  <a:cubicBezTo>
                    <a:pt x="19326" y="11435"/>
                    <a:pt x="21600" y="13976"/>
                    <a:pt x="21600" y="15882"/>
                  </a:cubicBezTo>
                  <a:cubicBezTo>
                    <a:pt x="21600" y="17788"/>
                    <a:pt x="20463" y="19059"/>
                    <a:pt x="18189" y="20329"/>
                  </a:cubicBezTo>
                  <a:cubicBezTo>
                    <a:pt x="15916" y="21600"/>
                    <a:pt x="13642" y="21600"/>
                    <a:pt x="10232" y="21600"/>
                  </a:cubicBezTo>
                  <a:cubicBezTo>
                    <a:pt x="6821" y="21600"/>
                    <a:pt x="3411" y="20965"/>
                    <a:pt x="0" y="19694"/>
                  </a:cubicBezTo>
                  <a:cubicBezTo>
                    <a:pt x="0" y="15882"/>
                    <a:pt x="0" y="15882"/>
                    <a:pt x="0" y="15882"/>
                  </a:cubicBezTo>
                  <a:cubicBezTo>
                    <a:pt x="3411" y="18424"/>
                    <a:pt x="6821" y="19059"/>
                    <a:pt x="10232" y="19059"/>
                  </a:cubicBezTo>
                  <a:cubicBezTo>
                    <a:pt x="12505" y="19059"/>
                    <a:pt x="13642" y="19059"/>
                    <a:pt x="14779" y="18424"/>
                  </a:cubicBezTo>
                  <a:cubicBezTo>
                    <a:pt x="15916" y="17788"/>
                    <a:pt x="15916" y="17153"/>
                    <a:pt x="15916" y="16518"/>
                  </a:cubicBezTo>
                  <a:cubicBezTo>
                    <a:pt x="15916" y="15247"/>
                    <a:pt x="14779" y="13976"/>
                    <a:pt x="11368" y="12706"/>
                  </a:cubicBez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227" name="Line 145"/>
            <p:cNvSpPr/>
            <p:nvPr/>
          </p:nvSpPr>
          <p:spPr>
            <a:xfrm>
              <a:off x="120649" y="987425"/>
              <a:ext cx="215901"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28" name="Line 146"/>
            <p:cNvSpPr/>
            <p:nvPr/>
          </p:nvSpPr>
          <p:spPr>
            <a:xfrm>
              <a:off x="423862" y="987425"/>
              <a:ext cx="215901"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29" name="Line 147"/>
            <p:cNvSpPr/>
            <p:nvPr/>
          </p:nvSpPr>
          <p:spPr>
            <a:xfrm>
              <a:off x="727075" y="987425"/>
              <a:ext cx="215900"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30" name="Line 148"/>
            <p:cNvSpPr/>
            <p:nvPr/>
          </p:nvSpPr>
          <p:spPr>
            <a:xfrm>
              <a:off x="1030287" y="987425"/>
              <a:ext cx="215901"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31" name="Line 149"/>
            <p:cNvSpPr/>
            <p:nvPr/>
          </p:nvSpPr>
          <p:spPr>
            <a:xfrm>
              <a:off x="1333500" y="987425"/>
              <a:ext cx="217488"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32" name="Line 150"/>
            <p:cNvSpPr/>
            <p:nvPr/>
          </p:nvSpPr>
          <p:spPr>
            <a:xfrm>
              <a:off x="1636713" y="987425"/>
              <a:ext cx="214314"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33" name="Line 151"/>
            <p:cNvSpPr/>
            <p:nvPr/>
          </p:nvSpPr>
          <p:spPr>
            <a:xfrm>
              <a:off x="1941513" y="987425"/>
              <a:ext cx="212726"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34" name="Line 152"/>
            <p:cNvSpPr/>
            <p:nvPr/>
          </p:nvSpPr>
          <p:spPr>
            <a:xfrm>
              <a:off x="120649" y="631825"/>
              <a:ext cx="2033589"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35" name="Line 153"/>
            <p:cNvSpPr/>
            <p:nvPr/>
          </p:nvSpPr>
          <p:spPr>
            <a:xfrm>
              <a:off x="120649" y="1343025"/>
              <a:ext cx="215901"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36" name="Line 154"/>
            <p:cNvSpPr/>
            <p:nvPr/>
          </p:nvSpPr>
          <p:spPr>
            <a:xfrm>
              <a:off x="423862" y="1343025"/>
              <a:ext cx="215901"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37" name="Line 155"/>
            <p:cNvSpPr/>
            <p:nvPr/>
          </p:nvSpPr>
          <p:spPr>
            <a:xfrm>
              <a:off x="727075" y="1343025"/>
              <a:ext cx="215900"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38" name="Line 156"/>
            <p:cNvSpPr/>
            <p:nvPr/>
          </p:nvSpPr>
          <p:spPr>
            <a:xfrm>
              <a:off x="1030287" y="1343025"/>
              <a:ext cx="215901"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39" name="Line 157"/>
            <p:cNvSpPr/>
            <p:nvPr/>
          </p:nvSpPr>
          <p:spPr>
            <a:xfrm>
              <a:off x="1333500" y="1343025"/>
              <a:ext cx="217488"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40" name="Line 158"/>
            <p:cNvSpPr/>
            <p:nvPr/>
          </p:nvSpPr>
          <p:spPr>
            <a:xfrm>
              <a:off x="1636713" y="1343025"/>
              <a:ext cx="214314"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41" name="Line 159"/>
            <p:cNvSpPr/>
            <p:nvPr/>
          </p:nvSpPr>
          <p:spPr>
            <a:xfrm>
              <a:off x="1941513" y="1343025"/>
              <a:ext cx="212726"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42" name="Line 160"/>
            <p:cNvSpPr/>
            <p:nvPr/>
          </p:nvSpPr>
          <p:spPr>
            <a:xfrm>
              <a:off x="120649" y="1698625"/>
              <a:ext cx="215901"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43" name="Line 161"/>
            <p:cNvSpPr/>
            <p:nvPr/>
          </p:nvSpPr>
          <p:spPr>
            <a:xfrm>
              <a:off x="423862" y="1698625"/>
              <a:ext cx="215901"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44" name="Line 162"/>
            <p:cNvSpPr/>
            <p:nvPr/>
          </p:nvSpPr>
          <p:spPr>
            <a:xfrm>
              <a:off x="727075" y="1698625"/>
              <a:ext cx="215900"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45" name="Line 163"/>
            <p:cNvSpPr/>
            <p:nvPr/>
          </p:nvSpPr>
          <p:spPr>
            <a:xfrm>
              <a:off x="1030287" y="1698625"/>
              <a:ext cx="215901"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46" name="Line 164"/>
            <p:cNvSpPr/>
            <p:nvPr/>
          </p:nvSpPr>
          <p:spPr>
            <a:xfrm>
              <a:off x="1333500" y="1698625"/>
              <a:ext cx="217488"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47" name="Line 165"/>
            <p:cNvSpPr/>
            <p:nvPr/>
          </p:nvSpPr>
          <p:spPr>
            <a:xfrm>
              <a:off x="1636713" y="1698625"/>
              <a:ext cx="214314"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48" name="Line 166"/>
            <p:cNvSpPr/>
            <p:nvPr/>
          </p:nvSpPr>
          <p:spPr>
            <a:xfrm>
              <a:off x="1941513" y="1698625"/>
              <a:ext cx="212726"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49" name="Line 167"/>
            <p:cNvSpPr/>
            <p:nvPr/>
          </p:nvSpPr>
          <p:spPr>
            <a:xfrm>
              <a:off x="120649" y="2055812"/>
              <a:ext cx="215901"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50" name="Line 168"/>
            <p:cNvSpPr/>
            <p:nvPr/>
          </p:nvSpPr>
          <p:spPr>
            <a:xfrm>
              <a:off x="423862" y="2055812"/>
              <a:ext cx="215901"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51" name="Line 169"/>
            <p:cNvSpPr/>
            <p:nvPr/>
          </p:nvSpPr>
          <p:spPr>
            <a:xfrm>
              <a:off x="727075" y="2055812"/>
              <a:ext cx="215900"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52" name="Line 170"/>
            <p:cNvSpPr/>
            <p:nvPr/>
          </p:nvSpPr>
          <p:spPr>
            <a:xfrm>
              <a:off x="1030287" y="2055812"/>
              <a:ext cx="215901"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53" name="Line 171"/>
            <p:cNvSpPr/>
            <p:nvPr/>
          </p:nvSpPr>
          <p:spPr>
            <a:xfrm>
              <a:off x="1333500" y="2055812"/>
              <a:ext cx="217488"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54" name="Line 172"/>
            <p:cNvSpPr/>
            <p:nvPr/>
          </p:nvSpPr>
          <p:spPr>
            <a:xfrm>
              <a:off x="1636713" y="2055812"/>
              <a:ext cx="214314"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55" name="Line 173"/>
            <p:cNvSpPr/>
            <p:nvPr/>
          </p:nvSpPr>
          <p:spPr>
            <a:xfrm>
              <a:off x="1941513" y="2055812"/>
              <a:ext cx="212726"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56" name="Line 174"/>
            <p:cNvSpPr/>
            <p:nvPr/>
          </p:nvSpPr>
          <p:spPr>
            <a:xfrm>
              <a:off x="120649" y="2411412"/>
              <a:ext cx="215901"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57" name="Line 175"/>
            <p:cNvSpPr/>
            <p:nvPr/>
          </p:nvSpPr>
          <p:spPr>
            <a:xfrm>
              <a:off x="423862" y="2411412"/>
              <a:ext cx="215901"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58" name="Line 176"/>
            <p:cNvSpPr/>
            <p:nvPr/>
          </p:nvSpPr>
          <p:spPr>
            <a:xfrm>
              <a:off x="727075" y="2411412"/>
              <a:ext cx="215900"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59" name="Line 177"/>
            <p:cNvSpPr/>
            <p:nvPr/>
          </p:nvSpPr>
          <p:spPr>
            <a:xfrm>
              <a:off x="1030287" y="2411412"/>
              <a:ext cx="215901"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60" name="Line 178"/>
            <p:cNvSpPr/>
            <p:nvPr/>
          </p:nvSpPr>
          <p:spPr>
            <a:xfrm>
              <a:off x="1333500" y="2411412"/>
              <a:ext cx="217488"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61" name="Line 179"/>
            <p:cNvSpPr/>
            <p:nvPr/>
          </p:nvSpPr>
          <p:spPr>
            <a:xfrm>
              <a:off x="1636713" y="2411412"/>
              <a:ext cx="214314"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62" name="Line 180"/>
            <p:cNvSpPr/>
            <p:nvPr/>
          </p:nvSpPr>
          <p:spPr>
            <a:xfrm>
              <a:off x="1941513" y="2411412"/>
              <a:ext cx="212726"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grpSp>
      <p:grpSp>
        <p:nvGrpSpPr>
          <p:cNvPr id="309" name="Group 273"/>
          <p:cNvGrpSpPr/>
          <p:nvPr/>
        </p:nvGrpSpPr>
        <p:grpSpPr>
          <a:xfrm>
            <a:off x="715962" y="1795463"/>
            <a:ext cx="2281240" cy="2551114"/>
            <a:chOff x="0" y="0"/>
            <a:chExt cx="2281238" cy="2551113"/>
          </a:xfrm>
        </p:grpSpPr>
        <p:sp>
          <p:nvSpPr>
            <p:cNvPr id="264" name="Freeform 181"/>
            <p:cNvSpPr/>
            <p:nvPr/>
          </p:nvSpPr>
          <p:spPr>
            <a:xfrm>
              <a:off x="-1" y="-1"/>
              <a:ext cx="2281240" cy="2551115"/>
            </a:xfrm>
            <a:custGeom>
              <a:avLst/>
              <a:gdLst/>
              <a:ahLst/>
              <a:cxnLst>
                <a:cxn ang="0">
                  <a:pos x="wd2" y="hd2"/>
                </a:cxn>
                <a:cxn ang="5400000">
                  <a:pos x="wd2" y="hd2"/>
                </a:cxn>
                <a:cxn ang="10800000">
                  <a:pos x="wd2" y="hd2"/>
                </a:cxn>
                <a:cxn ang="16200000">
                  <a:pos x="wd2" y="hd2"/>
                </a:cxn>
              </a:cxnLst>
              <a:rect l="0" t="0" r="r" b="b"/>
              <a:pathLst>
                <a:path w="21600" h="21600" extrusionOk="0">
                  <a:moveTo>
                    <a:pt x="17880" y="0"/>
                  </a:moveTo>
                  <a:cubicBezTo>
                    <a:pt x="3720" y="0"/>
                    <a:pt x="3720" y="0"/>
                    <a:pt x="3720" y="0"/>
                  </a:cubicBezTo>
                  <a:cubicBezTo>
                    <a:pt x="1670" y="0"/>
                    <a:pt x="0" y="1486"/>
                    <a:pt x="0" y="3311"/>
                  </a:cubicBezTo>
                  <a:cubicBezTo>
                    <a:pt x="0" y="3462"/>
                    <a:pt x="0" y="3462"/>
                    <a:pt x="0" y="3462"/>
                  </a:cubicBezTo>
                  <a:cubicBezTo>
                    <a:pt x="0" y="19700"/>
                    <a:pt x="0" y="19700"/>
                    <a:pt x="0" y="19700"/>
                  </a:cubicBezTo>
                  <a:cubicBezTo>
                    <a:pt x="0" y="20753"/>
                    <a:pt x="951" y="21600"/>
                    <a:pt x="2135" y="21600"/>
                  </a:cubicBezTo>
                  <a:cubicBezTo>
                    <a:pt x="19465" y="21600"/>
                    <a:pt x="19465" y="21600"/>
                    <a:pt x="19465" y="21600"/>
                  </a:cubicBezTo>
                  <a:cubicBezTo>
                    <a:pt x="20649" y="21600"/>
                    <a:pt x="21600" y="20753"/>
                    <a:pt x="21600" y="19700"/>
                  </a:cubicBezTo>
                  <a:cubicBezTo>
                    <a:pt x="21600" y="3462"/>
                    <a:pt x="21600" y="3462"/>
                    <a:pt x="21600" y="3462"/>
                  </a:cubicBezTo>
                  <a:cubicBezTo>
                    <a:pt x="21600" y="3311"/>
                    <a:pt x="21600" y="3311"/>
                    <a:pt x="21600" y="3311"/>
                  </a:cubicBezTo>
                  <a:cubicBezTo>
                    <a:pt x="21600" y="1486"/>
                    <a:pt x="19951" y="0"/>
                    <a:pt x="17880" y="0"/>
                  </a:cubicBezTo>
                  <a:close/>
                </a:path>
              </a:pathLst>
            </a:custGeom>
            <a:solidFill>
              <a:srgbClr val="FFFFFF"/>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t">
              <a:noAutofit/>
            </a:bodyPr>
            <a:lstStyle/>
            <a:p>
              <a:endParaRPr/>
            </a:p>
          </p:txBody>
        </p:sp>
        <p:sp>
          <p:nvSpPr>
            <p:cNvPr id="265" name="Freeform 182"/>
            <p:cNvSpPr/>
            <p:nvPr/>
          </p:nvSpPr>
          <p:spPr>
            <a:xfrm>
              <a:off x="214312" y="498475"/>
              <a:ext cx="42864" cy="74614"/>
            </a:xfrm>
            <a:custGeom>
              <a:avLst/>
              <a:gdLst/>
              <a:ahLst/>
              <a:cxnLst>
                <a:cxn ang="0">
                  <a:pos x="wd2" y="hd2"/>
                </a:cxn>
                <a:cxn ang="5400000">
                  <a:pos x="wd2" y="hd2"/>
                </a:cxn>
                <a:cxn ang="10800000">
                  <a:pos x="wd2" y="hd2"/>
                </a:cxn>
                <a:cxn ang="16200000">
                  <a:pos x="wd2" y="hd2"/>
                </a:cxn>
              </a:cxnLst>
              <a:rect l="0" t="0" r="r" b="b"/>
              <a:pathLst>
                <a:path w="21600" h="21600" extrusionOk="0">
                  <a:moveTo>
                    <a:pt x="11368" y="12706"/>
                  </a:moveTo>
                  <a:cubicBezTo>
                    <a:pt x="6821" y="11435"/>
                    <a:pt x="6821" y="11435"/>
                    <a:pt x="6821" y="11435"/>
                  </a:cubicBezTo>
                  <a:cubicBezTo>
                    <a:pt x="4547" y="10165"/>
                    <a:pt x="2274" y="9529"/>
                    <a:pt x="1137" y="8894"/>
                  </a:cubicBezTo>
                  <a:cubicBezTo>
                    <a:pt x="0" y="7624"/>
                    <a:pt x="0" y="6988"/>
                    <a:pt x="0" y="5718"/>
                  </a:cubicBezTo>
                  <a:cubicBezTo>
                    <a:pt x="0" y="3812"/>
                    <a:pt x="1137" y="2541"/>
                    <a:pt x="2274" y="1906"/>
                  </a:cubicBezTo>
                  <a:cubicBezTo>
                    <a:pt x="4547" y="635"/>
                    <a:pt x="7958" y="0"/>
                    <a:pt x="11368" y="0"/>
                  </a:cubicBezTo>
                  <a:cubicBezTo>
                    <a:pt x="13642" y="0"/>
                    <a:pt x="17053" y="635"/>
                    <a:pt x="19326" y="1271"/>
                  </a:cubicBezTo>
                  <a:cubicBezTo>
                    <a:pt x="19326" y="5082"/>
                    <a:pt x="19326" y="5082"/>
                    <a:pt x="19326" y="5082"/>
                  </a:cubicBezTo>
                  <a:cubicBezTo>
                    <a:pt x="17053" y="3812"/>
                    <a:pt x="13642" y="2541"/>
                    <a:pt x="10232" y="2541"/>
                  </a:cubicBezTo>
                  <a:cubicBezTo>
                    <a:pt x="9095" y="2541"/>
                    <a:pt x="7958" y="3176"/>
                    <a:pt x="6821" y="3176"/>
                  </a:cubicBezTo>
                  <a:cubicBezTo>
                    <a:pt x="5684" y="3812"/>
                    <a:pt x="4547" y="4447"/>
                    <a:pt x="4547" y="5082"/>
                  </a:cubicBezTo>
                  <a:cubicBezTo>
                    <a:pt x="4547" y="5718"/>
                    <a:pt x="4547" y="6353"/>
                    <a:pt x="5684" y="6988"/>
                  </a:cubicBezTo>
                  <a:cubicBezTo>
                    <a:pt x="6821" y="7624"/>
                    <a:pt x="7958" y="8259"/>
                    <a:pt x="10232" y="8894"/>
                  </a:cubicBezTo>
                  <a:cubicBezTo>
                    <a:pt x="13642" y="10165"/>
                    <a:pt x="13642" y="10165"/>
                    <a:pt x="13642" y="10165"/>
                  </a:cubicBezTo>
                  <a:cubicBezTo>
                    <a:pt x="19326" y="11435"/>
                    <a:pt x="21600" y="13976"/>
                    <a:pt x="21600" y="15882"/>
                  </a:cubicBezTo>
                  <a:cubicBezTo>
                    <a:pt x="21600" y="17788"/>
                    <a:pt x="20463" y="19059"/>
                    <a:pt x="18189" y="20329"/>
                  </a:cubicBezTo>
                  <a:cubicBezTo>
                    <a:pt x="15916" y="21600"/>
                    <a:pt x="13642" y="21600"/>
                    <a:pt x="10232" y="21600"/>
                  </a:cubicBezTo>
                  <a:cubicBezTo>
                    <a:pt x="5684" y="21600"/>
                    <a:pt x="2274" y="20965"/>
                    <a:pt x="0" y="19694"/>
                  </a:cubicBezTo>
                  <a:cubicBezTo>
                    <a:pt x="0" y="15882"/>
                    <a:pt x="0" y="15882"/>
                    <a:pt x="0" y="15882"/>
                  </a:cubicBezTo>
                  <a:cubicBezTo>
                    <a:pt x="2274" y="18424"/>
                    <a:pt x="5684" y="19059"/>
                    <a:pt x="10232" y="19059"/>
                  </a:cubicBezTo>
                  <a:cubicBezTo>
                    <a:pt x="11368" y="19059"/>
                    <a:pt x="13642" y="19059"/>
                    <a:pt x="14779" y="18424"/>
                  </a:cubicBezTo>
                  <a:cubicBezTo>
                    <a:pt x="15916" y="17788"/>
                    <a:pt x="15916" y="17153"/>
                    <a:pt x="15916" y="16518"/>
                  </a:cubicBezTo>
                  <a:cubicBezTo>
                    <a:pt x="15916" y="15247"/>
                    <a:pt x="14779" y="13976"/>
                    <a:pt x="11368" y="12706"/>
                  </a:cubicBez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266" name="Freeform 183"/>
            <p:cNvSpPr/>
            <p:nvPr/>
          </p:nvSpPr>
          <p:spPr>
            <a:xfrm>
              <a:off x="501650" y="500062"/>
              <a:ext cx="71439" cy="73026"/>
            </a:xfrm>
            <a:custGeom>
              <a:avLst/>
              <a:gdLst/>
              <a:ahLst/>
              <a:cxnLst>
                <a:cxn ang="0">
                  <a:pos x="wd2" y="hd2"/>
                </a:cxn>
                <a:cxn ang="5400000">
                  <a:pos x="wd2" y="hd2"/>
                </a:cxn>
                <a:cxn ang="10800000">
                  <a:pos x="wd2" y="hd2"/>
                </a:cxn>
                <a:cxn ang="16200000">
                  <a:pos x="wd2" y="hd2"/>
                </a:cxn>
              </a:cxnLst>
              <a:rect l="0" t="0" r="r" b="b"/>
              <a:pathLst>
                <a:path w="21600" h="21600" extrusionOk="0">
                  <a:moveTo>
                    <a:pt x="18240" y="0"/>
                  </a:moveTo>
                  <a:lnTo>
                    <a:pt x="21600" y="0"/>
                  </a:lnTo>
                  <a:lnTo>
                    <a:pt x="21600" y="21600"/>
                  </a:lnTo>
                  <a:lnTo>
                    <a:pt x="18240" y="21600"/>
                  </a:lnTo>
                  <a:lnTo>
                    <a:pt x="18240" y="4696"/>
                  </a:lnTo>
                  <a:lnTo>
                    <a:pt x="11040" y="13148"/>
                  </a:lnTo>
                  <a:lnTo>
                    <a:pt x="3360" y="4696"/>
                  </a:lnTo>
                  <a:lnTo>
                    <a:pt x="3360" y="21600"/>
                  </a:lnTo>
                  <a:lnTo>
                    <a:pt x="0" y="21600"/>
                  </a:lnTo>
                  <a:lnTo>
                    <a:pt x="0" y="0"/>
                  </a:lnTo>
                  <a:lnTo>
                    <a:pt x="3360" y="0"/>
                  </a:lnTo>
                  <a:lnTo>
                    <a:pt x="11040" y="8452"/>
                  </a:lnTo>
                  <a:lnTo>
                    <a:pt x="18240" y="0"/>
                  </a:ln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267" name="Freeform 184"/>
            <p:cNvSpPr/>
            <p:nvPr/>
          </p:nvSpPr>
          <p:spPr>
            <a:xfrm>
              <a:off x="803275" y="498475"/>
              <a:ext cx="63501" cy="746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3217"/>
                  </a:lnTo>
                  <a:lnTo>
                    <a:pt x="12960" y="3217"/>
                  </a:lnTo>
                  <a:lnTo>
                    <a:pt x="12960" y="21600"/>
                  </a:lnTo>
                  <a:lnTo>
                    <a:pt x="9180" y="21600"/>
                  </a:lnTo>
                  <a:lnTo>
                    <a:pt x="9180" y="3217"/>
                  </a:lnTo>
                  <a:lnTo>
                    <a:pt x="0" y="3217"/>
                  </a:lnTo>
                  <a:lnTo>
                    <a:pt x="0" y="0"/>
                  </a:ln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268" name="Freeform 185"/>
            <p:cNvSpPr/>
            <p:nvPr/>
          </p:nvSpPr>
          <p:spPr>
            <a:xfrm>
              <a:off x="1092200" y="500062"/>
              <a:ext cx="112713" cy="73026"/>
            </a:xfrm>
            <a:custGeom>
              <a:avLst/>
              <a:gdLst/>
              <a:ahLst/>
              <a:cxnLst>
                <a:cxn ang="0">
                  <a:pos x="wd2" y="hd2"/>
                </a:cxn>
                <a:cxn ang="5400000">
                  <a:pos x="wd2" y="hd2"/>
                </a:cxn>
                <a:cxn ang="10800000">
                  <a:pos x="wd2" y="hd2"/>
                </a:cxn>
                <a:cxn ang="16200000">
                  <a:pos x="wd2" y="hd2"/>
                </a:cxn>
              </a:cxnLst>
              <a:rect l="0" t="0" r="r" b="b"/>
              <a:pathLst>
                <a:path w="21600" h="21600" extrusionOk="0">
                  <a:moveTo>
                    <a:pt x="19470" y="0"/>
                  </a:moveTo>
                  <a:lnTo>
                    <a:pt x="21600" y="0"/>
                  </a:lnTo>
                  <a:lnTo>
                    <a:pt x="15820" y="21600"/>
                  </a:lnTo>
                  <a:lnTo>
                    <a:pt x="15211" y="21600"/>
                  </a:lnTo>
                  <a:lnTo>
                    <a:pt x="10648" y="4226"/>
                  </a:lnTo>
                  <a:lnTo>
                    <a:pt x="5780" y="21600"/>
                  </a:lnTo>
                  <a:lnTo>
                    <a:pt x="5476" y="21600"/>
                  </a:lnTo>
                  <a:lnTo>
                    <a:pt x="0" y="0"/>
                  </a:lnTo>
                  <a:lnTo>
                    <a:pt x="1521" y="0"/>
                  </a:lnTo>
                  <a:lnTo>
                    <a:pt x="5780" y="15026"/>
                  </a:lnTo>
                  <a:lnTo>
                    <a:pt x="9735" y="0"/>
                  </a:lnTo>
                  <a:lnTo>
                    <a:pt x="11865" y="0"/>
                  </a:lnTo>
                  <a:lnTo>
                    <a:pt x="15820" y="15026"/>
                  </a:lnTo>
                  <a:lnTo>
                    <a:pt x="19470" y="0"/>
                  </a:ln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269" name="Freeform 186"/>
            <p:cNvSpPr/>
            <p:nvPr/>
          </p:nvSpPr>
          <p:spPr>
            <a:xfrm>
              <a:off x="1428750" y="498475"/>
              <a:ext cx="61914" cy="746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3217"/>
                  </a:lnTo>
                  <a:lnTo>
                    <a:pt x="13292" y="3217"/>
                  </a:lnTo>
                  <a:lnTo>
                    <a:pt x="13292" y="21600"/>
                  </a:lnTo>
                  <a:lnTo>
                    <a:pt x="9415" y="21600"/>
                  </a:lnTo>
                  <a:lnTo>
                    <a:pt x="9415" y="3217"/>
                  </a:lnTo>
                  <a:lnTo>
                    <a:pt x="0" y="3217"/>
                  </a:lnTo>
                  <a:lnTo>
                    <a:pt x="0" y="0"/>
                  </a:ln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270" name="Freeform 187"/>
            <p:cNvSpPr/>
            <p:nvPr/>
          </p:nvSpPr>
          <p:spPr>
            <a:xfrm>
              <a:off x="1736725" y="500062"/>
              <a:ext cx="39688" cy="730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817"/>
                  </a:lnTo>
                  <a:lnTo>
                    <a:pt x="6048" y="2817"/>
                  </a:lnTo>
                  <a:lnTo>
                    <a:pt x="6048" y="8452"/>
                  </a:lnTo>
                  <a:lnTo>
                    <a:pt x="21600" y="8452"/>
                  </a:lnTo>
                  <a:lnTo>
                    <a:pt x="21600" y="11270"/>
                  </a:lnTo>
                  <a:lnTo>
                    <a:pt x="6048" y="11270"/>
                  </a:lnTo>
                  <a:lnTo>
                    <a:pt x="6048" y="21600"/>
                  </a:lnTo>
                  <a:lnTo>
                    <a:pt x="0" y="21600"/>
                  </a:lnTo>
                  <a:lnTo>
                    <a:pt x="0" y="0"/>
                  </a:ln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271" name="Freeform 188"/>
            <p:cNvSpPr/>
            <p:nvPr/>
          </p:nvSpPr>
          <p:spPr>
            <a:xfrm>
              <a:off x="2019300" y="498475"/>
              <a:ext cx="42863" cy="74614"/>
            </a:xfrm>
            <a:custGeom>
              <a:avLst/>
              <a:gdLst/>
              <a:ahLst/>
              <a:cxnLst>
                <a:cxn ang="0">
                  <a:pos x="wd2" y="hd2"/>
                </a:cxn>
                <a:cxn ang="5400000">
                  <a:pos x="wd2" y="hd2"/>
                </a:cxn>
                <a:cxn ang="10800000">
                  <a:pos x="wd2" y="hd2"/>
                </a:cxn>
                <a:cxn ang="16200000">
                  <a:pos x="wd2" y="hd2"/>
                </a:cxn>
              </a:cxnLst>
              <a:rect l="0" t="0" r="r" b="b"/>
              <a:pathLst>
                <a:path w="21600" h="21600" extrusionOk="0">
                  <a:moveTo>
                    <a:pt x="11368" y="12706"/>
                  </a:moveTo>
                  <a:cubicBezTo>
                    <a:pt x="7958" y="11435"/>
                    <a:pt x="7958" y="11435"/>
                    <a:pt x="7958" y="11435"/>
                  </a:cubicBezTo>
                  <a:cubicBezTo>
                    <a:pt x="4547" y="10165"/>
                    <a:pt x="3411" y="9529"/>
                    <a:pt x="2274" y="8894"/>
                  </a:cubicBezTo>
                  <a:cubicBezTo>
                    <a:pt x="1137" y="7624"/>
                    <a:pt x="0" y="6988"/>
                    <a:pt x="0" y="5718"/>
                  </a:cubicBezTo>
                  <a:cubicBezTo>
                    <a:pt x="0" y="3812"/>
                    <a:pt x="1137" y="2541"/>
                    <a:pt x="3411" y="1906"/>
                  </a:cubicBezTo>
                  <a:cubicBezTo>
                    <a:pt x="5684" y="635"/>
                    <a:pt x="7958" y="0"/>
                    <a:pt x="11368" y="0"/>
                  </a:cubicBezTo>
                  <a:cubicBezTo>
                    <a:pt x="14779" y="0"/>
                    <a:pt x="18189" y="635"/>
                    <a:pt x="20463" y="1271"/>
                  </a:cubicBezTo>
                  <a:cubicBezTo>
                    <a:pt x="20463" y="5082"/>
                    <a:pt x="20463" y="5082"/>
                    <a:pt x="20463" y="5082"/>
                  </a:cubicBezTo>
                  <a:cubicBezTo>
                    <a:pt x="17053" y="3812"/>
                    <a:pt x="14779" y="2541"/>
                    <a:pt x="11368" y="2541"/>
                  </a:cubicBezTo>
                  <a:cubicBezTo>
                    <a:pt x="10232" y="2541"/>
                    <a:pt x="7958" y="3176"/>
                    <a:pt x="6821" y="3176"/>
                  </a:cubicBezTo>
                  <a:cubicBezTo>
                    <a:pt x="5684" y="3812"/>
                    <a:pt x="5684" y="4447"/>
                    <a:pt x="5684" y="5082"/>
                  </a:cubicBezTo>
                  <a:cubicBezTo>
                    <a:pt x="5684" y="5718"/>
                    <a:pt x="5684" y="6353"/>
                    <a:pt x="6821" y="6988"/>
                  </a:cubicBezTo>
                  <a:cubicBezTo>
                    <a:pt x="7958" y="7624"/>
                    <a:pt x="9095" y="8259"/>
                    <a:pt x="10232" y="8894"/>
                  </a:cubicBezTo>
                  <a:cubicBezTo>
                    <a:pt x="14779" y="10165"/>
                    <a:pt x="14779" y="10165"/>
                    <a:pt x="14779" y="10165"/>
                  </a:cubicBezTo>
                  <a:cubicBezTo>
                    <a:pt x="19326" y="11435"/>
                    <a:pt x="21600" y="13976"/>
                    <a:pt x="21600" y="15882"/>
                  </a:cubicBezTo>
                  <a:cubicBezTo>
                    <a:pt x="21600" y="17788"/>
                    <a:pt x="20463" y="19059"/>
                    <a:pt x="19326" y="20329"/>
                  </a:cubicBezTo>
                  <a:cubicBezTo>
                    <a:pt x="17053" y="21600"/>
                    <a:pt x="13642" y="21600"/>
                    <a:pt x="11368" y="21600"/>
                  </a:cubicBezTo>
                  <a:cubicBezTo>
                    <a:pt x="6821" y="21600"/>
                    <a:pt x="3411" y="20965"/>
                    <a:pt x="0" y="19694"/>
                  </a:cubicBezTo>
                  <a:cubicBezTo>
                    <a:pt x="0" y="15882"/>
                    <a:pt x="0" y="15882"/>
                    <a:pt x="0" y="15882"/>
                  </a:cubicBezTo>
                  <a:cubicBezTo>
                    <a:pt x="3411" y="18424"/>
                    <a:pt x="6821" y="19059"/>
                    <a:pt x="10232" y="19059"/>
                  </a:cubicBezTo>
                  <a:cubicBezTo>
                    <a:pt x="12505" y="19059"/>
                    <a:pt x="13642" y="19059"/>
                    <a:pt x="14779" y="18424"/>
                  </a:cubicBezTo>
                  <a:cubicBezTo>
                    <a:pt x="15916" y="17788"/>
                    <a:pt x="17053" y="17153"/>
                    <a:pt x="17053" y="16518"/>
                  </a:cubicBezTo>
                  <a:cubicBezTo>
                    <a:pt x="17053" y="15247"/>
                    <a:pt x="14779" y="13976"/>
                    <a:pt x="11368" y="12706"/>
                  </a:cubicBez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272" name="Line 189"/>
            <p:cNvSpPr/>
            <p:nvPr/>
          </p:nvSpPr>
          <p:spPr>
            <a:xfrm>
              <a:off x="120650" y="987425"/>
              <a:ext cx="215901"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73" name="Line 190"/>
            <p:cNvSpPr/>
            <p:nvPr/>
          </p:nvSpPr>
          <p:spPr>
            <a:xfrm>
              <a:off x="423862" y="987425"/>
              <a:ext cx="217488"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74" name="Line 191"/>
            <p:cNvSpPr/>
            <p:nvPr/>
          </p:nvSpPr>
          <p:spPr>
            <a:xfrm>
              <a:off x="727075" y="987425"/>
              <a:ext cx="217489"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75" name="Line 192"/>
            <p:cNvSpPr/>
            <p:nvPr/>
          </p:nvSpPr>
          <p:spPr>
            <a:xfrm>
              <a:off x="1031875" y="987425"/>
              <a:ext cx="215900"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76" name="Line 193"/>
            <p:cNvSpPr/>
            <p:nvPr/>
          </p:nvSpPr>
          <p:spPr>
            <a:xfrm>
              <a:off x="1335087" y="987425"/>
              <a:ext cx="215901"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77" name="Line 194"/>
            <p:cNvSpPr/>
            <p:nvPr/>
          </p:nvSpPr>
          <p:spPr>
            <a:xfrm>
              <a:off x="1638300" y="987425"/>
              <a:ext cx="215900"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78" name="Line 195"/>
            <p:cNvSpPr/>
            <p:nvPr/>
          </p:nvSpPr>
          <p:spPr>
            <a:xfrm>
              <a:off x="1941512" y="987425"/>
              <a:ext cx="215901"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79" name="Line 196"/>
            <p:cNvSpPr/>
            <p:nvPr/>
          </p:nvSpPr>
          <p:spPr>
            <a:xfrm>
              <a:off x="120649" y="631825"/>
              <a:ext cx="2036765"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80" name="Line 197"/>
            <p:cNvSpPr/>
            <p:nvPr/>
          </p:nvSpPr>
          <p:spPr>
            <a:xfrm>
              <a:off x="120650" y="1343025"/>
              <a:ext cx="215901"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81" name="Line 198"/>
            <p:cNvSpPr/>
            <p:nvPr/>
          </p:nvSpPr>
          <p:spPr>
            <a:xfrm>
              <a:off x="423862" y="1343025"/>
              <a:ext cx="217488"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82" name="Line 199"/>
            <p:cNvSpPr/>
            <p:nvPr/>
          </p:nvSpPr>
          <p:spPr>
            <a:xfrm>
              <a:off x="727075" y="1343025"/>
              <a:ext cx="217489"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83" name="Line 200"/>
            <p:cNvSpPr/>
            <p:nvPr/>
          </p:nvSpPr>
          <p:spPr>
            <a:xfrm>
              <a:off x="1031875" y="1343025"/>
              <a:ext cx="215900"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84" name="Line 201"/>
            <p:cNvSpPr/>
            <p:nvPr/>
          </p:nvSpPr>
          <p:spPr>
            <a:xfrm>
              <a:off x="1335087" y="1343025"/>
              <a:ext cx="215901"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85" name="Line 202"/>
            <p:cNvSpPr/>
            <p:nvPr/>
          </p:nvSpPr>
          <p:spPr>
            <a:xfrm>
              <a:off x="1638300" y="1343025"/>
              <a:ext cx="215900"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86" name="Line 203"/>
            <p:cNvSpPr/>
            <p:nvPr/>
          </p:nvSpPr>
          <p:spPr>
            <a:xfrm>
              <a:off x="1941512" y="1343025"/>
              <a:ext cx="215901"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87" name="Line 204"/>
            <p:cNvSpPr/>
            <p:nvPr/>
          </p:nvSpPr>
          <p:spPr>
            <a:xfrm>
              <a:off x="120650" y="1698625"/>
              <a:ext cx="215901"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88" name="Line 205"/>
            <p:cNvSpPr/>
            <p:nvPr/>
          </p:nvSpPr>
          <p:spPr>
            <a:xfrm>
              <a:off x="423862" y="1698625"/>
              <a:ext cx="217488"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89" name="Line 206"/>
            <p:cNvSpPr/>
            <p:nvPr/>
          </p:nvSpPr>
          <p:spPr>
            <a:xfrm>
              <a:off x="727075" y="1698625"/>
              <a:ext cx="217489"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90" name="Line 207"/>
            <p:cNvSpPr/>
            <p:nvPr/>
          </p:nvSpPr>
          <p:spPr>
            <a:xfrm>
              <a:off x="1031875" y="1698625"/>
              <a:ext cx="215900"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91" name="Line 208"/>
            <p:cNvSpPr/>
            <p:nvPr/>
          </p:nvSpPr>
          <p:spPr>
            <a:xfrm>
              <a:off x="1335087" y="1698625"/>
              <a:ext cx="215901"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92" name="Line 209"/>
            <p:cNvSpPr/>
            <p:nvPr/>
          </p:nvSpPr>
          <p:spPr>
            <a:xfrm>
              <a:off x="1638300" y="1698625"/>
              <a:ext cx="215900"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93" name="Line 210"/>
            <p:cNvSpPr/>
            <p:nvPr/>
          </p:nvSpPr>
          <p:spPr>
            <a:xfrm>
              <a:off x="1941512" y="1698625"/>
              <a:ext cx="215901"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94" name="Line 211"/>
            <p:cNvSpPr/>
            <p:nvPr/>
          </p:nvSpPr>
          <p:spPr>
            <a:xfrm>
              <a:off x="120650" y="2055812"/>
              <a:ext cx="215901"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95" name="Line 212"/>
            <p:cNvSpPr/>
            <p:nvPr/>
          </p:nvSpPr>
          <p:spPr>
            <a:xfrm>
              <a:off x="423862" y="2055812"/>
              <a:ext cx="217488"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96" name="Line 213"/>
            <p:cNvSpPr/>
            <p:nvPr/>
          </p:nvSpPr>
          <p:spPr>
            <a:xfrm>
              <a:off x="727075" y="2055812"/>
              <a:ext cx="217489"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97" name="Line 214"/>
            <p:cNvSpPr/>
            <p:nvPr/>
          </p:nvSpPr>
          <p:spPr>
            <a:xfrm>
              <a:off x="1031875" y="2055812"/>
              <a:ext cx="215900"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98" name="Line 215"/>
            <p:cNvSpPr/>
            <p:nvPr/>
          </p:nvSpPr>
          <p:spPr>
            <a:xfrm>
              <a:off x="1335087" y="2055812"/>
              <a:ext cx="215901"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99" name="Line 216"/>
            <p:cNvSpPr/>
            <p:nvPr/>
          </p:nvSpPr>
          <p:spPr>
            <a:xfrm>
              <a:off x="1638300" y="2055812"/>
              <a:ext cx="215900"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00" name="Line 217"/>
            <p:cNvSpPr/>
            <p:nvPr/>
          </p:nvSpPr>
          <p:spPr>
            <a:xfrm>
              <a:off x="1941512" y="2055812"/>
              <a:ext cx="215901"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01" name="Line 218"/>
            <p:cNvSpPr/>
            <p:nvPr/>
          </p:nvSpPr>
          <p:spPr>
            <a:xfrm>
              <a:off x="120650" y="2411412"/>
              <a:ext cx="215901"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02" name="Line 219"/>
            <p:cNvSpPr/>
            <p:nvPr/>
          </p:nvSpPr>
          <p:spPr>
            <a:xfrm>
              <a:off x="423862" y="2411412"/>
              <a:ext cx="217488"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03" name="Line 220"/>
            <p:cNvSpPr/>
            <p:nvPr/>
          </p:nvSpPr>
          <p:spPr>
            <a:xfrm>
              <a:off x="727075" y="2411412"/>
              <a:ext cx="217489"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04" name="Line 221"/>
            <p:cNvSpPr/>
            <p:nvPr/>
          </p:nvSpPr>
          <p:spPr>
            <a:xfrm>
              <a:off x="1031875" y="2411412"/>
              <a:ext cx="215900"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05" name="Line 222"/>
            <p:cNvSpPr/>
            <p:nvPr/>
          </p:nvSpPr>
          <p:spPr>
            <a:xfrm>
              <a:off x="1335087" y="2411412"/>
              <a:ext cx="215901"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06" name="Line 223"/>
            <p:cNvSpPr/>
            <p:nvPr/>
          </p:nvSpPr>
          <p:spPr>
            <a:xfrm>
              <a:off x="1638300" y="2411412"/>
              <a:ext cx="215900"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07" name="Line 224"/>
            <p:cNvSpPr/>
            <p:nvPr/>
          </p:nvSpPr>
          <p:spPr>
            <a:xfrm>
              <a:off x="1941512" y="2411412"/>
              <a:ext cx="215901"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08" name="Freeform 225"/>
            <p:cNvSpPr/>
            <p:nvPr/>
          </p:nvSpPr>
          <p:spPr>
            <a:xfrm>
              <a:off x="-1" y="0"/>
              <a:ext cx="2281240" cy="4095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0" y="21600"/>
                    <a:pt x="0" y="21600"/>
                    <a:pt x="0" y="21600"/>
                  </a:cubicBezTo>
                  <a:cubicBezTo>
                    <a:pt x="0" y="20661"/>
                    <a:pt x="0" y="20661"/>
                    <a:pt x="0" y="20661"/>
                  </a:cubicBezTo>
                  <a:cubicBezTo>
                    <a:pt x="0" y="9274"/>
                    <a:pt x="1670" y="0"/>
                    <a:pt x="3720" y="0"/>
                  </a:cubicBezTo>
                  <a:cubicBezTo>
                    <a:pt x="17880" y="0"/>
                    <a:pt x="17880" y="0"/>
                    <a:pt x="17880" y="0"/>
                  </a:cubicBezTo>
                  <a:cubicBezTo>
                    <a:pt x="19951" y="0"/>
                    <a:pt x="21600" y="9274"/>
                    <a:pt x="21600" y="20661"/>
                  </a:cubicBezTo>
                  <a:lnTo>
                    <a:pt x="21600" y="21600"/>
                  </a:ln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grpSp>
      <p:grpSp>
        <p:nvGrpSpPr>
          <p:cNvPr id="355" name="Group 271"/>
          <p:cNvGrpSpPr/>
          <p:nvPr/>
        </p:nvGrpSpPr>
        <p:grpSpPr>
          <a:xfrm>
            <a:off x="6146799" y="1795463"/>
            <a:ext cx="2281240" cy="2551114"/>
            <a:chOff x="0" y="0"/>
            <a:chExt cx="2281238" cy="2551113"/>
          </a:xfrm>
        </p:grpSpPr>
        <p:sp>
          <p:nvSpPr>
            <p:cNvPr id="310" name="Freeform 226"/>
            <p:cNvSpPr/>
            <p:nvPr/>
          </p:nvSpPr>
          <p:spPr>
            <a:xfrm>
              <a:off x="-1" y="-1"/>
              <a:ext cx="2281240" cy="2551115"/>
            </a:xfrm>
            <a:custGeom>
              <a:avLst/>
              <a:gdLst/>
              <a:ahLst/>
              <a:cxnLst>
                <a:cxn ang="0">
                  <a:pos x="wd2" y="hd2"/>
                </a:cxn>
                <a:cxn ang="5400000">
                  <a:pos x="wd2" y="hd2"/>
                </a:cxn>
                <a:cxn ang="10800000">
                  <a:pos x="wd2" y="hd2"/>
                </a:cxn>
                <a:cxn ang="16200000">
                  <a:pos x="wd2" y="hd2"/>
                </a:cxn>
              </a:cxnLst>
              <a:rect l="0" t="0" r="r" b="b"/>
              <a:pathLst>
                <a:path w="21600" h="21600" extrusionOk="0">
                  <a:moveTo>
                    <a:pt x="17880" y="0"/>
                  </a:moveTo>
                  <a:cubicBezTo>
                    <a:pt x="3720" y="0"/>
                    <a:pt x="3720" y="0"/>
                    <a:pt x="3720" y="0"/>
                  </a:cubicBezTo>
                  <a:cubicBezTo>
                    <a:pt x="1649" y="0"/>
                    <a:pt x="0" y="1486"/>
                    <a:pt x="0" y="3311"/>
                  </a:cubicBezTo>
                  <a:cubicBezTo>
                    <a:pt x="0" y="3462"/>
                    <a:pt x="0" y="3462"/>
                    <a:pt x="0" y="3462"/>
                  </a:cubicBezTo>
                  <a:cubicBezTo>
                    <a:pt x="0" y="19700"/>
                    <a:pt x="0" y="19700"/>
                    <a:pt x="0" y="19700"/>
                  </a:cubicBezTo>
                  <a:cubicBezTo>
                    <a:pt x="0" y="20753"/>
                    <a:pt x="951" y="21600"/>
                    <a:pt x="2135" y="21600"/>
                  </a:cubicBezTo>
                  <a:cubicBezTo>
                    <a:pt x="19465" y="21600"/>
                    <a:pt x="19465" y="21600"/>
                    <a:pt x="19465" y="21600"/>
                  </a:cubicBezTo>
                  <a:cubicBezTo>
                    <a:pt x="20649" y="21600"/>
                    <a:pt x="21600" y="20753"/>
                    <a:pt x="21600" y="19700"/>
                  </a:cubicBezTo>
                  <a:cubicBezTo>
                    <a:pt x="21600" y="3462"/>
                    <a:pt x="21600" y="3462"/>
                    <a:pt x="21600" y="3462"/>
                  </a:cubicBezTo>
                  <a:cubicBezTo>
                    <a:pt x="21600" y="3311"/>
                    <a:pt x="21600" y="3311"/>
                    <a:pt x="21600" y="3311"/>
                  </a:cubicBezTo>
                  <a:cubicBezTo>
                    <a:pt x="21600" y="1486"/>
                    <a:pt x="19930" y="0"/>
                    <a:pt x="17880" y="0"/>
                  </a:cubicBezTo>
                  <a:close/>
                </a:path>
              </a:pathLst>
            </a:custGeom>
            <a:solidFill>
              <a:srgbClr val="FFFFFF"/>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t">
              <a:noAutofit/>
            </a:bodyPr>
            <a:lstStyle/>
            <a:p>
              <a:endParaRPr/>
            </a:p>
          </p:txBody>
        </p:sp>
        <p:sp>
          <p:nvSpPr>
            <p:cNvPr id="311" name="Freeform 227"/>
            <p:cNvSpPr/>
            <p:nvPr/>
          </p:nvSpPr>
          <p:spPr>
            <a:xfrm>
              <a:off x="-1" y="0"/>
              <a:ext cx="2281240" cy="4095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0" y="21600"/>
                    <a:pt x="0" y="21600"/>
                    <a:pt x="0" y="21600"/>
                  </a:cubicBezTo>
                  <a:cubicBezTo>
                    <a:pt x="0" y="20661"/>
                    <a:pt x="0" y="20661"/>
                    <a:pt x="0" y="20661"/>
                  </a:cubicBezTo>
                  <a:cubicBezTo>
                    <a:pt x="0" y="9274"/>
                    <a:pt x="1649" y="0"/>
                    <a:pt x="3720" y="0"/>
                  </a:cubicBezTo>
                  <a:cubicBezTo>
                    <a:pt x="17880" y="0"/>
                    <a:pt x="17880" y="0"/>
                    <a:pt x="17880" y="0"/>
                  </a:cubicBezTo>
                  <a:cubicBezTo>
                    <a:pt x="19930" y="0"/>
                    <a:pt x="21600" y="9274"/>
                    <a:pt x="21600" y="20661"/>
                  </a:cubicBezTo>
                  <a:lnTo>
                    <a:pt x="21600" y="21600"/>
                  </a:ln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312" name="Freeform 228"/>
            <p:cNvSpPr/>
            <p:nvPr/>
          </p:nvSpPr>
          <p:spPr>
            <a:xfrm>
              <a:off x="212725" y="498475"/>
              <a:ext cx="42864" cy="74614"/>
            </a:xfrm>
            <a:custGeom>
              <a:avLst/>
              <a:gdLst/>
              <a:ahLst/>
              <a:cxnLst>
                <a:cxn ang="0">
                  <a:pos x="wd2" y="hd2"/>
                </a:cxn>
                <a:cxn ang="5400000">
                  <a:pos x="wd2" y="hd2"/>
                </a:cxn>
                <a:cxn ang="10800000">
                  <a:pos x="wd2" y="hd2"/>
                </a:cxn>
                <a:cxn ang="16200000">
                  <a:pos x="wd2" y="hd2"/>
                </a:cxn>
              </a:cxnLst>
              <a:rect l="0" t="0" r="r" b="b"/>
              <a:pathLst>
                <a:path w="21600" h="21600" extrusionOk="0">
                  <a:moveTo>
                    <a:pt x="11368" y="12706"/>
                  </a:moveTo>
                  <a:cubicBezTo>
                    <a:pt x="6821" y="11435"/>
                    <a:pt x="6821" y="11435"/>
                    <a:pt x="6821" y="11435"/>
                  </a:cubicBezTo>
                  <a:cubicBezTo>
                    <a:pt x="4547" y="10165"/>
                    <a:pt x="3411" y="9529"/>
                    <a:pt x="2274" y="8894"/>
                  </a:cubicBezTo>
                  <a:cubicBezTo>
                    <a:pt x="1137" y="7624"/>
                    <a:pt x="0" y="6988"/>
                    <a:pt x="0" y="5718"/>
                  </a:cubicBezTo>
                  <a:cubicBezTo>
                    <a:pt x="0" y="3812"/>
                    <a:pt x="1137" y="2541"/>
                    <a:pt x="3411" y="1906"/>
                  </a:cubicBezTo>
                  <a:cubicBezTo>
                    <a:pt x="5684" y="635"/>
                    <a:pt x="7958" y="0"/>
                    <a:pt x="11368" y="0"/>
                  </a:cubicBezTo>
                  <a:cubicBezTo>
                    <a:pt x="14779" y="0"/>
                    <a:pt x="17053" y="635"/>
                    <a:pt x="20463" y="1271"/>
                  </a:cubicBezTo>
                  <a:cubicBezTo>
                    <a:pt x="20463" y="5082"/>
                    <a:pt x="20463" y="5082"/>
                    <a:pt x="20463" y="5082"/>
                  </a:cubicBezTo>
                  <a:cubicBezTo>
                    <a:pt x="17053" y="3812"/>
                    <a:pt x="14779" y="2541"/>
                    <a:pt x="11368" y="2541"/>
                  </a:cubicBezTo>
                  <a:cubicBezTo>
                    <a:pt x="9095" y="2541"/>
                    <a:pt x="7958" y="3176"/>
                    <a:pt x="6821" y="3176"/>
                  </a:cubicBezTo>
                  <a:cubicBezTo>
                    <a:pt x="5684" y="3812"/>
                    <a:pt x="5684" y="4447"/>
                    <a:pt x="5684" y="5082"/>
                  </a:cubicBezTo>
                  <a:cubicBezTo>
                    <a:pt x="5684" y="5718"/>
                    <a:pt x="5684" y="6353"/>
                    <a:pt x="6821" y="6988"/>
                  </a:cubicBezTo>
                  <a:cubicBezTo>
                    <a:pt x="6821" y="7624"/>
                    <a:pt x="9095" y="8259"/>
                    <a:pt x="10232" y="8894"/>
                  </a:cubicBezTo>
                  <a:cubicBezTo>
                    <a:pt x="14779" y="10165"/>
                    <a:pt x="14779" y="10165"/>
                    <a:pt x="14779" y="10165"/>
                  </a:cubicBezTo>
                  <a:cubicBezTo>
                    <a:pt x="19326" y="11435"/>
                    <a:pt x="21600" y="13976"/>
                    <a:pt x="21600" y="15882"/>
                  </a:cubicBezTo>
                  <a:cubicBezTo>
                    <a:pt x="21600" y="17788"/>
                    <a:pt x="20463" y="19059"/>
                    <a:pt x="18189" y="20329"/>
                  </a:cubicBezTo>
                  <a:cubicBezTo>
                    <a:pt x="17053" y="21600"/>
                    <a:pt x="13642" y="21600"/>
                    <a:pt x="10232" y="21600"/>
                  </a:cubicBezTo>
                  <a:cubicBezTo>
                    <a:pt x="6821" y="21600"/>
                    <a:pt x="3411" y="20965"/>
                    <a:pt x="0" y="19694"/>
                  </a:cubicBezTo>
                  <a:cubicBezTo>
                    <a:pt x="0" y="15882"/>
                    <a:pt x="0" y="15882"/>
                    <a:pt x="0" y="15882"/>
                  </a:cubicBezTo>
                  <a:cubicBezTo>
                    <a:pt x="3411" y="18424"/>
                    <a:pt x="6821" y="19059"/>
                    <a:pt x="10232" y="19059"/>
                  </a:cubicBezTo>
                  <a:cubicBezTo>
                    <a:pt x="12505" y="19059"/>
                    <a:pt x="13642" y="19059"/>
                    <a:pt x="14779" y="18424"/>
                  </a:cubicBezTo>
                  <a:cubicBezTo>
                    <a:pt x="15916" y="17788"/>
                    <a:pt x="17053" y="17153"/>
                    <a:pt x="17053" y="16518"/>
                  </a:cubicBezTo>
                  <a:cubicBezTo>
                    <a:pt x="17053" y="15247"/>
                    <a:pt x="14779" y="13976"/>
                    <a:pt x="11368" y="12706"/>
                  </a:cubicBez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313" name="Freeform 229"/>
            <p:cNvSpPr/>
            <p:nvPr/>
          </p:nvSpPr>
          <p:spPr>
            <a:xfrm>
              <a:off x="503238" y="500062"/>
              <a:ext cx="68264" cy="73026"/>
            </a:xfrm>
            <a:custGeom>
              <a:avLst/>
              <a:gdLst/>
              <a:ahLst/>
              <a:cxnLst>
                <a:cxn ang="0">
                  <a:pos x="wd2" y="hd2"/>
                </a:cxn>
                <a:cxn ang="5400000">
                  <a:pos x="wd2" y="hd2"/>
                </a:cxn>
                <a:cxn ang="10800000">
                  <a:pos x="wd2" y="hd2"/>
                </a:cxn>
                <a:cxn ang="16200000">
                  <a:pos x="wd2" y="hd2"/>
                </a:cxn>
              </a:cxnLst>
              <a:rect l="0" t="0" r="r" b="b"/>
              <a:pathLst>
                <a:path w="21600" h="21600" extrusionOk="0">
                  <a:moveTo>
                    <a:pt x="18586" y="0"/>
                  </a:moveTo>
                  <a:lnTo>
                    <a:pt x="21600" y="0"/>
                  </a:lnTo>
                  <a:lnTo>
                    <a:pt x="21600" y="21600"/>
                  </a:lnTo>
                  <a:lnTo>
                    <a:pt x="18084" y="21600"/>
                  </a:lnTo>
                  <a:lnTo>
                    <a:pt x="18084" y="4696"/>
                  </a:lnTo>
                  <a:lnTo>
                    <a:pt x="11051" y="13148"/>
                  </a:lnTo>
                  <a:lnTo>
                    <a:pt x="10549" y="13148"/>
                  </a:lnTo>
                  <a:lnTo>
                    <a:pt x="3516" y="4696"/>
                  </a:lnTo>
                  <a:lnTo>
                    <a:pt x="3516" y="21600"/>
                  </a:lnTo>
                  <a:lnTo>
                    <a:pt x="0" y="21600"/>
                  </a:lnTo>
                  <a:lnTo>
                    <a:pt x="0" y="0"/>
                  </a:lnTo>
                  <a:lnTo>
                    <a:pt x="2512" y="0"/>
                  </a:lnTo>
                  <a:lnTo>
                    <a:pt x="11051" y="8452"/>
                  </a:lnTo>
                  <a:lnTo>
                    <a:pt x="18586" y="0"/>
                  </a:ln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314" name="Freeform 230"/>
            <p:cNvSpPr/>
            <p:nvPr/>
          </p:nvSpPr>
          <p:spPr>
            <a:xfrm>
              <a:off x="803275" y="498475"/>
              <a:ext cx="63501" cy="746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3217"/>
                  </a:lnTo>
                  <a:lnTo>
                    <a:pt x="12420" y="3217"/>
                  </a:lnTo>
                  <a:lnTo>
                    <a:pt x="12420" y="21600"/>
                  </a:lnTo>
                  <a:lnTo>
                    <a:pt x="8640" y="21600"/>
                  </a:lnTo>
                  <a:lnTo>
                    <a:pt x="8640" y="3217"/>
                  </a:lnTo>
                  <a:lnTo>
                    <a:pt x="0" y="3217"/>
                  </a:lnTo>
                  <a:lnTo>
                    <a:pt x="0" y="0"/>
                  </a:ln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315" name="Freeform 231"/>
            <p:cNvSpPr/>
            <p:nvPr/>
          </p:nvSpPr>
          <p:spPr>
            <a:xfrm>
              <a:off x="1089025" y="500062"/>
              <a:ext cx="114300" cy="73026"/>
            </a:xfrm>
            <a:custGeom>
              <a:avLst/>
              <a:gdLst/>
              <a:ahLst/>
              <a:cxnLst>
                <a:cxn ang="0">
                  <a:pos x="wd2" y="hd2"/>
                </a:cxn>
                <a:cxn ang="5400000">
                  <a:pos x="wd2" y="hd2"/>
                </a:cxn>
                <a:cxn ang="10800000">
                  <a:pos x="wd2" y="hd2"/>
                </a:cxn>
                <a:cxn ang="16200000">
                  <a:pos x="wd2" y="hd2"/>
                </a:cxn>
              </a:cxnLst>
              <a:rect l="0" t="0" r="r" b="b"/>
              <a:pathLst>
                <a:path w="21600" h="21600" extrusionOk="0">
                  <a:moveTo>
                    <a:pt x="19800" y="0"/>
                  </a:moveTo>
                  <a:lnTo>
                    <a:pt x="21600" y="0"/>
                  </a:lnTo>
                  <a:lnTo>
                    <a:pt x="16200" y="21600"/>
                  </a:lnTo>
                  <a:lnTo>
                    <a:pt x="15600" y="21600"/>
                  </a:lnTo>
                  <a:lnTo>
                    <a:pt x="11100" y="4226"/>
                  </a:lnTo>
                  <a:lnTo>
                    <a:pt x="6300" y="21600"/>
                  </a:lnTo>
                  <a:lnTo>
                    <a:pt x="6000" y="21600"/>
                  </a:lnTo>
                  <a:lnTo>
                    <a:pt x="0" y="0"/>
                  </a:lnTo>
                  <a:lnTo>
                    <a:pt x="2100" y="0"/>
                  </a:lnTo>
                  <a:lnTo>
                    <a:pt x="6000" y="15026"/>
                  </a:lnTo>
                  <a:lnTo>
                    <a:pt x="10200" y="0"/>
                  </a:lnTo>
                  <a:lnTo>
                    <a:pt x="12000" y="0"/>
                  </a:lnTo>
                  <a:lnTo>
                    <a:pt x="16200" y="15026"/>
                  </a:lnTo>
                  <a:lnTo>
                    <a:pt x="19800" y="0"/>
                  </a:ln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316" name="Freeform 232"/>
            <p:cNvSpPr/>
            <p:nvPr/>
          </p:nvSpPr>
          <p:spPr>
            <a:xfrm>
              <a:off x="1428750" y="498475"/>
              <a:ext cx="61914" cy="746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3217"/>
                  </a:lnTo>
                  <a:lnTo>
                    <a:pt x="12185" y="3217"/>
                  </a:lnTo>
                  <a:lnTo>
                    <a:pt x="12185" y="21600"/>
                  </a:lnTo>
                  <a:lnTo>
                    <a:pt x="8308" y="21600"/>
                  </a:lnTo>
                  <a:lnTo>
                    <a:pt x="8308" y="3217"/>
                  </a:lnTo>
                  <a:lnTo>
                    <a:pt x="0" y="3217"/>
                  </a:lnTo>
                  <a:lnTo>
                    <a:pt x="0" y="0"/>
                  </a:ln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317" name="Freeform 233"/>
            <p:cNvSpPr/>
            <p:nvPr/>
          </p:nvSpPr>
          <p:spPr>
            <a:xfrm>
              <a:off x="1736725" y="500062"/>
              <a:ext cx="39688" cy="730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817"/>
                  </a:lnTo>
                  <a:lnTo>
                    <a:pt x="6048" y="2817"/>
                  </a:lnTo>
                  <a:lnTo>
                    <a:pt x="6048" y="8452"/>
                  </a:lnTo>
                  <a:lnTo>
                    <a:pt x="21600" y="8452"/>
                  </a:lnTo>
                  <a:lnTo>
                    <a:pt x="21600" y="11270"/>
                  </a:lnTo>
                  <a:lnTo>
                    <a:pt x="6048" y="11270"/>
                  </a:lnTo>
                  <a:lnTo>
                    <a:pt x="6048" y="21600"/>
                  </a:lnTo>
                  <a:lnTo>
                    <a:pt x="0" y="21600"/>
                  </a:lnTo>
                  <a:lnTo>
                    <a:pt x="0" y="0"/>
                  </a:ln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318" name="Freeform 234"/>
            <p:cNvSpPr/>
            <p:nvPr/>
          </p:nvSpPr>
          <p:spPr>
            <a:xfrm>
              <a:off x="2019300" y="498475"/>
              <a:ext cx="42863" cy="74614"/>
            </a:xfrm>
            <a:custGeom>
              <a:avLst/>
              <a:gdLst/>
              <a:ahLst/>
              <a:cxnLst>
                <a:cxn ang="0">
                  <a:pos x="wd2" y="hd2"/>
                </a:cxn>
                <a:cxn ang="5400000">
                  <a:pos x="wd2" y="hd2"/>
                </a:cxn>
                <a:cxn ang="10800000">
                  <a:pos x="wd2" y="hd2"/>
                </a:cxn>
                <a:cxn ang="16200000">
                  <a:pos x="wd2" y="hd2"/>
                </a:cxn>
              </a:cxnLst>
              <a:rect l="0" t="0" r="r" b="b"/>
              <a:pathLst>
                <a:path w="21600" h="21600" extrusionOk="0">
                  <a:moveTo>
                    <a:pt x="11368" y="12706"/>
                  </a:moveTo>
                  <a:cubicBezTo>
                    <a:pt x="6821" y="11435"/>
                    <a:pt x="6821" y="11435"/>
                    <a:pt x="6821" y="11435"/>
                  </a:cubicBezTo>
                  <a:cubicBezTo>
                    <a:pt x="4547" y="10165"/>
                    <a:pt x="2274" y="9529"/>
                    <a:pt x="1137" y="8894"/>
                  </a:cubicBezTo>
                  <a:cubicBezTo>
                    <a:pt x="0" y="7624"/>
                    <a:pt x="0" y="6988"/>
                    <a:pt x="0" y="5718"/>
                  </a:cubicBezTo>
                  <a:cubicBezTo>
                    <a:pt x="0" y="3812"/>
                    <a:pt x="1137" y="2541"/>
                    <a:pt x="3411" y="1906"/>
                  </a:cubicBezTo>
                  <a:cubicBezTo>
                    <a:pt x="4547" y="635"/>
                    <a:pt x="7958" y="0"/>
                    <a:pt x="11368" y="0"/>
                  </a:cubicBezTo>
                  <a:cubicBezTo>
                    <a:pt x="14779" y="0"/>
                    <a:pt x="17053" y="635"/>
                    <a:pt x="19326" y="1271"/>
                  </a:cubicBezTo>
                  <a:cubicBezTo>
                    <a:pt x="19326" y="5082"/>
                    <a:pt x="19326" y="5082"/>
                    <a:pt x="19326" y="5082"/>
                  </a:cubicBezTo>
                  <a:cubicBezTo>
                    <a:pt x="17053" y="3812"/>
                    <a:pt x="13642" y="2541"/>
                    <a:pt x="11368" y="2541"/>
                  </a:cubicBezTo>
                  <a:cubicBezTo>
                    <a:pt x="9095" y="2541"/>
                    <a:pt x="7958" y="3176"/>
                    <a:pt x="6821" y="3176"/>
                  </a:cubicBezTo>
                  <a:cubicBezTo>
                    <a:pt x="5684" y="3812"/>
                    <a:pt x="4547" y="4447"/>
                    <a:pt x="4547" y="5082"/>
                  </a:cubicBezTo>
                  <a:cubicBezTo>
                    <a:pt x="4547" y="5718"/>
                    <a:pt x="5684" y="6353"/>
                    <a:pt x="5684" y="6988"/>
                  </a:cubicBezTo>
                  <a:cubicBezTo>
                    <a:pt x="6821" y="7624"/>
                    <a:pt x="7958" y="8259"/>
                    <a:pt x="10232" y="8894"/>
                  </a:cubicBezTo>
                  <a:cubicBezTo>
                    <a:pt x="14779" y="10165"/>
                    <a:pt x="14779" y="10165"/>
                    <a:pt x="14779" y="10165"/>
                  </a:cubicBezTo>
                  <a:cubicBezTo>
                    <a:pt x="19326" y="11435"/>
                    <a:pt x="21600" y="13976"/>
                    <a:pt x="21600" y="15882"/>
                  </a:cubicBezTo>
                  <a:cubicBezTo>
                    <a:pt x="21600" y="17788"/>
                    <a:pt x="20463" y="19059"/>
                    <a:pt x="18189" y="20329"/>
                  </a:cubicBezTo>
                  <a:cubicBezTo>
                    <a:pt x="15916" y="21600"/>
                    <a:pt x="13642" y="21600"/>
                    <a:pt x="10232" y="21600"/>
                  </a:cubicBezTo>
                  <a:cubicBezTo>
                    <a:pt x="6821" y="21600"/>
                    <a:pt x="3411" y="20965"/>
                    <a:pt x="0" y="19694"/>
                  </a:cubicBezTo>
                  <a:cubicBezTo>
                    <a:pt x="0" y="15882"/>
                    <a:pt x="0" y="15882"/>
                    <a:pt x="0" y="15882"/>
                  </a:cubicBezTo>
                  <a:cubicBezTo>
                    <a:pt x="3411" y="18424"/>
                    <a:pt x="6821" y="19059"/>
                    <a:pt x="10232" y="19059"/>
                  </a:cubicBezTo>
                  <a:cubicBezTo>
                    <a:pt x="11368" y="19059"/>
                    <a:pt x="13642" y="19059"/>
                    <a:pt x="14779" y="18424"/>
                  </a:cubicBezTo>
                  <a:cubicBezTo>
                    <a:pt x="15916" y="17788"/>
                    <a:pt x="15916" y="17153"/>
                    <a:pt x="15916" y="16518"/>
                  </a:cubicBezTo>
                  <a:cubicBezTo>
                    <a:pt x="15916" y="15247"/>
                    <a:pt x="14779" y="13976"/>
                    <a:pt x="11368" y="12706"/>
                  </a:cubicBez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319" name="Line 235"/>
            <p:cNvSpPr/>
            <p:nvPr/>
          </p:nvSpPr>
          <p:spPr>
            <a:xfrm>
              <a:off x="120650" y="987425"/>
              <a:ext cx="217489"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20" name="Line 236"/>
            <p:cNvSpPr/>
            <p:nvPr/>
          </p:nvSpPr>
          <p:spPr>
            <a:xfrm>
              <a:off x="423863" y="987425"/>
              <a:ext cx="217489"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21" name="Line 237"/>
            <p:cNvSpPr/>
            <p:nvPr/>
          </p:nvSpPr>
          <p:spPr>
            <a:xfrm>
              <a:off x="727075" y="987425"/>
              <a:ext cx="214314"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22" name="Line 238"/>
            <p:cNvSpPr/>
            <p:nvPr/>
          </p:nvSpPr>
          <p:spPr>
            <a:xfrm>
              <a:off x="1031875" y="987425"/>
              <a:ext cx="214313"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23" name="Line 239"/>
            <p:cNvSpPr/>
            <p:nvPr/>
          </p:nvSpPr>
          <p:spPr>
            <a:xfrm>
              <a:off x="1331913" y="987425"/>
              <a:ext cx="217489"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24" name="Line 240"/>
            <p:cNvSpPr/>
            <p:nvPr/>
          </p:nvSpPr>
          <p:spPr>
            <a:xfrm>
              <a:off x="1636713" y="987425"/>
              <a:ext cx="215901"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25" name="Line 241"/>
            <p:cNvSpPr/>
            <p:nvPr/>
          </p:nvSpPr>
          <p:spPr>
            <a:xfrm>
              <a:off x="1939925" y="987425"/>
              <a:ext cx="215900"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26" name="Line 242"/>
            <p:cNvSpPr/>
            <p:nvPr/>
          </p:nvSpPr>
          <p:spPr>
            <a:xfrm>
              <a:off x="120650" y="631825"/>
              <a:ext cx="2035176"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27" name="Line 243"/>
            <p:cNvSpPr/>
            <p:nvPr/>
          </p:nvSpPr>
          <p:spPr>
            <a:xfrm>
              <a:off x="120650" y="1343025"/>
              <a:ext cx="217489"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28" name="Line 244"/>
            <p:cNvSpPr/>
            <p:nvPr/>
          </p:nvSpPr>
          <p:spPr>
            <a:xfrm>
              <a:off x="423863" y="1343025"/>
              <a:ext cx="217489"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29" name="Line 245"/>
            <p:cNvSpPr/>
            <p:nvPr/>
          </p:nvSpPr>
          <p:spPr>
            <a:xfrm>
              <a:off x="727075" y="1343025"/>
              <a:ext cx="214314"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30" name="Line 246"/>
            <p:cNvSpPr/>
            <p:nvPr/>
          </p:nvSpPr>
          <p:spPr>
            <a:xfrm>
              <a:off x="1031875" y="1343025"/>
              <a:ext cx="214313"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31" name="Line 247"/>
            <p:cNvSpPr/>
            <p:nvPr/>
          </p:nvSpPr>
          <p:spPr>
            <a:xfrm>
              <a:off x="1331913" y="1343025"/>
              <a:ext cx="217489"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32" name="Line 248"/>
            <p:cNvSpPr/>
            <p:nvPr/>
          </p:nvSpPr>
          <p:spPr>
            <a:xfrm>
              <a:off x="1636713" y="1343025"/>
              <a:ext cx="215901"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33" name="Line 249"/>
            <p:cNvSpPr/>
            <p:nvPr/>
          </p:nvSpPr>
          <p:spPr>
            <a:xfrm>
              <a:off x="1939925" y="1343025"/>
              <a:ext cx="215900"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34" name="Line 250"/>
            <p:cNvSpPr/>
            <p:nvPr/>
          </p:nvSpPr>
          <p:spPr>
            <a:xfrm>
              <a:off x="120650" y="1698625"/>
              <a:ext cx="217489"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35" name="Line 251"/>
            <p:cNvSpPr/>
            <p:nvPr/>
          </p:nvSpPr>
          <p:spPr>
            <a:xfrm>
              <a:off x="423863" y="1698625"/>
              <a:ext cx="217489"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36" name="Line 252"/>
            <p:cNvSpPr/>
            <p:nvPr/>
          </p:nvSpPr>
          <p:spPr>
            <a:xfrm>
              <a:off x="727075" y="1698625"/>
              <a:ext cx="214314"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37" name="Line 253"/>
            <p:cNvSpPr/>
            <p:nvPr/>
          </p:nvSpPr>
          <p:spPr>
            <a:xfrm>
              <a:off x="1031875" y="1698625"/>
              <a:ext cx="214313"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38" name="Line 254"/>
            <p:cNvSpPr/>
            <p:nvPr/>
          </p:nvSpPr>
          <p:spPr>
            <a:xfrm>
              <a:off x="1331913" y="1698625"/>
              <a:ext cx="217489"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39" name="Line 255"/>
            <p:cNvSpPr/>
            <p:nvPr/>
          </p:nvSpPr>
          <p:spPr>
            <a:xfrm>
              <a:off x="1636713" y="1698625"/>
              <a:ext cx="215901"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40" name="Line 256"/>
            <p:cNvSpPr/>
            <p:nvPr/>
          </p:nvSpPr>
          <p:spPr>
            <a:xfrm>
              <a:off x="1939925" y="1698625"/>
              <a:ext cx="215900"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41" name="Line 257"/>
            <p:cNvSpPr/>
            <p:nvPr/>
          </p:nvSpPr>
          <p:spPr>
            <a:xfrm>
              <a:off x="120650" y="2055812"/>
              <a:ext cx="217489"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42" name="Line 258"/>
            <p:cNvSpPr/>
            <p:nvPr/>
          </p:nvSpPr>
          <p:spPr>
            <a:xfrm>
              <a:off x="423863" y="2055812"/>
              <a:ext cx="217489"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43" name="Line 259"/>
            <p:cNvSpPr/>
            <p:nvPr/>
          </p:nvSpPr>
          <p:spPr>
            <a:xfrm>
              <a:off x="727075" y="2055812"/>
              <a:ext cx="214314"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44" name="Line 260"/>
            <p:cNvSpPr/>
            <p:nvPr/>
          </p:nvSpPr>
          <p:spPr>
            <a:xfrm>
              <a:off x="1031875" y="2055812"/>
              <a:ext cx="214313"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45" name="Line 261"/>
            <p:cNvSpPr/>
            <p:nvPr/>
          </p:nvSpPr>
          <p:spPr>
            <a:xfrm>
              <a:off x="1331913" y="2055812"/>
              <a:ext cx="217489"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46" name="Line 262"/>
            <p:cNvSpPr/>
            <p:nvPr/>
          </p:nvSpPr>
          <p:spPr>
            <a:xfrm>
              <a:off x="1636713" y="2055812"/>
              <a:ext cx="215901"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47" name="Line 263"/>
            <p:cNvSpPr/>
            <p:nvPr/>
          </p:nvSpPr>
          <p:spPr>
            <a:xfrm>
              <a:off x="1939925" y="2055812"/>
              <a:ext cx="215900"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48" name="Line 264"/>
            <p:cNvSpPr/>
            <p:nvPr/>
          </p:nvSpPr>
          <p:spPr>
            <a:xfrm>
              <a:off x="120650" y="2411412"/>
              <a:ext cx="217489"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49" name="Line 265"/>
            <p:cNvSpPr/>
            <p:nvPr/>
          </p:nvSpPr>
          <p:spPr>
            <a:xfrm>
              <a:off x="423863" y="2411412"/>
              <a:ext cx="217489"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50" name="Line 266"/>
            <p:cNvSpPr/>
            <p:nvPr/>
          </p:nvSpPr>
          <p:spPr>
            <a:xfrm>
              <a:off x="727075" y="2411412"/>
              <a:ext cx="214314"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51" name="Line 267"/>
            <p:cNvSpPr/>
            <p:nvPr/>
          </p:nvSpPr>
          <p:spPr>
            <a:xfrm>
              <a:off x="1031875" y="2411412"/>
              <a:ext cx="214313"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52" name="Line 268"/>
            <p:cNvSpPr/>
            <p:nvPr/>
          </p:nvSpPr>
          <p:spPr>
            <a:xfrm>
              <a:off x="1331913" y="2411412"/>
              <a:ext cx="217489"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53" name="Line 269"/>
            <p:cNvSpPr/>
            <p:nvPr/>
          </p:nvSpPr>
          <p:spPr>
            <a:xfrm>
              <a:off x="1636713" y="2411412"/>
              <a:ext cx="215901"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54" name="Line 270"/>
            <p:cNvSpPr/>
            <p:nvPr/>
          </p:nvSpPr>
          <p:spPr>
            <a:xfrm>
              <a:off x="1939925" y="2411412"/>
              <a:ext cx="215900"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grpSp>
      <p:sp>
        <p:nvSpPr>
          <p:cNvPr id="356" name="Body Level One…"/>
          <p:cNvSpPr txBox="1">
            <a:spLocks noGrp="1"/>
          </p:cNvSpPr>
          <p:nvPr>
            <p:ph type="body" sz="quarter" idx="1"/>
          </p:nvPr>
        </p:nvSpPr>
        <p:spPr>
          <a:xfrm>
            <a:off x="832654" y="4440887"/>
            <a:ext cx="2077973" cy="446655"/>
          </a:xfrm>
          <a:prstGeom prst="rect">
            <a:avLst/>
          </a:prstGeom>
        </p:spPr>
        <p:txBody>
          <a:bodyPr>
            <a:normAutofit/>
          </a:bodyPr>
          <a:lstStyle>
            <a:lvl1pPr marL="0" indent="0">
              <a:buSzTx/>
              <a:buFontTx/>
              <a:buNone/>
              <a:defRPr>
                <a:solidFill>
                  <a:srgbClr val="1C344D"/>
                </a:solidFill>
                <a:latin typeface="Gill Sans MT"/>
                <a:ea typeface="Gill Sans MT"/>
                <a:cs typeface="Gill Sans MT"/>
                <a:sym typeface="Gill Sans MT"/>
              </a:defRPr>
            </a:lvl1pPr>
            <a:lvl2pPr>
              <a:buFontTx/>
              <a:defRPr>
                <a:solidFill>
                  <a:srgbClr val="1C344D"/>
                </a:solidFill>
                <a:latin typeface="Gill Sans MT"/>
                <a:ea typeface="Gill Sans MT"/>
                <a:cs typeface="Gill Sans MT"/>
                <a:sym typeface="Gill Sans MT"/>
              </a:defRPr>
            </a:lvl2pPr>
            <a:lvl3pPr>
              <a:buFontTx/>
              <a:defRPr>
                <a:solidFill>
                  <a:srgbClr val="1C344D"/>
                </a:solidFill>
                <a:latin typeface="Gill Sans MT"/>
                <a:ea typeface="Gill Sans MT"/>
                <a:cs typeface="Gill Sans MT"/>
                <a:sym typeface="Gill Sans MT"/>
              </a:defRPr>
            </a:lvl3pPr>
            <a:lvl4pPr>
              <a:buFontTx/>
              <a:defRPr>
                <a:solidFill>
                  <a:srgbClr val="1C344D"/>
                </a:solidFill>
                <a:latin typeface="Gill Sans MT"/>
                <a:ea typeface="Gill Sans MT"/>
                <a:cs typeface="Gill Sans MT"/>
                <a:sym typeface="Gill Sans MT"/>
              </a:defRPr>
            </a:lvl4pPr>
            <a:lvl5pPr>
              <a:buFontTx/>
              <a:defRPr>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357" name="Text Placeholder 5"/>
          <p:cNvSpPr>
            <a:spLocks noGrp="1"/>
          </p:cNvSpPr>
          <p:nvPr>
            <p:ph type="body" sz="quarter" idx="21"/>
          </p:nvPr>
        </p:nvSpPr>
        <p:spPr>
          <a:xfrm>
            <a:off x="844986" y="4887541"/>
            <a:ext cx="2077973" cy="1252910"/>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358" name="Text Placeholder 5"/>
          <p:cNvSpPr>
            <a:spLocks noGrp="1"/>
          </p:cNvSpPr>
          <p:nvPr>
            <p:ph type="body" sz="quarter" idx="22"/>
          </p:nvPr>
        </p:nvSpPr>
        <p:spPr>
          <a:xfrm>
            <a:off x="3540492" y="4440887"/>
            <a:ext cx="2077973" cy="446655"/>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359" name="Text Placeholder 5"/>
          <p:cNvSpPr>
            <a:spLocks noGrp="1"/>
          </p:cNvSpPr>
          <p:nvPr>
            <p:ph type="body" sz="quarter" idx="23"/>
          </p:nvPr>
        </p:nvSpPr>
        <p:spPr>
          <a:xfrm>
            <a:off x="3539945" y="4887541"/>
            <a:ext cx="2077973" cy="1252910"/>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360" name="Text Placeholder 5"/>
          <p:cNvSpPr>
            <a:spLocks noGrp="1"/>
          </p:cNvSpPr>
          <p:nvPr>
            <p:ph type="body" sz="quarter" idx="24"/>
          </p:nvPr>
        </p:nvSpPr>
        <p:spPr>
          <a:xfrm>
            <a:off x="6247236" y="4440887"/>
            <a:ext cx="2077973" cy="446655"/>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361" name="Text Placeholder 5"/>
          <p:cNvSpPr>
            <a:spLocks noGrp="1"/>
          </p:cNvSpPr>
          <p:nvPr>
            <p:ph type="body" sz="quarter" idx="25"/>
          </p:nvPr>
        </p:nvSpPr>
        <p:spPr>
          <a:xfrm>
            <a:off x="6246690" y="4887541"/>
            <a:ext cx="2077973" cy="1252910"/>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362" name="Text Placeholder 5"/>
          <p:cNvSpPr>
            <a:spLocks noGrp="1"/>
          </p:cNvSpPr>
          <p:nvPr>
            <p:ph type="body" sz="quarter" idx="26"/>
          </p:nvPr>
        </p:nvSpPr>
        <p:spPr>
          <a:xfrm>
            <a:off x="715963" y="1795460"/>
            <a:ext cx="2281237" cy="406402"/>
          </a:xfrm>
          <a:prstGeom prst="rect">
            <a:avLst/>
          </a:prstGeom>
        </p:spPr>
        <p:txBody>
          <a:bodyPr>
            <a:normAutofit/>
          </a:bodyPr>
          <a:lstStyle/>
          <a:p>
            <a:pPr marL="0" indent="0" algn="ctr">
              <a:buSzTx/>
              <a:buFontTx/>
              <a:buNone/>
              <a:defRPr>
                <a:solidFill>
                  <a:srgbClr val="FFFFFF"/>
                </a:solidFill>
                <a:latin typeface="Gill Sans MT"/>
                <a:ea typeface="Gill Sans MT"/>
                <a:cs typeface="Gill Sans MT"/>
                <a:sym typeface="Gill Sans MT"/>
              </a:defRPr>
            </a:pPr>
            <a:endParaRPr/>
          </a:p>
        </p:txBody>
      </p:sp>
      <p:sp>
        <p:nvSpPr>
          <p:cNvPr id="363" name="Text Placeholder 283"/>
          <p:cNvSpPr>
            <a:spLocks noGrp="1"/>
          </p:cNvSpPr>
          <p:nvPr>
            <p:ph type="body" sz="quarter" idx="27"/>
          </p:nvPr>
        </p:nvSpPr>
        <p:spPr>
          <a:xfrm>
            <a:off x="3432175" y="1795461"/>
            <a:ext cx="2279650" cy="409576"/>
          </a:xfrm>
          <a:prstGeom prst="rect">
            <a:avLst/>
          </a:prstGeom>
        </p:spPr>
        <p:txBody>
          <a:bodyPr>
            <a:normAutofit/>
          </a:bodyPr>
          <a:lstStyle/>
          <a:p>
            <a:pPr marL="0" indent="0" algn="ctr">
              <a:buSzTx/>
              <a:buFontTx/>
              <a:buNone/>
              <a:defRPr>
                <a:solidFill>
                  <a:srgbClr val="FFFFFF"/>
                </a:solidFill>
                <a:latin typeface="Gill Sans MT"/>
                <a:ea typeface="Gill Sans MT"/>
                <a:cs typeface="Gill Sans MT"/>
                <a:sym typeface="Gill Sans MT"/>
              </a:defRPr>
            </a:pPr>
            <a:endParaRPr/>
          </a:p>
        </p:txBody>
      </p:sp>
      <p:sp>
        <p:nvSpPr>
          <p:cNvPr id="364" name="Text Placeholder 285"/>
          <p:cNvSpPr>
            <a:spLocks noGrp="1"/>
          </p:cNvSpPr>
          <p:nvPr>
            <p:ph type="body" sz="quarter" idx="28"/>
          </p:nvPr>
        </p:nvSpPr>
        <p:spPr>
          <a:xfrm>
            <a:off x="6146800" y="1795463"/>
            <a:ext cx="2281239" cy="406401"/>
          </a:xfrm>
          <a:prstGeom prst="rect">
            <a:avLst/>
          </a:prstGeom>
        </p:spPr>
        <p:txBody>
          <a:bodyPr>
            <a:normAutofit/>
          </a:bodyPr>
          <a:lstStyle/>
          <a:p>
            <a:pPr marL="0" indent="0" algn="ctr">
              <a:buSzTx/>
              <a:buFontTx/>
              <a:buNone/>
              <a:defRPr>
                <a:solidFill>
                  <a:srgbClr val="FFFFFF"/>
                </a:solidFill>
              </a:defRPr>
            </a:pPr>
            <a:endParaRPr/>
          </a:p>
        </p:txBody>
      </p:sp>
      <p:sp>
        <p:nvSpPr>
          <p:cNvPr id="365" name="Text Placeholder 3"/>
          <p:cNvSpPr>
            <a:spLocks noGrp="1"/>
          </p:cNvSpPr>
          <p:nvPr>
            <p:ph type="body" sz="quarter" idx="29"/>
          </p:nvPr>
        </p:nvSpPr>
        <p:spPr>
          <a:xfrm>
            <a:off x="347729" y="395397"/>
            <a:ext cx="5647525" cy="699268"/>
          </a:xfrm>
          <a:prstGeom prst="rect">
            <a:avLst/>
          </a:prstGeom>
        </p:spPr>
        <p:txBody>
          <a:bodyPr>
            <a:normAutofit/>
          </a:bodyPr>
          <a:lstStyle/>
          <a:p>
            <a:pPr marL="0" indent="0">
              <a:buSzTx/>
              <a:buFontTx/>
              <a:buNone/>
              <a:defRPr sz="3600" b="1">
                <a:solidFill>
                  <a:srgbClr val="1C344D"/>
                </a:solidFill>
                <a:latin typeface="Gill Sans MT"/>
                <a:ea typeface="Gill Sans MT"/>
                <a:cs typeface="Gill Sans MT"/>
                <a:sym typeface="Gill Sans MT"/>
              </a:defRPr>
            </a:pPr>
            <a:endParaRPr/>
          </a:p>
        </p:txBody>
      </p:sp>
      <p:sp>
        <p:nvSpPr>
          <p:cNvPr id="3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1">
    <p:spTree>
      <p:nvGrpSpPr>
        <p:cNvPr id="1" name=""/>
        <p:cNvGrpSpPr/>
        <p:nvPr/>
      </p:nvGrpSpPr>
      <p:grpSpPr>
        <a:xfrm>
          <a:off x="0" y="0"/>
          <a:ext cx="0" cy="0"/>
          <a:chOff x="0" y="0"/>
          <a:chExt cx="0" cy="0"/>
        </a:xfrm>
      </p:grpSpPr>
      <p:grpSp>
        <p:nvGrpSpPr>
          <p:cNvPr id="398" name="Group 34"/>
          <p:cNvGrpSpPr/>
          <p:nvPr/>
        </p:nvGrpSpPr>
        <p:grpSpPr>
          <a:xfrm>
            <a:off x="845533" y="1624839"/>
            <a:ext cx="2077973" cy="2069247"/>
            <a:chOff x="0" y="0"/>
            <a:chExt cx="2077972" cy="2069245"/>
          </a:xfrm>
        </p:grpSpPr>
        <p:sp>
          <p:nvSpPr>
            <p:cNvPr id="373" name="Oval 6"/>
            <p:cNvSpPr/>
            <p:nvPr/>
          </p:nvSpPr>
          <p:spPr>
            <a:xfrm>
              <a:off x="-1" y="0"/>
              <a:ext cx="2077974" cy="2069246"/>
            </a:xfrm>
            <a:prstGeom prst="ellipse">
              <a:avLst/>
            </a:prstGeom>
            <a:solidFill>
              <a:srgbClr val="FFFFFF"/>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t">
              <a:noAutofit/>
            </a:bodyPr>
            <a:lstStyle/>
            <a:p>
              <a:endParaRPr/>
            </a:p>
          </p:txBody>
        </p:sp>
        <p:sp>
          <p:nvSpPr>
            <p:cNvPr id="374" name="Freeform 9"/>
            <p:cNvSpPr/>
            <p:nvPr/>
          </p:nvSpPr>
          <p:spPr>
            <a:xfrm>
              <a:off x="1003534" y="50176"/>
              <a:ext cx="69812" cy="68722"/>
            </a:xfrm>
            <a:custGeom>
              <a:avLst/>
              <a:gdLst/>
              <a:ahLst/>
              <a:cxnLst>
                <a:cxn ang="0">
                  <a:pos x="wd2" y="hd2"/>
                </a:cxn>
                <a:cxn ang="5400000">
                  <a:pos x="wd2" y="hd2"/>
                </a:cxn>
                <a:cxn ang="10800000">
                  <a:pos x="wd2" y="hd2"/>
                </a:cxn>
                <a:cxn ang="16200000">
                  <a:pos x="wd2" y="hd2"/>
                </a:cxn>
              </a:cxnLst>
              <a:rect l="0" t="0" r="r" b="b"/>
              <a:pathLst>
                <a:path w="21600" h="21600" extrusionOk="0">
                  <a:moveTo>
                    <a:pt x="21600" y="11040"/>
                  </a:moveTo>
                  <a:cubicBezTo>
                    <a:pt x="21600" y="4800"/>
                    <a:pt x="16904" y="0"/>
                    <a:pt x="10800" y="0"/>
                  </a:cubicBezTo>
                  <a:cubicBezTo>
                    <a:pt x="5165" y="0"/>
                    <a:pt x="0" y="4800"/>
                    <a:pt x="0" y="10560"/>
                  </a:cubicBezTo>
                  <a:cubicBezTo>
                    <a:pt x="0" y="16800"/>
                    <a:pt x="4696" y="21600"/>
                    <a:pt x="10800" y="21600"/>
                  </a:cubicBezTo>
                  <a:cubicBezTo>
                    <a:pt x="16435" y="21600"/>
                    <a:pt x="21600" y="16800"/>
                    <a:pt x="21600" y="11040"/>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375" name="Freeform 10"/>
            <p:cNvSpPr/>
            <p:nvPr/>
          </p:nvSpPr>
          <p:spPr>
            <a:xfrm>
              <a:off x="1003534" y="1948165"/>
              <a:ext cx="69812" cy="68722"/>
            </a:xfrm>
            <a:custGeom>
              <a:avLst/>
              <a:gdLst/>
              <a:ahLst/>
              <a:cxnLst>
                <a:cxn ang="0">
                  <a:pos x="wd2" y="hd2"/>
                </a:cxn>
                <a:cxn ang="5400000">
                  <a:pos x="wd2" y="hd2"/>
                </a:cxn>
                <a:cxn ang="10800000">
                  <a:pos x="wd2" y="hd2"/>
                </a:cxn>
                <a:cxn ang="16200000">
                  <a:pos x="wd2" y="hd2"/>
                </a:cxn>
              </a:cxnLst>
              <a:rect l="0" t="0" r="r" b="b"/>
              <a:pathLst>
                <a:path w="21600" h="21600" extrusionOk="0">
                  <a:moveTo>
                    <a:pt x="0" y="10560"/>
                  </a:moveTo>
                  <a:cubicBezTo>
                    <a:pt x="0" y="16800"/>
                    <a:pt x="4696" y="21600"/>
                    <a:pt x="10800" y="21600"/>
                  </a:cubicBezTo>
                  <a:cubicBezTo>
                    <a:pt x="16435" y="21600"/>
                    <a:pt x="21600" y="16800"/>
                    <a:pt x="21600" y="11040"/>
                  </a:cubicBezTo>
                  <a:cubicBezTo>
                    <a:pt x="21600" y="4800"/>
                    <a:pt x="16904" y="0"/>
                    <a:pt x="10800" y="0"/>
                  </a:cubicBezTo>
                  <a:cubicBezTo>
                    <a:pt x="5165" y="0"/>
                    <a:pt x="0" y="4800"/>
                    <a:pt x="0" y="10560"/>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376" name="Freeform 11"/>
            <p:cNvSpPr/>
            <p:nvPr/>
          </p:nvSpPr>
          <p:spPr>
            <a:xfrm>
              <a:off x="526788" y="177266"/>
              <a:ext cx="69323" cy="69789"/>
            </a:xfrm>
            <a:custGeom>
              <a:avLst/>
              <a:gdLst/>
              <a:ahLst/>
              <a:cxnLst>
                <a:cxn ang="0">
                  <a:pos x="wd2" y="hd2"/>
                </a:cxn>
                <a:cxn ang="5400000">
                  <a:pos x="wd2" y="hd2"/>
                </a:cxn>
                <a:cxn ang="10800000">
                  <a:pos x="wd2" y="hd2"/>
                </a:cxn>
                <a:cxn ang="16200000">
                  <a:pos x="wd2" y="hd2"/>
                </a:cxn>
              </a:cxnLst>
              <a:rect l="0" t="0" r="r" b="b"/>
              <a:pathLst>
                <a:path w="18804" h="18931" extrusionOk="0">
                  <a:moveTo>
                    <a:pt x="17647" y="4896"/>
                  </a:moveTo>
                  <a:cubicBezTo>
                    <a:pt x="15154" y="327"/>
                    <a:pt x="9339" y="-1335"/>
                    <a:pt x="4770" y="1157"/>
                  </a:cubicBezTo>
                  <a:cubicBezTo>
                    <a:pt x="201" y="3650"/>
                    <a:pt x="-1461" y="9465"/>
                    <a:pt x="1447" y="14034"/>
                  </a:cubicBezTo>
                  <a:cubicBezTo>
                    <a:pt x="3939" y="18603"/>
                    <a:pt x="9754" y="20265"/>
                    <a:pt x="13908" y="17773"/>
                  </a:cubicBezTo>
                  <a:cubicBezTo>
                    <a:pt x="18477" y="14865"/>
                    <a:pt x="20139" y="9465"/>
                    <a:pt x="17647" y="4896"/>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377" name="Freeform 12"/>
            <p:cNvSpPr/>
            <p:nvPr/>
          </p:nvSpPr>
          <p:spPr>
            <a:xfrm>
              <a:off x="1480770" y="1820008"/>
              <a:ext cx="69323" cy="69790"/>
            </a:xfrm>
            <a:custGeom>
              <a:avLst/>
              <a:gdLst/>
              <a:ahLst/>
              <a:cxnLst>
                <a:cxn ang="0">
                  <a:pos x="wd2" y="hd2"/>
                </a:cxn>
                <a:cxn ang="5400000">
                  <a:pos x="wd2" y="hd2"/>
                </a:cxn>
                <a:cxn ang="10800000">
                  <a:pos x="wd2" y="hd2"/>
                </a:cxn>
                <a:cxn ang="16200000">
                  <a:pos x="wd2" y="hd2"/>
                </a:cxn>
              </a:cxnLst>
              <a:rect l="0" t="0" r="r" b="b"/>
              <a:pathLst>
                <a:path w="18804" h="18931" extrusionOk="0">
                  <a:moveTo>
                    <a:pt x="1157" y="14034"/>
                  </a:moveTo>
                  <a:cubicBezTo>
                    <a:pt x="3650" y="18603"/>
                    <a:pt x="9465" y="20265"/>
                    <a:pt x="14034" y="17773"/>
                  </a:cubicBezTo>
                  <a:cubicBezTo>
                    <a:pt x="18603" y="15280"/>
                    <a:pt x="20265" y="9465"/>
                    <a:pt x="17357" y="4896"/>
                  </a:cubicBezTo>
                  <a:cubicBezTo>
                    <a:pt x="14865" y="327"/>
                    <a:pt x="9050" y="-1335"/>
                    <a:pt x="4896" y="1157"/>
                  </a:cubicBezTo>
                  <a:cubicBezTo>
                    <a:pt x="327" y="4065"/>
                    <a:pt x="-1335" y="9465"/>
                    <a:pt x="1157" y="14034"/>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378" name="Freeform 13"/>
            <p:cNvSpPr/>
            <p:nvPr/>
          </p:nvSpPr>
          <p:spPr>
            <a:xfrm>
              <a:off x="178308" y="524871"/>
              <a:ext cx="69372" cy="69416"/>
            </a:xfrm>
            <a:custGeom>
              <a:avLst/>
              <a:gdLst/>
              <a:ahLst/>
              <a:cxnLst>
                <a:cxn ang="0">
                  <a:pos x="wd2" y="hd2"/>
                </a:cxn>
                <a:cxn ang="5400000">
                  <a:pos x="wd2" y="hd2"/>
                </a:cxn>
                <a:cxn ang="10800000">
                  <a:pos x="wd2" y="hd2"/>
                </a:cxn>
                <a:cxn ang="16200000">
                  <a:pos x="wd2" y="hd2"/>
                </a:cxn>
              </a:cxnLst>
              <a:rect l="0" t="0" r="r" b="b"/>
              <a:pathLst>
                <a:path w="18818" h="19091" extrusionOk="0">
                  <a:moveTo>
                    <a:pt x="14048" y="1287"/>
                  </a:moveTo>
                  <a:cubicBezTo>
                    <a:pt x="9894" y="-1254"/>
                    <a:pt x="4079" y="17"/>
                    <a:pt x="1171" y="4675"/>
                  </a:cubicBezTo>
                  <a:cubicBezTo>
                    <a:pt x="-1321" y="9334"/>
                    <a:pt x="341" y="14840"/>
                    <a:pt x="4494" y="17805"/>
                  </a:cubicBezTo>
                  <a:cubicBezTo>
                    <a:pt x="9064" y="20346"/>
                    <a:pt x="14879" y="19075"/>
                    <a:pt x="17371" y="14417"/>
                  </a:cubicBezTo>
                  <a:cubicBezTo>
                    <a:pt x="20279" y="9758"/>
                    <a:pt x="18617" y="3828"/>
                    <a:pt x="14048" y="1287"/>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379" name="Freeform 14"/>
            <p:cNvSpPr/>
            <p:nvPr/>
          </p:nvSpPr>
          <p:spPr>
            <a:xfrm>
              <a:off x="1829201" y="1472775"/>
              <a:ext cx="69372" cy="69417"/>
            </a:xfrm>
            <a:custGeom>
              <a:avLst/>
              <a:gdLst/>
              <a:ahLst/>
              <a:cxnLst>
                <a:cxn ang="0">
                  <a:pos x="wd2" y="hd2"/>
                </a:cxn>
                <a:cxn ang="5400000">
                  <a:pos x="wd2" y="hd2"/>
                </a:cxn>
                <a:cxn ang="10800000">
                  <a:pos x="wd2" y="hd2"/>
                </a:cxn>
                <a:cxn ang="16200000">
                  <a:pos x="wd2" y="hd2"/>
                </a:cxn>
              </a:cxnLst>
              <a:rect l="0" t="0" r="r" b="b"/>
              <a:pathLst>
                <a:path w="18818" h="19091" extrusionOk="0">
                  <a:moveTo>
                    <a:pt x="4770" y="17805"/>
                  </a:moveTo>
                  <a:cubicBezTo>
                    <a:pt x="8924" y="20346"/>
                    <a:pt x="14739" y="19075"/>
                    <a:pt x="17647" y="14417"/>
                  </a:cubicBezTo>
                  <a:cubicBezTo>
                    <a:pt x="20139" y="9758"/>
                    <a:pt x="18477" y="4252"/>
                    <a:pt x="14324" y="1287"/>
                  </a:cubicBezTo>
                  <a:cubicBezTo>
                    <a:pt x="9754" y="-1254"/>
                    <a:pt x="3939" y="17"/>
                    <a:pt x="1447" y="4675"/>
                  </a:cubicBezTo>
                  <a:cubicBezTo>
                    <a:pt x="-1461" y="9334"/>
                    <a:pt x="201" y="15264"/>
                    <a:pt x="4770" y="17805"/>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380" name="Freeform 15"/>
            <p:cNvSpPr/>
            <p:nvPr/>
          </p:nvSpPr>
          <p:spPr>
            <a:xfrm>
              <a:off x="51267" y="998080"/>
              <a:ext cx="68722" cy="70903"/>
            </a:xfrm>
            <a:custGeom>
              <a:avLst/>
              <a:gdLst/>
              <a:ahLst/>
              <a:cxnLst>
                <a:cxn ang="0">
                  <a:pos x="wd2" y="hd2"/>
                </a:cxn>
                <a:cxn ang="5400000">
                  <a:pos x="wd2" y="hd2"/>
                </a:cxn>
                <a:cxn ang="10800000">
                  <a:pos x="wd2" y="hd2"/>
                </a:cxn>
                <a:cxn ang="16200000">
                  <a:pos x="wd2" y="hd2"/>
                </a:cxn>
              </a:cxnLst>
              <a:rect l="0" t="0" r="r" b="b"/>
              <a:pathLst>
                <a:path w="21600" h="21600" extrusionOk="0">
                  <a:moveTo>
                    <a:pt x="11040" y="0"/>
                  </a:moveTo>
                  <a:cubicBezTo>
                    <a:pt x="4800" y="0"/>
                    <a:pt x="0" y="4696"/>
                    <a:pt x="0" y="10800"/>
                  </a:cubicBezTo>
                  <a:cubicBezTo>
                    <a:pt x="0" y="16435"/>
                    <a:pt x="4800" y="21600"/>
                    <a:pt x="10560" y="21600"/>
                  </a:cubicBezTo>
                  <a:cubicBezTo>
                    <a:pt x="16800" y="21600"/>
                    <a:pt x="21600" y="16904"/>
                    <a:pt x="21600" y="10800"/>
                  </a:cubicBezTo>
                  <a:cubicBezTo>
                    <a:pt x="21600" y="5165"/>
                    <a:pt x="16800" y="0"/>
                    <a:pt x="11040" y="0"/>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381" name="Freeform 16"/>
            <p:cNvSpPr/>
            <p:nvPr/>
          </p:nvSpPr>
          <p:spPr>
            <a:xfrm>
              <a:off x="1956891" y="998080"/>
              <a:ext cx="68722" cy="70903"/>
            </a:xfrm>
            <a:custGeom>
              <a:avLst/>
              <a:gdLst/>
              <a:ahLst/>
              <a:cxnLst>
                <a:cxn ang="0">
                  <a:pos x="wd2" y="hd2"/>
                </a:cxn>
                <a:cxn ang="5400000">
                  <a:pos x="wd2" y="hd2"/>
                </a:cxn>
                <a:cxn ang="10800000">
                  <a:pos x="wd2" y="hd2"/>
                </a:cxn>
                <a:cxn ang="16200000">
                  <a:pos x="wd2" y="hd2"/>
                </a:cxn>
              </a:cxnLst>
              <a:rect l="0" t="0" r="r" b="b"/>
              <a:pathLst>
                <a:path w="21600" h="21600" extrusionOk="0">
                  <a:moveTo>
                    <a:pt x="10560" y="21600"/>
                  </a:moveTo>
                  <a:cubicBezTo>
                    <a:pt x="16800" y="21600"/>
                    <a:pt x="21600" y="16904"/>
                    <a:pt x="21600" y="10800"/>
                  </a:cubicBezTo>
                  <a:cubicBezTo>
                    <a:pt x="21600" y="5165"/>
                    <a:pt x="16800" y="0"/>
                    <a:pt x="11040" y="0"/>
                  </a:cubicBezTo>
                  <a:cubicBezTo>
                    <a:pt x="4800" y="0"/>
                    <a:pt x="0" y="4696"/>
                    <a:pt x="0" y="10800"/>
                  </a:cubicBezTo>
                  <a:cubicBezTo>
                    <a:pt x="0" y="16435"/>
                    <a:pt x="4800" y="21600"/>
                    <a:pt x="10560" y="21600"/>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382" name="Freeform 17"/>
            <p:cNvSpPr/>
            <p:nvPr/>
          </p:nvSpPr>
          <p:spPr>
            <a:xfrm>
              <a:off x="178357" y="1473134"/>
              <a:ext cx="69789" cy="69323"/>
            </a:xfrm>
            <a:custGeom>
              <a:avLst/>
              <a:gdLst/>
              <a:ahLst/>
              <a:cxnLst>
                <a:cxn ang="0">
                  <a:pos x="wd2" y="hd2"/>
                </a:cxn>
                <a:cxn ang="5400000">
                  <a:pos x="wd2" y="hd2"/>
                </a:cxn>
                <a:cxn ang="10800000">
                  <a:pos x="wd2" y="hd2"/>
                </a:cxn>
                <a:cxn ang="16200000">
                  <a:pos x="wd2" y="hd2"/>
                </a:cxn>
              </a:cxnLst>
              <a:rect l="0" t="0" r="r" b="b"/>
              <a:pathLst>
                <a:path w="18931" h="18804" extrusionOk="0">
                  <a:moveTo>
                    <a:pt x="4896" y="1157"/>
                  </a:moveTo>
                  <a:cubicBezTo>
                    <a:pt x="327" y="3650"/>
                    <a:pt x="-1335" y="9465"/>
                    <a:pt x="1157" y="14034"/>
                  </a:cubicBezTo>
                  <a:cubicBezTo>
                    <a:pt x="3650" y="18603"/>
                    <a:pt x="9465" y="20265"/>
                    <a:pt x="14034" y="17357"/>
                  </a:cubicBezTo>
                  <a:cubicBezTo>
                    <a:pt x="18603" y="14865"/>
                    <a:pt x="20265" y="9050"/>
                    <a:pt x="17773" y="4896"/>
                  </a:cubicBezTo>
                  <a:cubicBezTo>
                    <a:pt x="14865" y="327"/>
                    <a:pt x="9465" y="-1335"/>
                    <a:pt x="4896" y="1157"/>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383" name="Freeform 18"/>
            <p:cNvSpPr/>
            <p:nvPr/>
          </p:nvSpPr>
          <p:spPr>
            <a:xfrm>
              <a:off x="1828734" y="524606"/>
              <a:ext cx="69790" cy="69323"/>
            </a:xfrm>
            <a:custGeom>
              <a:avLst/>
              <a:gdLst/>
              <a:ahLst/>
              <a:cxnLst>
                <a:cxn ang="0">
                  <a:pos x="wd2" y="hd2"/>
                </a:cxn>
                <a:cxn ang="5400000">
                  <a:pos x="wd2" y="hd2"/>
                </a:cxn>
                <a:cxn ang="10800000">
                  <a:pos x="wd2" y="hd2"/>
                </a:cxn>
                <a:cxn ang="16200000">
                  <a:pos x="wd2" y="hd2"/>
                </a:cxn>
              </a:cxnLst>
              <a:rect l="0" t="0" r="r" b="b"/>
              <a:pathLst>
                <a:path w="18931" h="18804" extrusionOk="0">
                  <a:moveTo>
                    <a:pt x="14034" y="17647"/>
                  </a:moveTo>
                  <a:cubicBezTo>
                    <a:pt x="18603" y="15154"/>
                    <a:pt x="20265" y="9339"/>
                    <a:pt x="17773" y="4770"/>
                  </a:cubicBezTo>
                  <a:cubicBezTo>
                    <a:pt x="15280" y="201"/>
                    <a:pt x="9465" y="-1461"/>
                    <a:pt x="4896" y="1447"/>
                  </a:cubicBezTo>
                  <a:cubicBezTo>
                    <a:pt x="327" y="3939"/>
                    <a:pt x="-1335" y="9754"/>
                    <a:pt x="1157" y="13908"/>
                  </a:cubicBezTo>
                  <a:cubicBezTo>
                    <a:pt x="4065" y="18477"/>
                    <a:pt x="9465" y="20139"/>
                    <a:pt x="14034" y="17647"/>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384" name="Freeform 19"/>
            <p:cNvSpPr/>
            <p:nvPr/>
          </p:nvSpPr>
          <p:spPr>
            <a:xfrm>
              <a:off x="528081" y="1820475"/>
              <a:ext cx="68452" cy="69372"/>
            </a:xfrm>
            <a:custGeom>
              <a:avLst/>
              <a:gdLst/>
              <a:ahLst/>
              <a:cxnLst>
                <a:cxn ang="0">
                  <a:pos x="wd2" y="hd2"/>
                </a:cxn>
                <a:cxn ang="5400000">
                  <a:pos x="wd2" y="hd2"/>
                </a:cxn>
                <a:cxn ang="10800000">
                  <a:pos x="wd2" y="hd2"/>
                </a:cxn>
                <a:cxn ang="16200000">
                  <a:pos x="wd2" y="hd2"/>
                </a:cxn>
              </a:cxnLst>
              <a:rect l="0" t="0" r="r" b="b"/>
              <a:pathLst>
                <a:path w="19091" h="18818" extrusionOk="0">
                  <a:moveTo>
                    <a:pt x="1287" y="4770"/>
                  </a:moveTo>
                  <a:cubicBezTo>
                    <a:pt x="-1254" y="8924"/>
                    <a:pt x="17" y="14739"/>
                    <a:pt x="4675" y="17647"/>
                  </a:cubicBezTo>
                  <a:cubicBezTo>
                    <a:pt x="9334" y="20139"/>
                    <a:pt x="14840" y="18477"/>
                    <a:pt x="17805" y="14324"/>
                  </a:cubicBezTo>
                  <a:cubicBezTo>
                    <a:pt x="20346" y="9754"/>
                    <a:pt x="19075" y="3939"/>
                    <a:pt x="14417" y="1447"/>
                  </a:cubicBezTo>
                  <a:cubicBezTo>
                    <a:pt x="9758" y="-1461"/>
                    <a:pt x="3828" y="201"/>
                    <a:pt x="1287" y="4770"/>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385" name="Freeform 20"/>
            <p:cNvSpPr/>
            <p:nvPr/>
          </p:nvSpPr>
          <p:spPr>
            <a:xfrm>
              <a:off x="1480348" y="177217"/>
              <a:ext cx="68452" cy="69372"/>
            </a:xfrm>
            <a:custGeom>
              <a:avLst/>
              <a:gdLst/>
              <a:ahLst/>
              <a:cxnLst>
                <a:cxn ang="0">
                  <a:pos x="wd2" y="hd2"/>
                </a:cxn>
                <a:cxn ang="5400000">
                  <a:pos x="wd2" y="hd2"/>
                </a:cxn>
                <a:cxn ang="10800000">
                  <a:pos x="wd2" y="hd2"/>
                </a:cxn>
                <a:cxn ang="16200000">
                  <a:pos x="wd2" y="hd2"/>
                </a:cxn>
              </a:cxnLst>
              <a:rect l="0" t="0" r="r" b="b"/>
              <a:pathLst>
                <a:path w="19091" h="18818" extrusionOk="0">
                  <a:moveTo>
                    <a:pt x="17805" y="14048"/>
                  </a:moveTo>
                  <a:cubicBezTo>
                    <a:pt x="20346" y="9894"/>
                    <a:pt x="19075" y="4079"/>
                    <a:pt x="14417" y="1171"/>
                  </a:cubicBezTo>
                  <a:cubicBezTo>
                    <a:pt x="9758" y="-1321"/>
                    <a:pt x="4252" y="341"/>
                    <a:pt x="1287" y="4494"/>
                  </a:cubicBezTo>
                  <a:cubicBezTo>
                    <a:pt x="-1254" y="9064"/>
                    <a:pt x="17" y="14879"/>
                    <a:pt x="4675" y="17371"/>
                  </a:cubicBezTo>
                  <a:cubicBezTo>
                    <a:pt x="9334" y="20279"/>
                    <a:pt x="15264" y="18617"/>
                    <a:pt x="17805" y="14048"/>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386" name="Freeform 21"/>
            <p:cNvSpPr/>
            <p:nvPr/>
          </p:nvSpPr>
          <p:spPr>
            <a:xfrm>
              <a:off x="757270" y="83151"/>
              <a:ext cx="69305" cy="69310"/>
            </a:xfrm>
            <a:custGeom>
              <a:avLst/>
              <a:gdLst/>
              <a:ahLst/>
              <a:cxnLst>
                <a:cxn ang="0">
                  <a:pos x="wd2" y="hd2"/>
                </a:cxn>
                <a:cxn ang="5400000">
                  <a:pos x="wd2" y="hd2"/>
                </a:cxn>
                <a:cxn ang="10800000">
                  <a:pos x="wd2" y="hd2"/>
                </a:cxn>
                <a:cxn ang="16200000">
                  <a:pos x="wd2" y="hd2"/>
                </a:cxn>
              </a:cxnLst>
              <a:rect l="0" t="0" r="r" b="b"/>
              <a:pathLst>
                <a:path w="19605" h="19607" extrusionOk="0">
                  <a:moveTo>
                    <a:pt x="19306" y="7211"/>
                  </a:moveTo>
                  <a:cubicBezTo>
                    <a:pt x="18010" y="2027"/>
                    <a:pt x="12826" y="-997"/>
                    <a:pt x="7642" y="299"/>
                  </a:cubicBezTo>
                  <a:cubicBezTo>
                    <a:pt x="2026" y="1595"/>
                    <a:pt x="-998" y="6779"/>
                    <a:pt x="298" y="12395"/>
                  </a:cubicBezTo>
                  <a:cubicBezTo>
                    <a:pt x="1594" y="17579"/>
                    <a:pt x="7210" y="20603"/>
                    <a:pt x="12394" y="19307"/>
                  </a:cubicBezTo>
                  <a:cubicBezTo>
                    <a:pt x="17578" y="18011"/>
                    <a:pt x="20602" y="12395"/>
                    <a:pt x="19306" y="7211"/>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387" name="Freeform 22"/>
            <p:cNvSpPr/>
            <p:nvPr/>
          </p:nvSpPr>
          <p:spPr>
            <a:xfrm>
              <a:off x="1250305" y="1914602"/>
              <a:ext cx="69305" cy="69310"/>
            </a:xfrm>
            <a:custGeom>
              <a:avLst/>
              <a:gdLst/>
              <a:ahLst/>
              <a:cxnLst>
                <a:cxn ang="0">
                  <a:pos x="wd2" y="hd2"/>
                </a:cxn>
                <a:cxn ang="5400000">
                  <a:pos x="wd2" y="hd2"/>
                </a:cxn>
                <a:cxn ang="10800000">
                  <a:pos x="wd2" y="hd2"/>
                </a:cxn>
                <a:cxn ang="16200000">
                  <a:pos x="wd2" y="hd2"/>
                </a:cxn>
              </a:cxnLst>
              <a:rect l="0" t="0" r="r" b="b"/>
              <a:pathLst>
                <a:path w="19605" h="19607" extrusionOk="0">
                  <a:moveTo>
                    <a:pt x="299" y="12395"/>
                  </a:moveTo>
                  <a:cubicBezTo>
                    <a:pt x="1595" y="17579"/>
                    <a:pt x="6779" y="20603"/>
                    <a:pt x="11963" y="19307"/>
                  </a:cubicBezTo>
                  <a:cubicBezTo>
                    <a:pt x="17579" y="18011"/>
                    <a:pt x="20603" y="12827"/>
                    <a:pt x="19307" y="7211"/>
                  </a:cubicBezTo>
                  <a:cubicBezTo>
                    <a:pt x="18011" y="2027"/>
                    <a:pt x="12395" y="-997"/>
                    <a:pt x="7211" y="299"/>
                  </a:cubicBezTo>
                  <a:cubicBezTo>
                    <a:pt x="2027" y="1595"/>
                    <a:pt x="-997" y="7211"/>
                    <a:pt x="299" y="12395"/>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388" name="Freeform 23"/>
            <p:cNvSpPr/>
            <p:nvPr/>
          </p:nvSpPr>
          <p:spPr>
            <a:xfrm>
              <a:off x="330675" y="328493"/>
              <a:ext cx="68921" cy="68921"/>
            </a:xfrm>
            <a:custGeom>
              <a:avLst/>
              <a:gdLst/>
              <a:ahLst/>
              <a:cxnLst>
                <a:cxn ang="0">
                  <a:pos x="wd2" y="hd2"/>
                </a:cxn>
                <a:cxn ang="5400000">
                  <a:pos x="wd2" y="hd2"/>
                </a:cxn>
                <a:cxn ang="10800000">
                  <a:pos x="wd2" y="hd2"/>
                </a:cxn>
                <a:cxn ang="16200000">
                  <a:pos x="wd2" y="hd2"/>
                </a:cxn>
              </a:cxnLst>
              <a:rect l="0" t="0" r="r" b="b"/>
              <a:pathLst>
                <a:path w="19496" h="19496" extrusionOk="0">
                  <a:moveTo>
                    <a:pt x="16740" y="2916"/>
                  </a:moveTo>
                  <a:cubicBezTo>
                    <a:pt x="12852" y="-972"/>
                    <a:pt x="6804" y="-972"/>
                    <a:pt x="2916" y="2916"/>
                  </a:cubicBezTo>
                  <a:cubicBezTo>
                    <a:pt x="-972" y="6372"/>
                    <a:pt x="-972" y="12852"/>
                    <a:pt x="2916" y="16740"/>
                  </a:cubicBezTo>
                  <a:cubicBezTo>
                    <a:pt x="6372" y="20196"/>
                    <a:pt x="12852" y="20628"/>
                    <a:pt x="16740" y="16740"/>
                  </a:cubicBezTo>
                  <a:cubicBezTo>
                    <a:pt x="20196" y="12852"/>
                    <a:pt x="20628" y="6804"/>
                    <a:pt x="16740" y="2916"/>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389" name="Freeform 24"/>
            <p:cNvSpPr/>
            <p:nvPr/>
          </p:nvSpPr>
          <p:spPr>
            <a:xfrm>
              <a:off x="1677284" y="1669649"/>
              <a:ext cx="68921" cy="68920"/>
            </a:xfrm>
            <a:custGeom>
              <a:avLst/>
              <a:gdLst/>
              <a:ahLst/>
              <a:cxnLst>
                <a:cxn ang="0">
                  <a:pos x="wd2" y="hd2"/>
                </a:cxn>
                <a:cxn ang="5400000">
                  <a:pos x="wd2" y="hd2"/>
                </a:cxn>
                <a:cxn ang="10800000">
                  <a:pos x="wd2" y="hd2"/>
                </a:cxn>
                <a:cxn ang="16200000">
                  <a:pos x="wd2" y="hd2"/>
                </a:cxn>
              </a:cxnLst>
              <a:rect l="0" t="0" r="r" b="b"/>
              <a:pathLst>
                <a:path w="19496" h="19496" extrusionOk="0">
                  <a:moveTo>
                    <a:pt x="2756" y="16580"/>
                  </a:moveTo>
                  <a:cubicBezTo>
                    <a:pt x="6644" y="20468"/>
                    <a:pt x="12692" y="20468"/>
                    <a:pt x="16580" y="16580"/>
                  </a:cubicBezTo>
                  <a:cubicBezTo>
                    <a:pt x="20468" y="13124"/>
                    <a:pt x="20468" y="6644"/>
                    <a:pt x="16580" y="2756"/>
                  </a:cubicBezTo>
                  <a:cubicBezTo>
                    <a:pt x="13124" y="-700"/>
                    <a:pt x="6644" y="-1132"/>
                    <a:pt x="2756" y="2756"/>
                  </a:cubicBezTo>
                  <a:cubicBezTo>
                    <a:pt x="-700" y="6644"/>
                    <a:pt x="-1132" y="12692"/>
                    <a:pt x="2756" y="16580"/>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390" name="Freeform 25"/>
            <p:cNvSpPr/>
            <p:nvPr/>
          </p:nvSpPr>
          <p:spPr>
            <a:xfrm>
              <a:off x="84242" y="752901"/>
              <a:ext cx="69310" cy="69310"/>
            </a:xfrm>
            <a:custGeom>
              <a:avLst/>
              <a:gdLst/>
              <a:ahLst/>
              <a:cxnLst>
                <a:cxn ang="0">
                  <a:pos x="wd2" y="hd2"/>
                </a:cxn>
                <a:cxn ang="5400000">
                  <a:pos x="wd2" y="hd2"/>
                </a:cxn>
                <a:cxn ang="10800000">
                  <a:pos x="wd2" y="hd2"/>
                </a:cxn>
                <a:cxn ang="16200000">
                  <a:pos x="wd2" y="hd2"/>
                </a:cxn>
              </a:cxnLst>
              <a:rect l="0" t="0" r="r" b="b"/>
              <a:pathLst>
                <a:path w="19607" h="19607" extrusionOk="0">
                  <a:moveTo>
                    <a:pt x="12395" y="299"/>
                  </a:moveTo>
                  <a:cubicBezTo>
                    <a:pt x="7211" y="-997"/>
                    <a:pt x="1595" y="2027"/>
                    <a:pt x="299" y="7211"/>
                  </a:cubicBezTo>
                  <a:cubicBezTo>
                    <a:pt x="-997" y="12395"/>
                    <a:pt x="2027" y="18011"/>
                    <a:pt x="7211" y="19307"/>
                  </a:cubicBezTo>
                  <a:cubicBezTo>
                    <a:pt x="12395" y="20603"/>
                    <a:pt x="17579" y="17579"/>
                    <a:pt x="19307" y="12395"/>
                  </a:cubicBezTo>
                  <a:cubicBezTo>
                    <a:pt x="20603" y="7211"/>
                    <a:pt x="17579" y="2027"/>
                    <a:pt x="12395" y="299"/>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391" name="Freeform 26"/>
            <p:cNvSpPr/>
            <p:nvPr/>
          </p:nvSpPr>
          <p:spPr>
            <a:xfrm>
              <a:off x="1923328" y="1244851"/>
              <a:ext cx="69310" cy="69311"/>
            </a:xfrm>
            <a:custGeom>
              <a:avLst/>
              <a:gdLst/>
              <a:ahLst/>
              <a:cxnLst>
                <a:cxn ang="0">
                  <a:pos x="wd2" y="hd2"/>
                </a:cxn>
                <a:cxn ang="5400000">
                  <a:pos x="wd2" y="hd2"/>
                </a:cxn>
                <a:cxn ang="10800000">
                  <a:pos x="wd2" y="hd2"/>
                </a:cxn>
                <a:cxn ang="16200000">
                  <a:pos x="wd2" y="hd2"/>
                </a:cxn>
              </a:cxnLst>
              <a:rect l="0" t="0" r="r" b="b"/>
              <a:pathLst>
                <a:path w="19607" h="19607" extrusionOk="0">
                  <a:moveTo>
                    <a:pt x="7211" y="19307"/>
                  </a:moveTo>
                  <a:cubicBezTo>
                    <a:pt x="12395" y="20603"/>
                    <a:pt x="18011" y="17579"/>
                    <a:pt x="19307" y="12395"/>
                  </a:cubicBezTo>
                  <a:cubicBezTo>
                    <a:pt x="20603" y="7211"/>
                    <a:pt x="17579" y="1595"/>
                    <a:pt x="12395" y="299"/>
                  </a:cubicBezTo>
                  <a:cubicBezTo>
                    <a:pt x="7211" y="-997"/>
                    <a:pt x="2027" y="2027"/>
                    <a:pt x="299" y="7211"/>
                  </a:cubicBezTo>
                  <a:cubicBezTo>
                    <a:pt x="-997" y="12395"/>
                    <a:pt x="2027" y="17579"/>
                    <a:pt x="7211" y="19307"/>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392" name="Freeform 27"/>
            <p:cNvSpPr/>
            <p:nvPr/>
          </p:nvSpPr>
          <p:spPr>
            <a:xfrm>
              <a:off x="84242" y="1244851"/>
              <a:ext cx="69310" cy="69305"/>
            </a:xfrm>
            <a:custGeom>
              <a:avLst/>
              <a:gdLst/>
              <a:ahLst/>
              <a:cxnLst>
                <a:cxn ang="0">
                  <a:pos x="wd2" y="hd2"/>
                </a:cxn>
                <a:cxn ang="5400000">
                  <a:pos x="wd2" y="hd2"/>
                </a:cxn>
                <a:cxn ang="10800000">
                  <a:pos x="wd2" y="hd2"/>
                </a:cxn>
                <a:cxn ang="16200000">
                  <a:pos x="wd2" y="hd2"/>
                </a:cxn>
              </a:cxnLst>
              <a:rect l="0" t="0" r="r" b="b"/>
              <a:pathLst>
                <a:path w="19607" h="19605" extrusionOk="0">
                  <a:moveTo>
                    <a:pt x="7211" y="299"/>
                  </a:moveTo>
                  <a:cubicBezTo>
                    <a:pt x="2027" y="1595"/>
                    <a:pt x="-997" y="6779"/>
                    <a:pt x="299" y="11963"/>
                  </a:cubicBezTo>
                  <a:cubicBezTo>
                    <a:pt x="1595" y="17579"/>
                    <a:pt x="6779" y="20603"/>
                    <a:pt x="12395" y="19307"/>
                  </a:cubicBezTo>
                  <a:cubicBezTo>
                    <a:pt x="17579" y="18011"/>
                    <a:pt x="20603" y="12395"/>
                    <a:pt x="19307" y="7211"/>
                  </a:cubicBezTo>
                  <a:cubicBezTo>
                    <a:pt x="18011" y="2027"/>
                    <a:pt x="12395" y="-997"/>
                    <a:pt x="7211" y="299"/>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393" name="Freeform 28"/>
            <p:cNvSpPr/>
            <p:nvPr/>
          </p:nvSpPr>
          <p:spPr>
            <a:xfrm>
              <a:off x="1923328" y="752907"/>
              <a:ext cx="69310" cy="69304"/>
            </a:xfrm>
            <a:custGeom>
              <a:avLst/>
              <a:gdLst/>
              <a:ahLst/>
              <a:cxnLst>
                <a:cxn ang="0">
                  <a:pos x="wd2" y="hd2"/>
                </a:cxn>
                <a:cxn ang="5400000">
                  <a:pos x="wd2" y="hd2"/>
                </a:cxn>
                <a:cxn ang="10800000">
                  <a:pos x="wd2" y="hd2"/>
                </a:cxn>
                <a:cxn ang="16200000">
                  <a:pos x="wd2" y="hd2"/>
                </a:cxn>
              </a:cxnLst>
              <a:rect l="0" t="0" r="r" b="b"/>
              <a:pathLst>
                <a:path w="19607" h="19605" extrusionOk="0">
                  <a:moveTo>
                    <a:pt x="12395" y="19306"/>
                  </a:moveTo>
                  <a:cubicBezTo>
                    <a:pt x="17579" y="18010"/>
                    <a:pt x="20603" y="12826"/>
                    <a:pt x="19307" y="7642"/>
                  </a:cubicBezTo>
                  <a:cubicBezTo>
                    <a:pt x="18011" y="2026"/>
                    <a:pt x="12827" y="-998"/>
                    <a:pt x="7211" y="298"/>
                  </a:cubicBezTo>
                  <a:cubicBezTo>
                    <a:pt x="2027" y="1594"/>
                    <a:pt x="-997" y="7210"/>
                    <a:pt x="299" y="12394"/>
                  </a:cubicBezTo>
                  <a:cubicBezTo>
                    <a:pt x="1595" y="17578"/>
                    <a:pt x="7211" y="20602"/>
                    <a:pt x="12395" y="19306"/>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394" name="Freeform 29"/>
            <p:cNvSpPr/>
            <p:nvPr/>
          </p:nvSpPr>
          <p:spPr>
            <a:xfrm>
              <a:off x="330675" y="1669649"/>
              <a:ext cx="68921" cy="68920"/>
            </a:xfrm>
            <a:custGeom>
              <a:avLst/>
              <a:gdLst/>
              <a:ahLst/>
              <a:cxnLst>
                <a:cxn ang="0">
                  <a:pos x="wd2" y="hd2"/>
                </a:cxn>
                <a:cxn ang="5400000">
                  <a:pos x="wd2" y="hd2"/>
                </a:cxn>
                <a:cxn ang="10800000">
                  <a:pos x="wd2" y="hd2"/>
                </a:cxn>
                <a:cxn ang="16200000">
                  <a:pos x="wd2" y="hd2"/>
                </a:cxn>
              </a:cxnLst>
              <a:rect l="0" t="0" r="r" b="b"/>
              <a:pathLst>
                <a:path w="19496" h="19496" extrusionOk="0">
                  <a:moveTo>
                    <a:pt x="2916" y="2756"/>
                  </a:moveTo>
                  <a:cubicBezTo>
                    <a:pt x="-972" y="6644"/>
                    <a:pt x="-972" y="12692"/>
                    <a:pt x="2916" y="16580"/>
                  </a:cubicBezTo>
                  <a:cubicBezTo>
                    <a:pt x="6372" y="20468"/>
                    <a:pt x="12852" y="20468"/>
                    <a:pt x="16740" y="16580"/>
                  </a:cubicBezTo>
                  <a:cubicBezTo>
                    <a:pt x="20196" y="13124"/>
                    <a:pt x="20628" y="6644"/>
                    <a:pt x="16740" y="2756"/>
                  </a:cubicBezTo>
                  <a:cubicBezTo>
                    <a:pt x="12852" y="-700"/>
                    <a:pt x="6804" y="-1132"/>
                    <a:pt x="2916" y="2756"/>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395" name="Freeform 30"/>
            <p:cNvSpPr/>
            <p:nvPr/>
          </p:nvSpPr>
          <p:spPr>
            <a:xfrm>
              <a:off x="1677284" y="328493"/>
              <a:ext cx="68921" cy="68921"/>
            </a:xfrm>
            <a:custGeom>
              <a:avLst/>
              <a:gdLst/>
              <a:ahLst/>
              <a:cxnLst>
                <a:cxn ang="0">
                  <a:pos x="wd2" y="hd2"/>
                </a:cxn>
                <a:cxn ang="5400000">
                  <a:pos x="wd2" y="hd2"/>
                </a:cxn>
                <a:cxn ang="10800000">
                  <a:pos x="wd2" y="hd2"/>
                </a:cxn>
                <a:cxn ang="16200000">
                  <a:pos x="wd2" y="hd2"/>
                </a:cxn>
              </a:cxnLst>
              <a:rect l="0" t="0" r="r" b="b"/>
              <a:pathLst>
                <a:path w="19496" h="19496" extrusionOk="0">
                  <a:moveTo>
                    <a:pt x="16580" y="16740"/>
                  </a:moveTo>
                  <a:cubicBezTo>
                    <a:pt x="20468" y="12852"/>
                    <a:pt x="20468" y="6804"/>
                    <a:pt x="16580" y="2916"/>
                  </a:cubicBezTo>
                  <a:cubicBezTo>
                    <a:pt x="13124" y="-972"/>
                    <a:pt x="6644" y="-972"/>
                    <a:pt x="2756" y="2916"/>
                  </a:cubicBezTo>
                  <a:cubicBezTo>
                    <a:pt x="-700" y="6372"/>
                    <a:pt x="-1132" y="12852"/>
                    <a:pt x="2756" y="16740"/>
                  </a:cubicBezTo>
                  <a:cubicBezTo>
                    <a:pt x="6644" y="20196"/>
                    <a:pt x="12692" y="20628"/>
                    <a:pt x="16580" y="16740"/>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396" name="Freeform 31"/>
            <p:cNvSpPr/>
            <p:nvPr/>
          </p:nvSpPr>
          <p:spPr>
            <a:xfrm>
              <a:off x="757265" y="1914602"/>
              <a:ext cx="69310" cy="69310"/>
            </a:xfrm>
            <a:custGeom>
              <a:avLst/>
              <a:gdLst/>
              <a:ahLst/>
              <a:cxnLst>
                <a:cxn ang="0">
                  <a:pos x="wd2" y="hd2"/>
                </a:cxn>
                <a:cxn ang="5400000">
                  <a:pos x="wd2" y="hd2"/>
                </a:cxn>
                <a:cxn ang="10800000">
                  <a:pos x="wd2" y="hd2"/>
                </a:cxn>
                <a:cxn ang="16200000">
                  <a:pos x="wd2" y="hd2"/>
                </a:cxn>
              </a:cxnLst>
              <a:rect l="0" t="0" r="r" b="b"/>
              <a:pathLst>
                <a:path w="19607" h="19607" extrusionOk="0">
                  <a:moveTo>
                    <a:pt x="299" y="7211"/>
                  </a:moveTo>
                  <a:cubicBezTo>
                    <a:pt x="-997" y="12395"/>
                    <a:pt x="2027" y="18011"/>
                    <a:pt x="7211" y="19307"/>
                  </a:cubicBezTo>
                  <a:cubicBezTo>
                    <a:pt x="12395" y="20603"/>
                    <a:pt x="18011" y="17579"/>
                    <a:pt x="19307" y="12395"/>
                  </a:cubicBezTo>
                  <a:cubicBezTo>
                    <a:pt x="20603" y="7211"/>
                    <a:pt x="17579" y="2027"/>
                    <a:pt x="12395" y="299"/>
                  </a:cubicBezTo>
                  <a:cubicBezTo>
                    <a:pt x="7211" y="-997"/>
                    <a:pt x="2027" y="2027"/>
                    <a:pt x="299" y="7211"/>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397" name="Freeform 32"/>
            <p:cNvSpPr/>
            <p:nvPr/>
          </p:nvSpPr>
          <p:spPr>
            <a:xfrm>
              <a:off x="1250305" y="83151"/>
              <a:ext cx="69311" cy="69310"/>
            </a:xfrm>
            <a:custGeom>
              <a:avLst/>
              <a:gdLst/>
              <a:ahLst/>
              <a:cxnLst>
                <a:cxn ang="0">
                  <a:pos x="wd2" y="hd2"/>
                </a:cxn>
                <a:cxn ang="5400000">
                  <a:pos x="wd2" y="hd2"/>
                </a:cxn>
                <a:cxn ang="10800000">
                  <a:pos x="wd2" y="hd2"/>
                </a:cxn>
                <a:cxn ang="16200000">
                  <a:pos x="wd2" y="hd2"/>
                </a:cxn>
              </a:cxnLst>
              <a:rect l="0" t="0" r="r" b="b"/>
              <a:pathLst>
                <a:path w="19607" h="19607" extrusionOk="0">
                  <a:moveTo>
                    <a:pt x="19307" y="12395"/>
                  </a:moveTo>
                  <a:cubicBezTo>
                    <a:pt x="20603" y="7211"/>
                    <a:pt x="17579" y="1595"/>
                    <a:pt x="12395" y="299"/>
                  </a:cubicBezTo>
                  <a:cubicBezTo>
                    <a:pt x="7211" y="-997"/>
                    <a:pt x="1595" y="2027"/>
                    <a:pt x="299" y="7211"/>
                  </a:cubicBezTo>
                  <a:cubicBezTo>
                    <a:pt x="-997" y="12395"/>
                    <a:pt x="2027" y="17579"/>
                    <a:pt x="7211" y="19307"/>
                  </a:cubicBezTo>
                  <a:cubicBezTo>
                    <a:pt x="12395" y="20603"/>
                    <a:pt x="17579" y="17579"/>
                    <a:pt x="19307" y="12395"/>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grpSp>
      <p:grpSp>
        <p:nvGrpSpPr>
          <p:cNvPr id="424" name="Group 35"/>
          <p:cNvGrpSpPr/>
          <p:nvPr/>
        </p:nvGrpSpPr>
        <p:grpSpPr>
          <a:xfrm>
            <a:off x="3558349" y="1624839"/>
            <a:ext cx="2077973" cy="2069247"/>
            <a:chOff x="0" y="0"/>
            <a:chExt cx="2077972" cy="2069245"/>
          </a:xfrm>
        </p:grpSpPr>
        <p:sp>
          <p:nvSpPr>
            <p:cNvPr id="399" name="Oval 6"/>
            <p:cNvSpPr/>
            <p:nvPr/>
          </p:nvSpPr>
          <p:spPr>
            <a:xfrm>
              <a:off x="-1" y="0"/>
              <a:ext cx="2077974" cy="2069246"/>
            </a:xfrm>
            <a:prstGeom prst="ellipse">
              <a:avLst/>
            </a:prstGeom>
            <a:solidFill>
              <a:srgbClr val="FFFFFF"/>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t">
              <a:noAutofit/>
            </a:bodyPr>
            <a:lstStyle/>
            <a:p>
              <a:endParaRPr/>
            </a:p>
          </p:txBody>
        </p:sp>
        <p:sp>
          <p:nvSpPr>
            <p:cNvPr id="400" name="Freeform 9"/>
            <p:cNvSpPr/>
            <p:nvPr/>
          </p:nvSpPr>
          <p:spPr>
            <a:xfrm>
              <a:off x="1003534" y="50176"/>
              <a:ext cx="69812" cy="68722"/>
            </a:xfrm>
            <a:custGeom>
              <a:avLst/>
              <a:gdLst/>
              <a:ahLst/>
              <a:cxnLst>
                <a:cxn ang="0">
                  <a:pos x="wd2" y="hd2"/>
                </a:cxn>
                <a:cxn ang="5400000">
                  <a:pos x="wd2" y="hd2"/>
                </a:cxn>
                <a:cxn ang="10800000">
                  <a:pos x="wd2" y="hd2"/>
                </a:cxn>
                <a:cxn ang="16200000">
                  <a:pos x="wd2" y="hd2"/>
                </a:cxn>
              </a:cxnLst>
              <a:rect l="0" t="0" r="r" b="b"/>
              <a:pathLst>
                <a:path w="21600" h="21600" extrusionOk="0">
                  <a:moveTo>
                    <a:pt x="21600" y="11040"/>
                  </a:moveTo>
                  <a:cubicBezTo>
                    <a:pt x="21600" y="4800"/>
                    <a:pt x="16904" y="0"/>
                    <a:pt x="10800" y="0"/>
                  </a:cubicBezTo>
                  <a:cubicBezTo>
                    <a:pt x="5165" y="0"/>
                    <a:pt x="0" y="4800"/>
                    <a:pt x="0" y="10560"/>
                  </a:cubicBezTo>
                  <a:cubicBezTo>
                    <a:pt x="0" y="16800"/>
                    <a:pt x="4696" y="21600"/>
                    <a:pt x="10800" y="21600"/>
                  </a:cubicBezTo>
                  <a:cubicBezTo>
                    <a:pt x="16435" y="21600"/>
                    <a:pt x="21600" y="16800"/>
                    <a:pt x="21600" y="11040"/>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01" name="Freeform 10"/>
            <p:cNvSpPr/>
            <p:nvPr/>
          </p:nvSpPr>
          <p:spPr>
            <a:xfrm>
              <a:off x="1003534" y="1948165"/>
              <a:ext cx="69812" cy="68722"/>
            </a:xfrm>
            <a:custGeom>
              <a:avLst/>
              <a:gdLst/>
              <a:ahLst/>
              <a:cxnLst>
                <a:cxn ang="0">
                  <a:pos x="wd2" y="hd2"/>
                </a:cxn>
                <a:cxn ang="5400000">
                  <a:pos x="wd2" y="hd2"/>
                </a:cxn>
                <a:cxn ang="10800000">
                  <a:pos x="wd2" y="hd2"/>
                </a:cxn>
                <a:cxn ang="16200000">
                  <a:pos x="wd2" y="hd2"/>
                </a:cxn>
              </a:cxnLst>
              <a:rect l="0" t="0" r="r" b="b"/>
              <a:pathLst>
                <a:path w="21600" h="21600" extrusionOk="0">
                  <a:moveTo>
                    <a:pt x="0" y="10560"/>
                  </a:moveTo>
                  <a:cubicBezTo>
                    <a:pt x="0" y="16800"/>
                    <a:pt x="4696" y="21600"/>
                    <a:pt x="10800" y="21600"/>
                  </a:cubicBezTo>
                  <a:cubicBezTo>
                    <a:pt x="16435" y="21600"/>
                    <a:pt x="21600" y="16800"/>
                    <a:pt x="21600" y="11040"/>
                  </a:cubicBezTo>
                  <a:cubicBezTo>
                    <a:pt x="21600" y="4800"/>
                    <a:pt x="16904" y="0"/>
                    <a:pt x="10800" y="0"/>
                  </a:cubicBezTo>
                  <a:cubicBezTo>
                    <a:pt x="5165" y="0"/>
                    <a:pt x="0" y="4800"/>
                    <a:pt x="0" y="10560"/>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02" name="Freeform 11"/>
            <p:cNvSpPr/>
            <p:nvPr/>
          </p:nvSpPr>
          <p:spPr>
            <a:xfrm>
              <a:off x="526788" y="177266"/>
              <a:ext cx="69323" cy="69789"/>
            </a:xfrm>
            <a:custGeom>
              <a:avLst/>
              <a:gdLst/>
              <a:ahLst/>
              <a:cxnLst>
                <a:cxn ang="0">
                  <a:pos x="wd2" y="hd2"/>
                </a:cxn>
                <a:cxn ang="5400000">
                  <a:pos x="wd2" y="hd2"/>
                </a:cxn>
                <a:cxn ang="10800000">
                  <a:pos x="wd2" y="hd2"/>
                </a:cxn>
                <a:cxn ang="16200000">
                  <a:pos x="wd2" y="hd2"/>
                </a:cxn>
              </a:cxnLst>
              <a:rect l="0" t="0" r="r" b="b"/>
              <a:pathLst>
                <a:path w="18804" h="18931" extrusionOk="0">
                  <a:moveTo>
                    <a:pt x="17647" y="4896"/>
                  </a:moveTo>
                  <a:cubicBezTo>
                    <a:pt x="15154" y="327"/>
                    <a:pt x="9339" y="-1335"/>
                    <a:pt x="4770" y="1157"/>
                  </a:cubicBezTo>
                  <a:cubicBezTo>
                    <a:pt x="201" y="3650"/>
                    <a:pt x="-1461" y="9465"/>
                    <a:pt x="1447" y="14034"/>
                  </a:cubicBezTo>
                  <a:cubicBezTo>
                    <a:pt x="3939" y="18603"/>
                    <a:pt x="9754" y="20265"/>
                    <a:pt x="13908" y="17773"/>
                  </a:cubicBezTo>
                  <a:cubicBezTo>
                    <a:pt x="18477" y="14865"/>
                    <a:pt x="20139" y="9465"/>
                    <a:pt x="17647" y="4896"/>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03" name="Freeform 12"/>
            <p:cNvSpPr/>
            <p:nvPr/>
          </p:nvSpPr>
          <p:spPr>
            <a:xfrm>
              <a:off x="1480770" y="1820008"/>
              <a:ext cx="69323" cy="69790"/>
            </a:xfrm>
            <a:custGeom>
              <a:avLst/>
              <a:gdLst/>
              <a:ahLst/>
              <a:cxnLst>
                <a:cxn ang="0">
                  <a:pos x="wd2" y="hd2"/>
                </a:cxn>
                <a:cxn ang="5400000">
                  <a:pos x="wd2" y="hd2"/>
                </a:cxn>
                <a:cxn ang="10800000">
                  <a:pos x="wd2" y="hd2"/>
                </a:cxn>
                <a:cxn ang="16200000">
                  <a:pos x="wd2" y="hd2"/>
                </a:cxn>
              </a:cxnLst>
              <a:rect l="0" t="0" r="r" b="b"/>
              <a:pathLst>
                <a:path w="18804" h="18931" extrusionOk="0">
                  <a:moveTo>
                    <a:pt x="1157" y="14034"/>
                  </a:moveTo>
                  <a:cubicBezTo>
                    <a:pt x="3650" y="18603"/>
                    <a:pt x="9465" y="20265"/>
                    <a:pt x="14034" y="17773"/>
                  </a:cubicBezTo>
                  <a:cubicBezTo>
                    <a:pt x="18603" y="15280"/>
                    <a:pt x="20265" y="9465"/>
                    <a:pt x="17357" y="4896"/>
                  </a:cubicBezTo>
                  <a:cubicBezTo>
                    <a:pt x="14865" y="327"/>
                    <a:pt x="9050" y="-1335"/>
                    <a:pt x="4896" y="1157"/>
                  </a:cubicBezTo>
                  <a:cubicBezTo>
                    <a:pt x="327" y="4065"/>
                    <a:pt x="-1335" y="9465"/>
                    <a:pt x="1157" y="14034"/>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04" name="Freeform 13"/>
            <p:cNvSpPr/>
            <p:nvPr/>
          </p:nvSpPr>
          <p:spPr>
            <a:xfrm>
              <a:off x="178308" y="524871"/>
              <a:ext cx="69372" cy="69416"/>
            </a:xfrm>
            <a:custGeom>
              <a:avLst/>
              <a:gdLst/>
              <a:ahLst/>
              <a:cxnLst>
                <a:cxn ang="0">
                  <a:pos x="wd2" y="hd2"/>
                </a:cxn>
                <a:cxn ang="5400000">
                  <a:pos x="wd2" y="hd2"/>
                </a:cxn>
                <a:cxn ang="10800000">
                  <a:pos x="wd2" y="hd2"/>
                </a:cxn>
                <a:cxn ang="16200000">
                  <a:pos x="wd2" y="hd2"/>
                </a:cxn>
              </a:cxnLst>
              <a:rect l="0" t="0" r="r" b="b"/>
              <a:pathLst>
                <a:path w="18818" h="19091" extrusionOk="0">
                  <a:moveTo>
                    <a:pt x="14048" y="1287"/>
                  </a:moveTo>
                  <a:cubicBezTo>
                    <a:pt x="9894" y="-1254"/>
                    <a:pt x="4079" y="17"/>
                    <a:pt x="1171" y="4675"/>
                  </a:cubicBezTo>
                  <a:cubicBezTo>
                    <a:pt x="-1321" y="9334"/>
                    <a:pt x="341" y="14840"/>
                    <a:pt x="4494" y="17805"/>
                  </a:cubicBezTo>
                  <a:cubicBezTo>
                    <a:pt x="9064" y="20346"/>
                    <a:pt x="14879" y="19075"/>
                    <a:pt x="17371" y="14417"/>
                  </a:cubicBezTo>
                  <a:cubicBezTo>
                    <a:pt x="20279" y="9758"/>
                    <a:pt x="18617" y="3828"/>
                    <a:pt x="14048" y="1287"/>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05" name="Freeform 14"/>
            <p:cNvSpPr/>
            <p:nvPr/>
          </p:nvSpPr>
          <p:spPr>
            <a:xfrm>
              <a:off x="1829201" y="1472775"/>
              <a:ext cx="69372" cy="69417"/>
            </a:xfrm>
            <a:custGeom>
              <a:avLst/>
              <a:gdLst/>
              <a:ahLst/>
              <a:cxnLst>
                <a:cxn ang="0">
                  <a:pos x="wd2" y="hd2"/>
                </a:cxn>
                <a:cxn ang="5400000">
                  <a:pos x="wd2" y="hd2"/>
                </a:cxn>
                <a:cxn ang="10800000">
                  <a:pos x="wd2" y="hd2"/>
                </a:cxn>
                <a:cxn ang="16200000">
                  <a:pos x="wd2" y="hd2"/>
                </a:cxn>
              </a:cxnLst>
              <a:rect l="0" t="0" r="r" b="b"/>
              <a:pathLst>
                <a:path w="18818" h="19091" extrusionOk="0">
                  <a:moveTo>
                    <a:pt x="4770" y="17805"/>
                  </a:moveTo>
                  <a:cubicBezTo>
                    <a:pt x="8924" y="20346"/>
                    <a:pt x="14739" y="19075"/>
                    <a:pt x="17647" y="14417"/>
                  </a:cubicBezTo>
                  <a:cubicBezTo>
                    <a:pt x="20139" y="9758"/>
                    <a:pt x="18477" y="4252"/>
                    <a:pt x="14324" y="1287"/>
                  </a:cubicBezTo>
                  <a:cubicBezTo>
                    <a:pt x="9754" y="-1254"/>
                    <a:pt x="3939" y="17"/>
                    <a:pt x="1447" y="4675"/>
                  </a:cubicBezTo>
                  <a:cubicBezTo>
                    <a:pt x="-1461" y="9334"/>
                    <a:pt x="201" y="15264"/>
                    <a:pt x="4770" y="17805"/>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06" name="Freeform 15"/>
            <p:cNvSpPr/>
            <p:nvPr/>
          </p:nvSpPr>
          <p:spPr>
            <a:xfrm>
              <a:off x="51267" y="998080"/>
              <a:ext cx="68722" cy="70903"/>
            </a:xfrm>
            <a:custGeom>
              <a:avLst/>
              <a:gdLst/>
              <a:ahLst/>
              <a:cxnLst>
                <a:cxn ang="0">
                  <a:pos x="wd2" y="hd2"/>
                </a:cxn>
                <a:cxn ang="5400000">
                  <a:pos x="wd2" y="hd2"/>
                </a:cxn>
                <a:cxn ang="10800000">
                  <a:pos x="wd2" y="hd2"/>
                </a:cxn>
                <a:cxn ang="16200000">
                  <a:pos x="wd2" y="hd2"/>
                </a:cxn>
              </a:cxnLst>
              <a:rect l="0" t="0" r="r" b="b"/>
              <a:pathLst>
                <a:path w="21600" h="21600" extrusionOk="0">
                  <a:moveTo>
                    <a:pt x="11040" y="0"/>
                  </a:moveTo>
                  <a:cubicBezTo>
                    <a:pt x="4800" y="0"/>
                    <a:pt x="0" y="4696"/>
                    <a:pt x="0" y="10800"/>
                  </a:cubicBezTo>
                  <a:cubicBezTo>
                    <a:pt x="0" y="16435"/>
                    <a:pt x="4800" y="21600"/>
                    <a:pt x="10560" y="21600"/>
                  </a:cubicBezTo>
                  <a:cubicBezTo>
                    <a:pt x="16800" y="21600"/>
                    <a:pt x="21600" y="16904"/>
                    <a:pt x="21600" y="10800"/>
                  </a:cubicBezTo>
                  <a:cubicBezTo>
                    <a:pt x="21600" y="5165"/>
                    <a:pt x="16800" y="0"/>
                    <a:pt x="11040" y="0"/>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07" name="Freeform 16"/>
            <p:cNvSpPr/>
            <p:nvPr/>
          </p:nvSpPr>
          <p:spPr>
            <a:xfrm>
              <a:off x="1956891" y="998080"/>
              <a:ext cx="68722" cy="70903"/>
            </a:xfrm>
            <a:custGeom>
              <a:avLst/>
              <a:gdLst/>
              <a:ahLst/>
              <a:cxnLst>
                <a:cxn ang="0">
                  <a:pos x="wd2" y="hd2"/>
                </a:cxn>
                <a:cxn ang="5400000">
                  <a:pos x="wd2" y="hd2"/>
                </a:cxn>
                <a:cxn ang="10800000">
                  <a:pos x="wd2" y="hd2"/>
                </a:cxn>
                <a:cxn ang="16200000">
                  <a:pos x="wd2" y="hd2"/>
                </a:cxn>
              </a:cxnLst>
              <a:rect l="0" t="0" r="r" b="b"/>
              <a:pathLst>
                <a:path w="21600" h="21600" extrusionOk="0">
                  <a:moveTo>
                    <a:pt x="10560" y="21600"/>
                  </a:moveTo>
                  <a:cubicBezTo>
                    <a:pt x="16800" y="21600"/>
                    <a:pt x="21600" y="16904"/>
                    <a:pt x="21600" y="10800"/>
                  </a:cubicBezTo>
                  <a:cubicBezTo>
                    <a:pt x="21600" y="5165"/>
                    <a:pt x="16800" y="0"/>
                    <a:pt x="11040" y="0"/>
                  </a:cubicBezTo>
                  <a:cubicBezTo>
                    <a:pt x="4800" y="0"/>
                    <a:pt x="0" y="4696"/>
                    <a:pt x="0" y="10800"/>
                  </a:cubicBezTo>
                  <a:cubicBezTo>
                    <a:pt x="0" y="16435"/>
                    <a:pt x="4800" y="21600"/>
                    <a:pt x="10560" y="21600"/>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08" name="Freeform 17"/>
            <p:cNvSpPr/>
            <p:nvPr/>
          </p:nvSpPr>
          <p:spPr>
            <a:xfrm>
              <a:off x="178357" y="1473134"/>
              <a:ext cx="69789" cy="69323"/>
            </a:xfrm>
            <a:custGeom>
              <a:avLst/>
              <a:gdLst/>
              <a:ahLst/>
              <a:cxnLst>
                <a:cxn ang="0">
                  <a:pos x="wd2" y="hd2"/>
                </a:cxn>
                <a:cxn ang="5400000">
                  <a:pos x="wd2" y="hd2"/>
                </a:cxn>
                <a:cxn ang="10800000">
                  <a:pos x="wd2" y="hd2"/>
                </a:cxn>
                <a:cxn ang="16200000">
                  <a:pos x="wd2" y="hd2"/>
                </a:cxn>
              </a:cxnLst>
              <a:rect l="0" t="0" r="r" b="b"/>
              <a:pathLst>
                <a:path w="18931" h="18804" extrusionOk="0">
                  <a:moveTo>
                    <a:pt x="4896" y="1157"/>
                  </a:moveTo>
                  <a:cubicBezTo>
                    <a:pt x="327" y="3650"/>
                    <a:pt x="-1335" y="9465"/>
                    <a:pt x="1157" y="14034"/>
                  </a:cubicBezTo>
                  <a:cubicBezTo>
                    <a:pt x="3650" y="18603"/>
                    <a:pt x="9465" y="20265"/>
                    <a:pt x="14034" y="17357"/>
                  </a:cubicBezTo>
                  <a:cubicBezTo>
                    <a:pt x="18603" y="14865"/>
                    <a:pt x="20265" y="9050"/>
                    <a:pt x="17773" y="4896"/>
                  </a:cubicBezTo>
                  <a:cubicBezTo>
                    <a:pt x="14865" y="327"/>
                    <a:pt x="9465" y="-1335"/>
                    <a:pt x="4896" y="1157"/>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09" name="Freeform 18"/>
            <p:cNvSpPr/>
            <p:nvPr/>
          </p:nvSpPr>
          <p:spPr>
            <a:xfrm>
              <a:off x="1828734" y="524606"/>
              <a:ext cx="69790" cy="69323"/>
            </a:xfrm>
            <a:custGeom>
              <a:avLst/>
              <a:gdLst/>
              <a:ahLst/>
              <a:cxnLst>
                <a:cxn ang="0">
                  <a:pos x="wd2" y="hd2"/>
                </a:cxn>
                <a:cxn ang="5400000">
                  <a:pos x="wd2" y="hd2"/>
                </a:cxn>
                <a:cxn ang="10800000">
                  <a:pos x="wd2" y="hd2"/>
                </a:cxn>
                <a:cxn ang="16200000">
                  <a:pos x="wd2" y="hd2"/>
                </a:cxn>
              </a:cxnLst>
              <a:rect l="0" t="0" r="r" b="b"/>
              <a:pathLst>
                <a:path w="18931" h="18804" extrusionOk="0">
                  <a:moveTo>
                    <a:pt x="14034" y="17647"/>
                  </a:moveTo>
                  <a:cubicBezTo>
                    <a:pt x="18603" y="15154"/>
                    <a:pt x="20265" y="9339"/>
                    <a:pt x="17773" y="4770"/>
                  </a:cubicBezTo>
                  <a:cubicBezTo>
                    <a:pt x="15280" y="201"/>
                    <a:pt x="9465" y="-1461"/>
                    <a:pt x="4896" y="1447"/>
                  </a:cubicBezTo>
                  <a:cubicBezTo>
                    <a:pt x="327" y="3939"/>
                    <a:pt x="-1335" y="9754"/>
                    <a:pt x="1157" y="13908"/>
                  </a:cubicBezTo>
                  <a:cubicBezTo>
                    <a:pt x="4065" y="18477"/>
                    <a:pt x="9465" y="20139"/>
                    <a:pt x="14034" y="17647"/>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10" name="Freeform 19"/>
            <p:cNvSpPr/>
            <p:nvPr/>
          </p:nvSpPr>
          <p:spPr>
            <a:xfrm>
              <a:off x="528081" y="1820475"/>
              <a:ext cx="68452" cy="69372"/>
            </a:xfrm>
            <a:custGeom>
              <a:avLst/>
              <a:gdLst/>
              <a:ahLst/>
              <a:cxnLst>
                <a:cxn ang="0">
                  <a:pos x="wd2" y="hd2"/>
                </a:cxn>
                <a:cxn ang="5400000">
                  <a:pos x="wd2" y="hd2"/>
                </a:cxn>
                <a:cxn ang="10800000">
                  <a:pos x="wd2" y="hd2"/>
                </a:cxn>
                <a:cxn ang="16200000">
                  <a:pos x="wd2" y="hd2"/>
                </a:cxn>
              </a:cxnLst>
              <a:rect l="0" t="0" r="r" b="b"/>
              <a:pathLst>
                <a:path w="19091" h="18818" extrusionOk="0">
                  <a:moveTo>
                    <a:pt x="1287" y="4770"/>
                  </a:moveTo>
                  <a:cubicBezTo>
                    <a:pt x="-1254" y="8924"/>
                    <a:pt x="17" y="14739"/>
                    <a:pt x="4675" y="17647"/>
                  </a:cubicBezTo>
                  <a:cubicBezTo>
                    <a:pt x="9334" y="20139"/>
                    <a:pt x="14840" y="18477"/>
                    <a:pt x="17805" y="14324"/>
                  </a:cubicBezTo>
                  <a:cubicBezTo>
                    <a:pt x="20346" y="9754"/>
                    <a:pt x="19075" y="3939"/>
                    <a:pt x="14417" y="1447"/>
                  </a:cubicBezTo>
                  <a:cubicBezTo>
                    <a:pt x="9758" y="-1461"/>
                    <a:pt x="3828" y="201"/>
                    <a:pt x="1287" y="4770"/>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11" name="Freeform 20"/>
            <p:cNvSpPr/>
            <p:nvPr/>
          </p:nvSpPr>
          <p:spPr>
            <a:xfrm>
              <a:off x="1480348" y="177217"/>
              <a:ext cx="68452" cy="69372"/>
            </a:xfrm>
            <a:custGeom>
              <a:avLst/>
              <a:gdLst/>
              <a:ahLst/>
              <a:cxnLst>
                <a:cxn ang="0">
                  <a:pos x="wd2" y="hd2"/>
                </a:cxn>
                <a:cxn ang="5400000">
                  <a:pos x="wd2" y="hd2"/>
                </a:cxn>
                <a:cxn ang="10800000">
                  <a:pos x="wd2" y="hd2"/>
                </a:cxn>
                <a:cxn ang="16200000">
                  <a:pos x="wd2" y="hd2"/>
                </a:cxn>
              </a:cxnLst>
              <a:rect l="0" t="0" r="r" b="b"/>
              <a:pathLst>
                <a:path w="19091" h="18818" extrusionOk="0">
                  <a:moveTo>
                    <a:pt x="17805" y="14048"/>
                  </a:moveTo>
                  <a:cubicBezTo>
                    <a:pt x="20346" y="9894"/>
                    <a:pt x="19075" y="4079"/>
                    <a:pt x="14417" y="1171"/>
                  </a:cubicBezTo>
                  <a:cubicBezTo>
                    <a:pt x="9758" y="-1321"/>
                    <a:pt x="4252" y="341"/>
                    <a:pt x="1287" y="4494"/>
                  </a:cubicBezTo>
                  <a:cubicBezTo>
                    <a:pt x="-1254" y="9064"/>
                    <a:pt x="17" y="14879"/>
                    <a:pt x="4675" y="17371"/>
                  </a:cubicBezTo>
                  <a:cubicBezTo>
                    <a:pt x="9334" y="20279"/>
                    <a:pt x="15264" y="18617"/>
                    <a:pt x="17805" y="14048"/>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12" name="Freeform 21"/>
            <p:cNvSpPr/>
            <p:nvPr/>
          </p:nvSpPr>
          <p:spPr>
            <a:xfrm>
              <a:off x="757270" y="83151"/>
              <a:ext cx="69305" cy="69310"/>
            </a:xfrm>
            <a:custGeom>
              <a:avLst/>
              <a:gdLst/>
              <a:ahLst/>
              <a:cxnLst>
                <a:cxn ang="0">
                  <a:pos x="wd2" y="hd2"/>
                </a:cxn>
                <a:cxn ang="5400000">
                  <a:pos x="wd2" y="hd2"/>
                </a:cxn>
                <a:cxn ang="10800000">
                  <a:pos x="wd2" y="hd2"/>
                </a:cxn>
                <a:cxn ang="16200000">
                  <a:pos x="wd2" y="hd2"/>
                </a:cxn>
              </a:cxnLst>
              <a:rect l="0" t="0" r="r" b="b"/>
              <a:pathLst>
                <a:path w="19605" h="19607" extrusionOk="0">
                  <a:moveTo>
                    <a:pt x="19306" y="7211"/>
                  </a:moveTo>
                  <a:cubicBezTo>
                    <a:pt x="18010" y="2027"/>
                    <a:pt x="12826" y="-997"/>
                    <a:pt x="7642" y="299"/>
                  </a:cubicBezTo>
                  <a:cubicBezTo>
                    <a:pt x="2026" y="1595"/>
                    <a:pt x="-998" y="6779"/>
                    <a:pt x="298" y="12395"/>
                  </a:cubicBezTo>
                  <a:cubicBezTo>
                    <a:pt x="1594" y="17579"/>
                    <a:pt x="7210" y="20603"/>
                    <a:pt x="12394" y="19307"/>
                  </a:cubicBezTo>
                  <a:cubicBezTo>
                    <a:pt x="17578" y="18011"/>
                    <a:pt x="20602" y="12395"/>
                    <a:pt x="19306" y="7211"/>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13" name="Freeform 22"/>
            <p:cNvSpPr/>
            <p:nvPr/>
          </p:nvSpPr>
          <p:spPr>
            <a:xfrm>
              <a:off x="1250305" y="1914602"/>
              <a:ext cx="69305" cy="69310"/>
            </a:xfrm>
            <a:custGeom>
              <a:avLst/>
              <a:gdLst/>
              <a:ahLst/>
              <a:cxnLst>
                <a:cxn ang="0">
                  <a:pos x="wd2" y="hd2"/>
                </a:cxn>
                <a:cxn ang="5400000">
                  <a:pos x="wd2" y="hd2"/>
                </a:cxn>
                <a:cxn ang="10800000">
                  <a:pos x="wd2" y="hd2"/>
                </a:cxn>
                <a:cxn ang="16200000">
                  <a:pos x="wd2" y="hd2"/>
                </a:cxn>
              </a:cxnLst>
              <a:rect l="0" t="0" r="r" b="b"/>
              <a:pathLst>
                <a:path w="19605" h="19607" extrusionOk="0">
                  <a:moveTo>
                    <a:pt x="299" y="12395"/>
                  </a:moveTo>
                  <a:cubicBezTo>
                    <a:pt x="1595" y="17579"/>
                    <a:pt x="6779" y="20603"/>
                    <a:pt x="11963" y="19307"/>
                  </a:cubicBezTo>
                  <a:cubicBezTo>
                    <a:pt x="17579" y="18011"/>
                    <a:pt x="20603" y="12827"/>
                    <a:pt x="19307" y="7211"/>
                  </a:cubicBezTo>
                  <a:cubicBezTo>
                    <a:pt x="18011" y="2027"/>
                    <a:pt x="12395" y="-997"/>
                    <a:pt x="7211" y="299"/>
                  </a:cubicBezTo>
                  <a:cubicBezTo>
                    <a:pt x="2027" y="1595"/>
                    <a:pt x="-997" y="7211"/>
                    <a:pt x="299" y="12395"/>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14" name="Freeform 23"/>
            <p:cNvSpPr/>
            <p:nvPr/>
          </p:nvSpPr>
          <p:spPr>
            <a:xfrm>
              <a:off x="330675" y="328493"/>
              <a:ext cx="68921" cy="68921"/>
            </a:xfrm>
            <a:custGeom>
              <a:avLst/>
              <a:gdLst/>
              <a:ahLst/>
              <a:cxnLst>
                <a:cxn ang="0">
                  <a:pos x="wd2" y="hd2"/>
                </a:cxn>
                <a:cxn ang="5400000">
                  <a:pos x="wd2" y="hd2"/>
                </a:cxn>
                <a:cxn ang="10800000">
                  <a:pos x="wd2" y="hd2"/>
                </a:cxn>
                <a:cxn ang="16200000">
                  <a:pos x="wd2" y="hd2"/>
                </a:cxn>
              </a:cxnLst>
              <a:rect l="0" t="0" r="r" b="b"/>
              <a:pathLst>
                <a:path w="19496" h="19496" extrusionOk="0">
                  <a:moveTo>
                    <a:pt x="16740" y="2916"/>
                  </a:moveTo>
                  <a:cubicBezTo>
                    <a:pt x="12852" y="-972"/>
                    <a:pt x="6804" y="-972"/>
                    <a:pt x="2916" y="2916"/>
                  </a:cubicBezTo>
                  <a:cubicBezTo>
                    <a:pt x="-972" y="6372"/>
                    <a:pt x="-972" y="12852"/>
                    <a:pt x="2916" y="16740"/>
                  </a:cubicBezTo>
                  <a:cubicBezTo>
                    <a:pt x="6372" y="20196"/>
                    <a:pt x="12852" y="20628"/>
                    <a:pt x="16740" y="16740"/>
                  </a:cubicBezTo>
                  <a:cubicBezTo>
                    <a:pt x="20196" y="12852"/>
                    <a:pt x="20628" y="6804"/>
                    <a:pt x="16740" y="2916"/>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15" name="Freeform 24"/>
            <p:cNvSpPr/>
            <p:nvPr/>
          </p:nvSpPr>
          <p:spPr>
            <a:xfrm>
              <a:off x="1677284" y="1669649"/>
              <a:ext cx="68921" cy="68920"/>
            </a:xfrm>
            <a:custGeom>
              <a:avLst/>
              <a:gdLst/>
              <a:ahLst/>
              <a:cxnLst>
                <a:cxn ang="0">
                  <a:pos x="wd2" y="hd2"/>
                </a:cxn>
                <a:cxn ang="5400000">
                  <a:pos x="wd2" y="hd2"/>
                </a:cxn>
                <a:cxn ang="10800000">
                  <a:pos x="wd2" y="hd2"/>
                </a:cxn>
                <a:cxn ang="16200000">
                  <a:pos x="wd2" y="hd2"/>
                </a:cxn>
              </a:cxnLst>
              <a:rect l="0" t="0" r="r" b="b"/>
              <a:pathLst>
                <a:path w="19496" h="19496" extrusionOk="0">
                  <a:moveTo>
                    <a:pt x="2756" y="16580"/>
                  </a:moveTo>
                  <a:cubicBezTo>
                    <a:pt x="6644" y="20468"/>
                    <a:pt x="12692" y="20468"/>
                    <a:pt x="16580" y="16580"/>
                  </a:cubicBezTo>
                  <a:cubicBezTo>
                    <a:pt x="20468" y="13124"/>
                    <a:pt x="20468" y="6644"/>
                    <a:pt x="16580" y="2756"/>
                  </a:cubicBezTo>
                  <a:cubicBezTo>
                    <a:pt x="13124" y="-700"/>
                    <a:pt x="6644" y="-1132"/>
                    <a:pt x="2756" y="2756"/>
                  </a:cubicBezTo>
                  <a:cubicBezTo>
                    <a:pt x="-700" y="6644"/>
                    <a:pt x="-1132" y="12692"/>
                    <a:pt x="2756" y="16580"/>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16" name="Freeform 25"/>
            <p:cNvSpPr/>
            <p:nvPr/>
          </p:nvSpPr>
          <p:spPr>
            <a:xfrm>
              <a:off x="84242" y="752901"/>
              <a:ext cx="69310" cy="69310"/>
            </a:xfrm>
            <a:custGeom>
              <a:avLst/>
              <a:gdLst/>
              <a:ahLst/>
              <a:cxnLst>
                <a:cxn ang="0">
                  <a:pos x="wd2" y="hd2"/>
                </a:cxn>
                <a:cxn ang="5400000">
                  <a:pos x="wd2" y="hd2"/>
                </a:cxn>
                <a:cxn ang="10800000">
                  <a:pos x="wd2" y="hd2"/>
                </a:cxn>
                <a:cxn ang="16200000">
                  <a:pos x="wd2" y="hd2"/>
                </a:cxn>
              </a:cxnLst>
              <a:rect l="0" t="0" r="r" b="b"/>
              <a:pathLst>
                <a:path w="19607" h="19607" extrusionOk="0">
                  <a:moveTo>
                    <a:pt x="12395" y="299"/>
                  </a:moveTo>
                  <a:cubicBezTo>
                    <a:pt x="7211" y="-997"/>
                    <a:pt x="1595" y="2027"/>
                    <a:pt x="299" y="7211"/>
                  </a:cubicBezTo>
                  <a:cubicBezTo>
                    <a:pt x="-997" y="12395"/>
                    <a:pt x="2027" y="18011"/>
                    <a:pt x="7211" y="19307"/>
                  </a:cubicBezTo>
                  <a:cubicBezTo>
                    <a:pt x="12395" y="20603"/>
                    <a:pt x="17579" y="17579"/>
                    <a:pt x="19307" y="12395"/>
                  </a:cubicBezTo>
                  <a:cubicBezTo>
                    <a:pt x="20603" y="7211"/>
                    <a:pt x="17579" y="2027"/>
                    <a:pt x="12395" y="299"/>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17" name="Freeform 26"/>
            <p:cNvSpPr/>
            <p:nvPr/>
          </p:nvSpPr>
          <p:spPr>
            <a:xfrm>
              <a:off x="1923328" y="1244851"/>
              <a:ext cx="69310" cy="69311"/>
            </a:xfrm>
            <a:custGeom>
              <a:avLst/>
              <a:gdLst/>
              <a:ahLst/>
              <a:cxnLst>
                <a:cxn ang="0">
                  <a:pos x="wd2" y="hd2"/>
                </a:cxn>
                <a:cxn ang="5400000">
                  <a:pos x="wd2" y="hd2"/>
                </a:cxn>
                <a:cxn ang="10800000">
                  <a:pos x="wd2" y="hd2"/>
                </a:cxn>
                <a:cxn ang="16200000">
                  <a:pos x="wd2" y="hd2"/>
                </a:cxn>
              </a:cxnLst>
              <a:rect l="0" t="0" r="r" b="b"/>
              <a:pathLst>
                <a:path w="19607" h="19607" extrusionOk="0">
                  <a:moveTo>
                    <a:pt x="7211" y="19307"/>
                  </a:moveTo>
                  <a:cubicBezTo>
                    <a:pt x="12395" y="20603"/>
                    <a:pt x="18011" y="17579"/>
                    <a:pt x="19307" y="12395"/>
                  </a:cubicBezTo>
                  <a:cubicBezTo>
                    <a:pt x="20603" y="7211"/>
                    <a:pt x="17579" y="1595"/>
                    <a:pt x="12395" y="299"/>
                  </a:cubicBezTo>
                  <a:cubicBezTo>
                    <a:pt x="7211" y="-997"/>
                    <a:pt x="2027" y="2027"/>
                    <a:pt x="299" y="7211"/>
                  </a:cubicBezTo>
                  <a:cubicBezTo>
                    <a:pt x="-997" y="12395"/>
                    <a:pt x="2027" y="17579"/>
                    <a:pt x="7211" y="19307"/>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18" name="Freeform 27"/>
            <p:cNvSpPr/>
            <p:nvPr/>
          </p:nvSpPr>
          <p:spPr>
            <a:xfrm>
              <a:off x="84242" y="1244851"/>
              <a:ext cx="69310" cy="69305"/>
            </a:xfrm>
            <a:custGeom>
              <a:avLst/>
              <a:gdLst/>
              <a:ahLst/>
              <a:cxnLst>
                <a:cxn ang="0">
                  <a:pos x="wd2" y="hd2"/>
                </a:cxn>
                <a:cxn ang="5400000">
                  <a:pos x="wd2" y="hd2"/>
                </a:cxn>
                <a:cxn ang="10800000">
                  <a:pos x="wd2" y="hd2"/>
                </a:cxn>
                <a:cxn ang="16200000">
                  <a:pos x="wd2" y="hd2"/>
                </a:cxn>
              </a:cxnLst>
              <a:rect l="0" t="0" r="r" b="b"/>
              <a:pathLst>
                <a:path w="19607" h="19605" extrusionOk="0">
                  <a:moveTo>
                    <a:pt x="7211" y="299"/>
                  </a:moveTo>
                  <a:cubicBezTo>
                    <a:pt x="2027" y="1595"/>
                    <a:pt x="-997" y="6779"/>
                    <a:pt x="299" y="11963"/>
                  </a:cubicBezTo>
                  <a:cubicBezTo>
                    <a:pt x="1595" y="17579"/>
                    <a:pt x="6779" y="20603"/>
                    <a:pt x="12395" y="19307"/>
                  </a:cubicBezTo>
                  <a:cubicBezTo>
                    <a:pt x="17579" y="18011"/>
                    <a:pt x="20603" y="12395"/>
                    <a:pt x="19307" y="7211"/>
                  </a:cubicBezTo>
                  <a:cubicBezTo>
                    <a:pt x="18011" y="2027"/>
                    <a:pt x="12395" y="-997"/>
                    <a:pt x="7211" y="299"/>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19" name="Freeform 28"/>
            <p:cNvSpPr/>
            <p:nvPr/>
          </p:nvSpPr>
          <p:spPr>
            <a:xfrm>
              <a:off x="1923328" y="752907"/>
              <a:ext cx="69310" cy="69304"/>
            </a:xfrm>
            <a:custGeom>
              <a:avLst/>
              <a:gdLst/>
              <a:ahLst/>
              <a:cxnLst>
                <a:cxn ang="0">
                  <a:pos x="wd2" y="hd2"/>
                </a:cxn>
                <a:cxn ang="5400000">
                  <a:pos x="wd2" y="hd2"/>
                </a:cxn>
                <a:cxn ang="10800000">
                  <a:pos x="wd2" y="hd2"/>
                </a:cxn>
                <a:cxn ang="16200000">
                  <a:pos x="wd2" y="hd2"/>
                </a:cxn>
              </a:cxnLst>
              <a:rect l="0" t="0" r="r" b="b"/>
              <a:pathLst>
                <a:path w="19607" h="19605" extrusionOk="0">
                  <a:moveTo>
                    <a:pt x="12395" y="19306"/>
                  </a:moveTo>
                  <a:cubicBezTo>
                    <a:pt x="17579" y="18010"/>
                    <a:pt x="20603" y="12826"/>
                    <a:pt x="19307" y="7642"/>
                  </a:cubicBezTo>
                  <a:cubicBezTo>
                    <a:pt x="18011" y="2026"/>
                    <a:pt x="12827" y="-998"/>
                    <a:pt x="7211" y="298"/>
                  </a:cubicBezTo>
                  <a:cubicBezTo>
                    <a:pt x="2027" y="1594"/>
                    <a:pt x="-997" y="7210"/>
                    <a:pt x="299" y="12394"/>
                  </a:cubicBezTo>
                  <a:cubicBezTo>
                    <a:pt x="1595" y="17578"/>
                    <a:pt x="7211" y="20602"/>
                    <a:pt x="12395" y="19306"/>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20" name="Freeform 29"/>
            <p:cNvSpPr/>
            <p:nvPr/>
          </p:nvSpPr>
          <p:spPr>
            <a:xfrm>
              <a:off x="330675" y="1669649"/>
              <a:ext cx="68921" cy="68920"/>
            </a:xfrm>
            <a:custGeom>
              <a:avLst/>
              <a:gdLst/>
              <a:ahLst/>
              <a:cxnLst>
                <a:cxn ang="0">
                  <a:pos x="wd2" y="hd2"/>
                </a:cxn>
                <a:cxn ang="5400000">
                  <a:pos x="wd2" y="hd2"/>
                </a:cxn>
                <a:cxn ang="10800000">
                  <a:pos x="wd2" y="hd2"/>
                </a:cxn>
                <a:cxn ang="16200000">
                  <a:pos x="wd2" y="hd2"/>
                </a:cxn>
              </a:cxnLst>
              <a:rect l="0" t="0" r="r" b="b"/>
              <a:pathLst>
                <a:path w="19496" h="19496" extrusionOk="0">
                  <a:moveTo>
                    <a:pt x="2916" y="2756"/>
                  </a:moveTo>
                  <a:cubicBezTo>
                    <a:pt x="-972" y="6644"/>
                    <a:pt x="-972" y="12692"/>
                    <a:pt x="2916" y="16580"/>
                  </a:cubicBezTo>
                  <a:cubicBezTo>
                    <a:pt x="6372" y="20468"/>
                    <a:pt x="12852" y="20468"/>
                    <a:pt x="16740" y="16580"/>
                  </a:cubicBezTo>
                  <a:cubicBezTo>
                    <a:pt x="20196" y="13124"/>
                    <a:pt x="20628" y="6644"/>
                    <a:pt x="16740" y="2756"/>
                  </a:cubicBezTo>
                  <a:cubicBezTo>
                    <a:pt x="12852" y="-700"/>
                    <a:pt x="6804" y="-1132"/>
                    <a:pt x="2916" y="2756"/>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21" name="Freeform 30"/>
            <p:cNvSpPr/>
            <p:nvPr/>
          </p:nvSpPr>
          <p:spPr>
            <a:xfrm>
              <a:off x="1677284" y="328493"/>
              <a:ext cx="68921" cy="68921"/>
            </a:xfrm>
            <a:custGeom>
              <a:avLst/>
              <a:gdLst/>
              <a:ahLst/>
              <a:cxnLst>
                <a:cxn ang="0">
                  <a:pos x="wd2" y="hd2"/>
                </a:cxn>
                <a:cxn ang="5400000">
                  <a:pos x="wd2" y="hd2"/>
                </a:cxn>
                <a:cxn ang="10800000">
                  <a:pos x="wd2" y="hd2"/>
                </a:cxn>
                <a:cxn ang="16200000">
                  <a:pos x="wd2" y="hd2"/>
                </a:cxn>
              </a:cxnLst>
              <a:rect l="0" t="0" r="r" b="b"/>
              <a:pathLst>
                <a:path w="19496" h="19496" extrusionOk="0">
                  <a:moveTo>
                    <a:pt x="16580" y="16740"/>
                  </a:moveTo>
                  <a:cubicBezTo>
                    <a:pt x="20468" y="12852"/>
                    <a:pt x="20468" y="6804"/>
                    <a:pt x="16580" y="2916"/>
                  </a:cubicBezTo>
                  <a:cubicBezTo>
                    <a:pt x="13124" y="-972"/>
                    <a:pt x="6644" y="-972"/>
                    <a:pt x="2756" y="2916"/>
                  </a:cubicBezTo>
                  <a:cubicBezTo>
                    <a:pt x="-700" y="6372"/>
                    <a:pt x="-1132" y="12852"/>
                    <a:pt x="2756" y="16740"/>
                  </a:cubicBezTo>
                  <a:cubicBezTo>
                    <a:pt x="6644" y="20196"/>
                    <a:pt x="12692" y="20628"/>
                    <a:pt x="16580" y="16740"/>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22" name="Freeform 31"/>
            <p:cNvSpPr/>
            <p:nvPr/>
          </p:nvSpPr>
          <p:spPr>
            <a:xfrm>
              <a:off x="757265" y="1914602"/>
              <a:ext cx="69310" cy="69310"/>
            </a:xfrm>
            <a:custGeom>
              <a:avLst/>
              <a:gdLst/>
              <a:ahLst/>
              <a:cxnLst>
                <a:cxn ang="0">
                  <a:pos x="wd2" y="hd2"/>
                </a:cxn>
                <a:cxn ang="5400000">
                  <a:pos x="wd2" y="hd2"/>
                </a:cxn>
                <a:cxn ang="10800000">
                  <a:pos x="wd2" y="hd2"/>
                </a:cxn>
                <a:cxn ang="16200000">
                  <a:pos x="wd2" y="hd2"/>
                </a:cxn>
              </a:cxnLst>
              <a:rect l="0" t="0" r="r" b="b"/>
              <a:pathLst>
                <a:path w="19607" h="19607" extrusionOk="0">
                  <a:moveTo>
                    <a:pt x="299" y="7211"/>
                  </a:moveTo>
                  <a:cubicBezTo>
                    <a:pt x="-997" y="12395"/>
                    <a:pt x="2027" y="18011"/>
                    <a:pt x="7211" y="19307"/>
                  </a:cubicBezTo>
                  <a:cubicBezTo>
                    <a:pt x="12395" y="20603"/>
                    <a:pt x="18011" y="17579"/>
                    <a:pt x="19307" y="12395"/>
                  </a:cubicBezTo>
                  <a:cubicBezTo>
                    <a:pt x="20603" y="7211"/>
                    <a:pt x="17579" y="2027"/>
                    <a:pt x="12395" y="299"/>
                  </a:cubicBezTo>
                  <a:cubicBezTo>
                    <a:pt x="7211" y="-997"/>
                    <a:pt x="2027" y="2027"/>
                    <a:pt x="299" y="7211"/>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23" name="Freeform 32"/>
            <p:cNvSpPr/>
            <p:nvPr/>
          </p:nvSpPr>
          <p:spPr>
            <a:xfrm>
              <a:off x="1250305" y="83151"/>
              <a:ext cx="69311" cy="69310"/>
            </a:xfrm>
            <a:custGeom>
              <a:avLst/>
              <a:gdLst/>
              <a:ahLst/>
              <a:cxnLst>
                <a:cxn ang="0">
                  <a:pos x="wd2" y="hd2"/>
                </a:cxn>
                <a:cxn ang="5400000">
                  <a:pos x="wd2" y="hd2"/>
                </a:cxn>
                <a:cxn ang="10800000">
                  <a:pos x="wd2" y="hd2"/>
                </a:cxn>
                <a:cxn ang="16200000">
                  <a:pos x="wd2" y="hd2"/>
                </a:cxn>
              </a:cxnLst>
              <a:rect l="0" t="0" r="r" b="b"/>
              <a:pathLst>
                <a:path w="19607" h="19607" extrusionOk="0">
                  <a:moveTo>
                    <a:pt x="19307" y="12395"/>
                  </a:moveTo>
                  <a:cubicBezTo>
                    <a:pt x="20603" y="7211"/>
                    <a:pt x="17579" y="1595"/>
                    <a:pt x="12395" y="299"/>
                  </a:cubicBezTo>
                  <a:cubicBezTo>
                    <a:pt x="7211" y="-997"/>
                    <a:pt x="1595" y="2027"/>
                    <a:pt x="299" y="7211"/>
                  </a:cubicBezTo>
                  <a:cubicBezTo>
                    <a:pt x="-997" y="12395"/>
                    <a:pt x="2027" y="17579"/>
                    <a:pt x="7211" y="19307"/>
                  </a:cubicBezTo>
                  <a:cubicBezTo>
                    <a:pt x="12395" y="20603"/>
                    <a:pt x="17579" y="17579"/>
                    <a:pt x="19307" y="12395"/>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grpSp>
      <p:grpSp>
        <p:nvGrpSpPr>
          <p:cNvPr id="450" name="Group 63"/>
          <p:cNvGrpSpPr/>
          <p:nvPr/>
        </p:nvGrpSpPr>
        <p:grpSpPr>
          <a:xfrm>
            <a:off x="6271164" y="1624839"/>
            <a:ext cx="2077973" cy="2069247"/>
            <a:chOff x="0" y="0"/>
            <a:chExt cx="2077972" cy="2069245"/>
          </a:xfrm>
        </p:grpSpPr>
        <p:sp>
          <p:nvSpPr>
            <p:cNvPr id="425" name="Oval 6"/>
            <p:cNvSpPr/>
            <p:nvPr/>
          </p:nvSpPr>
          <p:spPr>
            <a:xfrm>
              <a:off x="-1" y="0"/>
              <a:ext cx="2077974" cy="2069246"/>
            </a:xfrm>
            <a:prstGeom prst="ellipse">
              <a:avLst/>
            </a:prstGeom>
            <a:solidFill>
              <a:srgbClr val="FFFFFF"/>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t">
              <a:noAutofit/>
            </a:bodyPr>
            <a:lstStyle/>
            <a:p>
              <a:endParaRPr/>
            </a:p>
          </p:txBody>
        </p:sp>
        <p:sp>
          <p:nvSpPr>
            <p:cNvPr id="426" name="Freeform 9"/>
            <p:cNvSpPr/>
            <p:nvPr/>
          </p:nvSpPr>
          <p:spPr>
            <a:xfrm>
              <a:off x="1003534" y="50176"/>
              <a:ext cx="69812" cy="68722"/>
            </a:xfrm>
            <a:custGeom>
              <a:avLst/>
              <a:gdLst/>
              <a:ahLst/>
              <a:cxnLst>
                <a:cxn ang="0">
                  <a:pos x="wd2" y="hd2"/>
                </a:cxn>
                <a:cxn ang="5400000">
                  <a:pos x="wd2" y="hd2"/>
                </a:cxn>
                <a:cxn ang="10800000">
                  <a:pos x="wd2" y="hd2"/>
                </a:cxn>
                <a:cxn ang="16200000">
                  <a:pos x="wd2" y="hd2"/>
                </a:cxn>
              </a:cxnLst>
              <a:rect l="0" t="0" r="r" b="b"/>
              <a:pathLst>
                <a:path w="21600" h="21600" extrusionOk="0">
                  <a:moveTo>
                    <a:pt x="21600" y="11040"/>
                  </a:moveTo>
                  <a:cubicBezTo>
                    <a:pt x="21600" y="4800"/>
                    <a:pt x="16904" y="0"/>
                    <a:pt x="10800" y="0"/>
                  </a:cubicBezTo>
                  <a:cubicBezTo>
                    <a:pt x="5165" y="0"/>
                    <a:pt x="0" y="4800"/>
                    <a:pt x="0" y="10560"/>
                  </a:cubicBezTo>
                  <a:cubicBezTo>
                    <a:pt x="0" y="16800"/>
                    <a:pt x="4696" y="21600"/>
                    <a:pt x="10800" y="21600"/>
                  </a:cubicBezTo>
                  <a:cubicBezTo>
                    <a:pt x="16435" y="21600"/>
                    <a:pt x="21600" y="16800"/>
                    <a:pt x="21600" y="11040"/>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27" name="Freeform 10"/>
            <p:cNvSpPr/>
            <p:nvPr/>
          </p:nvSpPr>
          <p:spPr>
            <a:xfrm>
              <a:off x="1003534" y="1948165"/>
              <a:ext cx="69812" cy="68722"/>
            </a:xfrm>
            <a:custGeom>
              <a:avLst/>
              <a:gdLst/>
              <a:ahLst/>
              <a:cxnLst>
                <a:cxn ang="0">
                  <a:pos x="wd2" y="hd2"/>
                </a:cxn>
                <a:cxn ang="5400000">
                  <a:pos x="wd2" y="hd2"/>
                </a:cxn>
                <a:cxn ang="10800000">
                  <a:pos x="wd2" y="hd2"/>
                </a:cxn>
                <a:cxn ang="16200000">
                  <a:pos x="wd2" y="hd2"/>
                </a:cxn>
              </a:cxnLst>
              <a:rect l="0" t="0" r="r" b="b"/>
              <a:pathLst>
                <a:path w="21600" h="21600" extrusionOk="0">
                  <a:moveTo>
                    <a:pt x="0" y="10560"/>
                  </a:moveTo>
                  <a:cubicBezTo>
                    <a:pt x="0" y="16800"/>
                    <a:pt x="4696" y="21600"/>
                    <a:pt x="10800" y="21600"/>
                  </a:cubicBezTo>
                  <a:cubicBezTo>
                    <a:pt x="16435" y="21600"/>
                    <a:pt x="21600" y="16800"/>
                    <a:pt x="21600" y="11040"/>
                  </a:cubicBezTo>
                  <a:cubicBezTo>
                    <a:pt x="21600" y="4800"/>
                    <a:pt x="16904" y="0"/>
                    <a:pt x="10800" y="0"/>
                  </a:cubicBezTo>
                  <a:cubicBezTo>
                    <a:pt x="5165" y="0"/>
                    <a:pt x="0" y="4800"/>
                    <a:pt x="0" y="10560"/>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28" name="Freeform 11"/>
            <p:cNvSpPr/>
            <p:nvPr/>
          </p:nvSpPr>
          <p:spPr>
            <a:xfrm>
              <a:off x="526788" y="177266"/>
              <a:ext cx="69323" cy="69789"/>
            </a:xfrm>
            <a:custGeom>
              <a:avLst/>
              <a:gdLst/>
              <a:ahLst/>
              <a:cxnLst>
                <a:cxn ang="0">
                  <a:pos x="wd2" y="hd2"/>
                </a:cxn>
                <a:cxn ang="5400000">
                  <a:pos x="wd2" y="hd2"/>
                </a:cxn>
                <a:cxn ang="10800000">
                  <a:pos x="wd2" y="hd2"/>
                </a:cxn>
                <a:cxn ang="16200000">
                  <a:pos x="wd2" y="hd2"/>
                </a:cxn>
              </a:cxnLst>
              <a:rect l="0" t="0" r="r" b="b"/>
              <a:pathLst>
                <a:path w="18804" h="18931" extrusionOk="0">
                  <a:moveTo>
                    <a:pt x="17647" y="4896"/>
                  </a:moveTo>
                  <a:cubicBezTo>
                    <a:pt x="15154" y="327"/>
                    <a:pt x="9339" y="-1335"/>
                    <a:pt x="4770" y="1157"/>
                  </a:cubicBezTo>
                  <a:cubicBezTo>
                    <a:pt x="201" y="3650"/>
                    <a:pt x="-1461" y="9465"/>
                    <a:pt x="1447" y="14034"/>
                  </a:cubicBezTo>
                  <a:cubicBezTo>
                    <a:pt x="3939" y="18603"/>
                    <a:pt x="9754" y="20265"/>
                    <a:pt x="13908" y="17773"/>
                  </a:cubicBezTo>
                  <a:cubicBezTo>
                    <a:pt x="18477" y="14865"/>
                    <a:pt x="20139" y="9465"/>
                    <a:pt x="17647" y="4896"/>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29" name="Freeform 12"/>
            <p:cNvSpPr/>
            <p:nvPr/>
          </p:nvSpPr>
          <p:spPr>
            <a:xfrm>
              <a:off x="1480770" y="1820008"/>
              <a:ext cx="69323" cy="69790"/>
            </a:xfrm>
            <a:custGeom>
              <a:avLst/>
              <a:gdLst/>
              <a:ahLst/>
              <a:cxnLst>
                <a:cxn ang="0">
                  <a:pos x="wd2" y="hd2"/>
                </a:cxn>
                <a:cxn ang="5400000">
                  <a:pos x="wd2" y="hd2"/>
                </a:cxn>
                <a:cxn ang="10800000">
                  <a:pos x="wd2" y="hd2"/>
                </a:cxn>
                <a:cxn ang="16200000">
                  <a:pos x="wd2" y="hd2"/>
                </a:cxn>
              </a:cxnLst>
              <a:rect l="0" t="0" r="r" b="b"/>
              <a:pathLst>
                <a:path w="18804" h="18931" extrusionOk="0">
                  <a:moveTo>
                    <a:pt x="1157" y="14034"/>
                  </a:moveTo>
                  <a:cubicBezTo>
                    <a:pt x="3650" y="18603"/>
                    <a:pt x="9465" y="20265"/>
                    <a:pt x="14034" y="17773"/>
                  </a:cubicBezTo>
                  <a:cubicBezTo>
                    <a:pt x="18603" y="15280"/>
                    <a:pt x="20265" y="9465"/>
                    <a:pt x="17357" y="4896"/>
                  </a:cubicBezTo>
                  <a:cubicBezTo>
                    <a:pt x="14865" y="327"/>
                    <a:pt x="9050" y="-1335"/>
                    <a:pt x="4896" y="1157"/>
                  </a:cubicBezTo>
                  <a:cubicBezTo>
                    <a:pt x="327" y="4065"/>
                    <a:pt x="-1335" y="9465"/>
                    <a:pt x="1157" y="14034"/>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30" name="Freeform 13"/>
            <p:cNvSpPr/>
            <p:nvPr/>
          </p:nvSpPr>
          <p:spPr>
            <a:xfrm>
              <a:off x="178308" y="524871"/>
              <a:ext cx="69372" cy="69416"/>
            </a:xfrm>
            <a:custGeom>
              <a:avLst/>
              <a:gdLst/>
              <a:ahLst/>
              <a:cxnLst>
                <a:cxn ang="0">
                  <a:pos x="wd2" y="hd2"/>
                </a:cxn>
                <a:cxn ang="5400000">
                  <a:pos x="wd2" y="hd2"/>
                </a:cxn>
                <a:cxn ang="10800000">
                  <a:pos x="wd2" y="hd2"/>
                </a:cxn>
                <a:cxn ang="16200000">
                  <a:pos x="wd2" y="hd2"/>
                </a:cxn>
              </a:cxnLst>
              <a:rect l="0" t="0" r="r" b="b"/>
              <a:pathLst>
                <a:path w="18818" h="19091" extrusionOk="0">
                  <a:moveTo>
                    <a:pt x="14048" y="1287"/>
                  </a:moveTo>
                  <a:cubicBezTo>
                    <a:pt x="9894" y="-1254"/>
                    <a:pt x="4079" y="17"/>
                    <a:pt x="1171" y="4675"/>
                  </a:cubicBezTo>
                  <a:cubicBezTo>
                    <a:pt x="-1321" y="9334"/>
                    <a:pt x="341" y="14840"/>
                    <a:pt x="4494" y="17805"/>
                  </a:cubicBezTo>
                  <a:cubicBezTo>
                    <a:pt x="9064" y="20346"/>
                    <a:pt x="14879" y="19075"/>
                    <a:pt x="17371" y="14417"/>
                  </a:cubicBezTo>
                  <a:cubicBezTo>
                    <a:pt x="20279" y="9758"/>
                    <a:pt x="18617" y="3828"/>
                    <a:pt x="14048" y="1287"/>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31" name="Freeform 14"/>
            <p:cNvSpPr/>
            <p:nvPr/>
          </p:nvSpPr>
          <p:spPr>
            <a:xfrm>
              <a:off x="1829201" y="1472775"/>
              <a:ext cx="69372" cy="69417"/>
            </a:xfrm>
            <a:custGeom>
              <a:avLst/>
              <a:gdLst/>
              <a:ahLst/>
              <a:cxnLst>
                <a:cxn ang="0">
                  <a:pos x="wd2" y="hd2"/>
                </a:cxn>
                <a:cxn ang="5400000">
                  <a:pos x="wd2" y="hd2"/>
                </a:cxn>
                <a:cxn ang="10800000">
                  <a:pos x="wd2" y="hd2"/>
                </a:cxn>
                <a:cxn ang="16200000">
                  <a:pos x="wd2" y="hd2"/>
                </a:cxn>
              </a:cxnLst>
              <a:rect l="0" t="0" r="r" b="b"/>
              <a:pathLst>
                <a:path w="18818" h="19091" extrusionOk="0">
                  <a:moveTo>
                    <a:pt x="4770" y="17805"/>
                  </a:moveTo>
                  <a:cubicBezTo>
                    <a:pt x="8924" y="20346"/>
                    <a:pt x="14739" y="19075"/>
                    <a:pt x="17647" y="14417"/>
                  </a:cubicBezTo>
                  <a:cubicBezTo>
                    <a:pt x="20139" y="9758"/>
                    <a:pt x="18477" y="4252"/>
                    <a:pt x="14324" y="1287"/>
                  </a:cubicBezTo>
                  <a:cubicBezTo>
                    <a:pt x="9754" y="-1254"/>
                    <a:pt x="3939" y="17"/>
                    <a:pt x="1447" y="4675"/>
                  </a:cubicBezTo>
                  <a:cubicBezTo>
                    <a:pt x="-1461" y="9334"/>
                    <a:pt x="201" y="15264"/>
                    <a:pt x="4770" y="17805"/>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32" name="Freeform 15"/>
            <p:cNvSpPr/>
            <p:nvPr/>
          </p:nvSpPr>
          <p:spPr>
            <a:xfrm>
              <a:off x="51267" y="998080"/>
              <a:ext cx="68722" cy="70903"/>
            </a:xfrm>
            <a:custGeom>
              <a:avLst/>
              <a:gdLst/>
              <a:ahLst/>
              <a:cxnLst>
                <a:cxn ang="0">
                  <a:pos x="wd2" y="hd2"/>
                </a:cxn>
                <a:cxn ang="5400000">
                  <a:pos x="wd2" y="hd2"/>
                </a:cxn>
                <a:cxn ang="10800000">
                  <a:pos x="wd2" y="hd2"/>
                </a:cxn>
                <a:cxn ang="16200000">
                  <a:pos x="wd2" y="hd2"/>
                </a:cxn>
              </a:cxnLst>
              <a:rect l="0" t="0" r="r" b="b"/>
              <a:pathLst>
                <a:path w="21600" h="21600" extrusionOk="0">
                  <a:moveTo>
                    <a:pt x="11040" y="0"/>
                  </a:moveTo>
                  <a:cubicBezTo>
                    <a:pt x="4800" y="0"/>
                    <a:pt x="0" y="4696"/>
                    <a:pt x="0" y="10800"/>
                  </a:cubicBezTo>
                  <a:cubicBezTo>
                    <a:pt x="0" y="16435"/>
                    <a:pt x="4800" y="21600"/>
                    <a:pt x="10560" y="21600"/>
                  </a:cubicBezTo>
                  <a:cubicBezTo>
                    <a:pt x="16800" y="21600"/>
                    <a:pt x="21600" y="16904"/>
                    <a:pt x="21600" y="10800"/>
                  </a:cubicBezTo>
                  <a:cubicBezTo>
                    <a:pt x="21600" y="5165"/>
                    <a:pt x="16800" y="0"/>
                    <a:pt x="11040" y="0"/>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33" name="Freeform 16"/>
            <p:cNvSpPr/>
            <p:nvPr/>
          </p:nvSpPr>
          <p:spPr>
            <a:xfrm>
              <a:off x="1956891" y="998080"/>
              <a:ext cx="68722" cy="70903"/>
            </a:xfrm>
            <a:custGeom>
              <a:avLst/>
              <a:gdLst/>
              <a:ahLst/>
              <a:cxnLst>
                <a:cxn ang="0">
                  <a:pos x="wd2" y="hd2"/>
                </a:cxn>
                <a:cxn ang="5400000">
                  <a:pos x="wd2" y="hd2"/>
                </a:cxn>
                <a:cxn ang="10800000">
                  <a:pos x="wd2" y="hd2"/>
                </a:cxn>
                <a:cxn ang="16200000">
                  <a:pos x="wd2" y="hd2"/>
                </a:cxn>
              </a:cxnLst>
              <a:rect l="0" t="0" r="r" b="b"/>
              <a:pathLst>
                <a:path w="21600" h="21600" extrusionOk="0">
                  <a:moveTo>
                    <a:pt x="10560" y="21600"/>
                  </a:moveTo>
                  <a:cubicBezTo>
                    <a:pt x="16800" y="21600"/>
                    <a:pt x="21600" y="16904"/>
                    <a:pt x="21600" y="10800"/>
                  </a:cubicBezTo>
                  <a:cubicBezTo>
                    <a:pt x="21600" y="5165"/>
                    <a:pt x="16800" y="0"/>
                    <a:pt x="11040" y="0"/>
                  </a:cubicBezTo>
                  <a:cubicBezTo>
                    <a:pt x="4800" y="0"/>
                    <a:pt x="0" y="4696"/>
                    <a:pt x="0" y="10800"/>
                  </a:cubicBezTo>
                  <a:cubicBezTo>
                    <a:pt x="0" y="16435"/>
                    <a:pt x="4800" y="21600"/>
                    <a:pt x="10560" y="21600"/>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34" name="Freeform 17"/>
            <p:cNvSpPr/>
            <p:nvPr/>
          </p:nvSpPr>
          <p:spPr>
            <a:xfrm>
              <a:off x="178357" y="1473134"/>
              <a:ext cx="69789" cy="69323"/>
            </a:xfrm>
            <a:custGeom>
              <a:avLst/>
              <a:gdLst/>
              <a:ahLst/>
              <a:cxnLst>
                <a:cxn ang="0">
                  <a:pos x="wd2" y="hd2"/>
                </a:cxn>
                <a:cxn ang="5400000">
                  <a:pos x="wd2" y="hd2"/>
                </a:cxn>
                <a:cxn ang="10800000">
                  <a:pos x="wd2" y="hd2"/>
                </a:cxn>
                <a:cxn ang="16200000">
                  <a:pos x="wd2" y="hd2"/>
                </a:cxn>
              </a:cxnLst>
              <a:rect l="0" t="0" r="r" b="b"/>
              <a:pathLst>
                <a:path w="18931" h="18804" extrusionOk="0">
                  <a:moveTo>
                    <a:pt x="4896" y="1157"/>
                  </a:moveTo>
                  <a:cubicBezTo>
                    <a:pt x="327" y="3650"/>
                    <a:pt x="-1335" y="9465"/>
                    <a:pt x="1157" y="14034"/>
                  </a:cubicBezTo>
                  <a:cubicBezTo>
                    <a:pt x="3650" y="18603"/>
                    <a:pt x="9465" y="20265"/>
                    <a:pt x="14034" y="17357"/>
                  </a:cubicBezTo>
                  <a:cubicBezTo>
                    <a:pt x="18603" y="14865"/>
                    <a:pt x="20265" y="9050"/>
                    <a:pt x="17773" y="4896"/>
                  </a:cubicBezTo>
                  <a:cubicBezTo>
                    <a:pt x="14865" y="327"/>
                    <a:pt x="9465" y="-1335"/>
                    <a:pt x="4896" y="1157"/>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35" name="Freeform 18"/>
            <p:cNvSpPr/>
            <p:nvPr/>
          </p:nvSpPr>
          <p:spPr>
            <a:xfrm>
              <a:off x="1828734" y="524606"/>
              <a:ext cx="69790" cy="69323"/>
            </a:xfrm>
            <a:custGeom>
              <a:avLst/>
              <a:gdLst/>
              <a:ahLst/>
              <a:cxnLst>
                <a:cxn ang="0">
                  <a:pos x="wd2" y="hd2"/>
                </a:cxn>
                <a:cxn ang="5400000">
                  <a:pos x="wd2" y="hd2"/>
                </a:cxn>
                <a:cxn ang="10800000">
                  <a:pos x="wd2" y="hd2"/>
                </a:cxn>
                <a:cxn ang="16200000">
                  <a:pos x="wd2" y="hd2"/>
                </a:cxn>
              </a:cxnLst>
              <a:rect l="0" t="0" r="r" b="b"/>
              <a:pathLst>
                <a:path w="18931" h="18804" extrusionOk="0">
                  <a:moveTo>
                    <a:pt x="14034" y="17647"/>
                  </a:moveTo>
                  <a:cubicBezTo>
                    <a:pt x="18603" y="15154"/>
                    <a:pt x="20265" y="9339"/>
                    <a:pt x="17773" y="4770"/>
                  </a:cubicBezTo>
                  <a:cubicBezTo>
                    <a:pt x="15280" y="201"/>
                    <a:pt x="9465" y="-1461"/>
                    <a:pt x="4896" y="1447"/>
                  </a:cubicBezTo>
                  <a:cubicBezTo>
                    <a:pt x="327" y="3939"/>
                    <a:pt x="-1335" y="9754"/>
                    <a:pt x="1157" y="13908"/>
                  </a:cubicBezTo>
                  <a:cubicBezTo>
                    <a:pt x="4065" y="18477"/>
                    <a:pt x="9465" y="20139"/>
                    <a:pt x="14034" y="17647"/>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36" name="Freeform 19"/>
            <p:cNvSpPr/>
            <p:nvPr/>
          </p:nvSpPr>
          <p:spPr>
            <a:xfrm>
              <a:off x="528081" y="1820475"/>
              <a:ext cx="68452" cy="69372"/>
            </a:xfrm>
            <a:custGeom>
              <a:avLst/>
              <a:gdLst/>
              <a:ahLst/>
              <a:cxnLst>
                <a:cxn ang="0">
                  <a:pos x="wd2" y="hd2"/>
                </a:cxn>
                <a:cxn ang="5400000">
                  <a:pos x="wd2" y="hd2"/>
                </a:cxn>
                <a:cxn ang="10800000">
                  <a:pos x="wd2" y="hd2"/>
                </a:cxn>
                <a:cxn ang="16200000">
                  <a:pos x="wd2" y="hd2"/>
                </a:cxn>
              </a:cxnLst>
              <a:rect l="0" t="0" r="r" b="b"/>
              <a:pathLst>
                <a:path w="19091" h="18818" extrusionOk="0">
                  <a:moveTo>
                    <a:pt x="1287" y="4770"/>
                  </a:moveTo>
                  <a:cubicBezTo>
                    <a:pt x="-1254" y="8924"/>
                    <a:pt x="17" y="14739"/>
                    <a:pt x="4675" y="17647"/>
                  </a:cubicBezTo>
                  <a:cubicBezTo>
                    <a:pt x="9334" y="20139"/>
                    <a:pt x="14840" y="18477"/>
                    <a:pt x="17805" y="14324"/>
                  </a:cubicBezTo>
                  <a:cubicBezTo>
                    <a:pt x="20346" y="9754"/>
                    <a:pt x="19075" y="3939"/>
                    <a:pt x="14417" y="1447"/>
                  </a:cubicBezTo>
                  <a:cubicBezTo>
                    <a:pt x="9758" y="-1461"/>
                    <a:pt x="3828" y="201"/>
                    <a:pt x="1287" y="4770"/>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37" name="Freeform 20"/>
            <p:cNvSpPr/>
            <p:nvPr/>
          </p:nvSpPr>
          <p:spPr>
            <a:xfrm>
              <a:off x="1480348" y="177217"/>
              <a:ext cx="68452" cy="69372"/>
            </a:xfrm>
            <a:custGeom>
              <a:avLst/>
              <a:gdLst/>
              <a:ahLst/>
              <a:cxnLst>
                <a:cxn ang="0">
                  <a:pos x="wd2" y="hd2"/>
                </a:cxn>
                <a:cxn ang="5400000">
                  <a:pos x="wd2" y="hd2"/>
                </a:cxn>
                <a:cxn ang="10800000">
                  <a:pos x="wd2" y="hd2"/>
                </a:cxn>
                <a:cxn ang="16200000">
                  <a:pos x="wd2" y="hd2"/>
                </a:cxn>
              </a:cxnLst>
              <a:rect l="0" t="0" r="r" b="b"/>
              <a:pathLst>
                <a:path w="19091" h="18818" extrusionOk="0">
                  <a:moveTo>
                    <a:pt x="17805" y="14048"/>
                  </a:moveTo>
                  <a:cubicBezTo>
                    <a:pt x="20346" y="9894"/>
                    <a:pt x="19075" y="4079"/>
                    <a:pt x="14417" y="1171"/>
                  </a:cubicBezTo>
                  <a:cubicBezTo>
                    <a:pt x="9758" y="-1321"/>
                    <a:pt x="4252" y="341"/>
                    <a:pt x="1287" y="4494"/>
                  </a:cubicBezTo>
                  <a:cubicBezTo>
                    <a:pt x="-1254" y="9064"/>
                    <a:pt x="17" y="14879"/>
                    <a:pt x="4675" y="17371"/>
                  </a:cubicBezTo>
                  <a:cubicBezTo>
                    <a:pt x="9334" y="20279"/>
                    <a:pt x="15264" y="18617"/>
                    <a:pt x="17805" y="14048"/>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38" name="Freeform 21"/>
            <p:cNvSpPr/>
            <p:nvPr/>
          </p:nvSpPr>
          <p:spPr>
            <a:xfrm>
              <a:off x="757270" y="83151"/>
              <a:ext cx="69305" cy="69310"/>
            </a:xfrm>
            <a:custGeom>
              <a:avLst/>
              <a:gdLst/>
              <a:ahLst/>
              <a:cxnLst>
                <a:cxn ang="0">
                  <a:pos x="wd2" y="hd2"/>
                </a:cxn>
                <a:cxn ang="5400000">
                  <a:pos x="wd2" y="hd2"/>
                </a:cxn>
                <a:cxn ang="10800000">
                  <a:pos x="wd2" y="hd2"/>
                </a:cxn>
                <a:cxn ang="16200000">
                  <a:pos x="wd2" y="hd2"/>
                </a:cxn>
              </a:cxnLst>
              <a:rect l="0" t="0" r="r" b="b"/>
              <a:pathLst>
                <a:path w="19605" h="19607" extrusionOk="0">
                  <a:moveTo>
                    <a:pt x="19306" y="7211"/>
                  </a:moveTo>
                  <a:cubicBezTo>
                    <a:pt x="18010" y="2027"/>
                    <a:pt x="12826" y="-997"/>
                    <a:pt x="7642" y="299"/>
                  </a:cubicBezTo>
                  <a:cubicBezTo>
                    <a:pt x="2026" y="1595"/>
                    <a:pt x="-998" y="6779"/>
                    <a:pt x="298" y="12395"/>
                  </a:cubicBezTo>
                  <a:cubicBezTo>
                    <a:pt x="1594" y="17579"/>
                    <a:pt x="7210" y="20603"/>
                    <a:pt x="12394" y="19307"/>
                  </a:cubicBezTo>
                  <a:cubicBezTo>
                    <a:pt x="17578" y="18011"/>
                    <a:pt x="20602" y="12395"/>
                    <a:pt x="19306" y="7211"/>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39" name="Freeform 22"/>
            <p:cNvSpPr/>
            <p:nvPr/>
          </p:nvSpPr>
          <p:spPr>
            <a:xfrm>
              <a:off x="1250305" y="1914602"/>
              <a:ext cx="69305" cy="69310"/>
            </a:xfrm>
            <a:custGeom>
              <a:avLst/>
              <a:gdLst/>
              <a:ahLst/>
              <a:cxnLst>
                <a:cxn ang="0">
                  <a:pos x="wd2" y="hd2"/>
                </a:cxn>
                <a:cxn ang="5400000">
                  <a:pos x="wd2" y="hd2"/>
                </a:cxn>
                <a:cxn ang="10800000">
                  <a:pos x="wd2" y="hd2"/>
                </a:cxn>
                <a:cxn ang="16200000">
                  <a:pos x="wd2" y="hd2"/>
                </a:cxn>
              </a:cxnLst>
              <a:rect l="0" t="0" r="r" b="b"/>
              <a:pathLst>
                <a:path w="19605" h="19607" extrusionOk="0">
                  <a:moveTo>
                    <a:pt x="299" y="12395"/>
                  </a:moveTo>
                  <a:cubicBezTo>
                    <a:pt x="1595" y="17579"/>
                    <a:pt x="6779" y="20603"/>
                    <a:pt x="11963" y="19307"/>
                  </a:cubicBezTo>
                  <a:cubicBezTo>
                    <a:pt x="17579" y="18011"/>
                    <a:pt x="20603" y="12827"/>
                    <a:pt x="19307" y="7211"/>
                  </a:cubicBezTo>
                  <a:cubicBezTo>
                    <a:pt x="18011" y="2027"/>
                    <a:pt x="12395" y="-997"/>
                    <a:pt x="7211" y="299"/>
                  </a:cubicBezTo>
                  <a:cubicBezTo>
                    <a:pt x="2027" y="1595"/>
                    <a:pt x="-997" y="7211"/>
                    <a:pt x="299" y="12395"/>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40" name="Freeform 23"/>
            <p:cNvSpPr/>
            <p:nvPr/>
          </p:nvSpPr>
          <p:spPr>
            <a:xfrm>
              <a:off x="330675" y="328493"/>
              <a:ext cx="68921" cy="68921"/>
            </a:xfrm>
            <a:custGeom>
              <a:avLst/>
              <a:gdLst/>
              <a:ahLst/>
              <a:cxnLst>
                <a:cxn ang="0">
                  <a:pos x="wd2" y="hd2"/>
                </a:cxn>
                <a:cxn ang="5400000">
                  <a:pos x="wd2" y="hd2"/>
                </a:cxn>
                <a:cxn ang="10800000">
                  <a:pos x="wd2" y="hd2"/>
                </a:cxn>
                <a:cxn ang="16200000">
                  <a:pos x="wd2" y="hd2"/>
                </a:cxn>
              </a:cxnLst>
              <a:rect l="0" t="0" r="r" b="b"/>
              <a:pathLst>
                <a:path w="19496" h="19496" extrusionOk="0">
                  <a:moveTo>
                    <a:pt x="16740" y="2916"/>
                  </a:moveTo>
                  <a:cubicBezTo>
                    <a:pt x="12852" y="-972"/>
                    <a:pt x="6804" y="-972"/>
                    <a:pt x="2916" y="2916"/>
                  </a:cubicBezTo>
                  <a:cubicBezTo>
                    <a:pt x="-972" y="6372"/>
                    <a:pt x="-972" y="12852"/>
                    <a:pt x="2916" y="16740"/>
                  </a:cubicBezTo>
                  <a:cubicBezTo>
                    <a:pt x="6372" y="20196"/>
                    <a:pt x="12852" y="20628"/>
                    <a:pt x="16740" y="16740"/>
                  </a:cubicBezTo>
                  <a:cubicBezTo>
                    <a:pt x="20196" y="12852"/>
                    <a:pt x="20628" y="6804"/>
                    <a:pt x="16740" y="2916"/>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41" name="Freeform 24"/>
            <p:cNvSpPr/>
            <p:nvPr/>
          </p:nvSpPr>
          <p:spPr>
            <a:xfrm>
              <a:off x="1677284" y="1669649"/>
              <a:ext cx="68921" cy="68920"/>
            </a:xfrm>
            <a:custGeom>
              <a:avLst/>
              <a:gdLst/>
              <a:ahLst/>
              <a:cxnLst>
                <a:cxn ang="0">
                  <a:pos x="wd2" y="hd2"/>
                </a:cxn>
                <a:cxn ang="5400000">
                  <a:pos x="wd2" y="hd2"/>
                </a:cxn>
                <a:cxn ang="10800000">
                  <a:pos x="wd2" y="hd2"/>
                </a:cxn>
                <a:cxn ang="16200000">
                  <a:pos x="wd2" y="hd2"/>
                </a:cxn>
              </a:cxnLst>
              <a:rect l="0" t="0" r="r" b="b"/>
              <a:pathLst>
                <a:path w="19496" h="19496" extrusionOk="0">
                  <a:moveTo>
                    <a:pt x="2756" y="16580"/>
                  </a:moveTo>
                  <a:cubicBezTo>
                    <a:pt x="6644" y="20468"/>
                    <a:pt x="12692" y="20468"/>
                    <a:pt x="16580" y="16580"/>
                  </a:cubicBezTo>
                  <a:cubicBezTo>
                    <a:pt x="20468" y="13124"/>
                    <a:pt x="20468" y="6644"/>
                    <a:pt x="16580" y="2756"/>
                  </a:cubicBezTo>
                  <a:cubicBezTo>
                    <a:pt x="13124" y="-700"/>
                    <a:pt x="6644" y="-1132"/>
                    <a:pt x="2756" y="2756"/>
                  </a:cubicBezTo>
                  <a:cubicBezTo>
                    <a:pt x="-700" y="6644"/>
                    <a:pt x="-1132" y="12692"/>
                    <a:pt x="2756" y="16580"/>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42" name="Freeform 25"/>
            <p:cNvSpPr/>
            <p:nvPr/>
          </p:nvSpPr>
          <p:spPr>
            <a:xfrm>
              <a:off x="84242" y="752901"/>
              <a:ext cx="69310" cy="69310"/>
            </a:xfrm>
            <a:custGeom>
              <a:avLst/>
              <a:gdLst/>
              <a:ahLst/>
              <a:cxnLst>
                <a:cxn ang="0">
                  <a:pos x="wd2" y="hd2"/>
                </a:cxn>
                <a:cxn ang="5400000">
                  <a:pos x="wd2" y="hd2"/>
                </a:cxn>
                <a:cxn ang="10800000">
                  <a:pos x="wd2" y="hd2"/>
                </a:cxn>
                <a:cxn ang="16200000">
                  <a:pos x="wd2" y="hd2"/>
                </a:cxn>
              </a:cxnLst>
              <a:rect l="0" t="0" r="r" b="b"/>
              <a:pathLst>
                <a:path w="19607" h="19607" extrusionOk="0">
                  <a:moveTo>
                    <a:pt x="12395" y="299"/>
                  </a:moveTo>
                  <a:cubicBezTo>
                    <a:pt x="7211" y="-997"/>
                    <a:pt x="1595" y="2027"/>
                    <a:pt x="299" y="7211"/>
                  </a:cubicBezTo>
                  <a:cubicBezTo>
                    <a:pt x="-997" y="12395"/>
                    <a:pt x="2027" y="18011"/>
                    <a:pt x="7211" y="19307"/>
                  </a:cubicBezTo>
                  <a:cubicBezTo>
                    <a:pt x="12395" y="20603"/>
                    <a:pt x="17579" y="17579"/>
                    <a:pt x="19307" y="12395"/>
                  </a:cubicBezTo>
                  <a:cubicBezTo>
                    <a:pt x="20603" y="7211"/>
                    <a:pt x="17579" y="2027"/>
                    <a:pt x="12395" y="299"/>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43" name="Freeform 26"/>
            <p:cNvSpPr/>
            <p:nvPr/>
          </p:nvSpPr>
          <p:spPr>
            <a:xfrm>
              <a:off x="1923328" y="1244851"/>
              <a:ext cx="69310" cy="69311"/>
            </a:xfrm>
            <a:custGeom>
              <a:avLst/>
              <a:gdLst/>
              <a:ahLst/>
              <a:cxnLst>
                <a:cxn ang="0">
                  <a:pos x="wd2" y="hd2"/>
                </a:cxn>
                <a:cxn ang="5400000">
                  <a:pos x="wd2" y="hd2"/>
                </a:cxn>
                <a:cxn ang="10800000">
                  <a:pos x="wd2" y="hd2"/>
                </a:cxn>
                <a:cxn ang="16200000">
                  <a:pos x="wd2" y="hd2"/>
                </a:cxn>
              </a:cxnLst>
              <a:rect l="0" t="0" r="r" b="b"/>
              <a:pathLst>
                <a:path w="19607" h="19607" extrusionOk="0">
                  <a:moveTo>
                    <a:pt x="7211" y="19307"/>
                  </a:moveTo>
                  <a:cubicBezTo>
                    <a:pt x="12395" y="20603"/>
                    <a:pt x="18011" y="17579"/>
                    <a:pt x="19307" y="12395"/>
                  </a:cubicBezTo>
                  <a:cubicBezTo>
                    <a:pt x="20603" y="7211"/>
                    <a:pt x="17579" y="1595"/>
                    <a:pt x="12395" y="299"/>
                  </a:cubicBezTo>
                  <a:cubicBezTo>
                    <a:pt x="7211" y="-997"/>
                    <a:pt x="2027" y="2027"/>
                    <a:pt x="299" y="7211"/>
                  </a:cubicBezTo>
                  <a:cubicBezTo>
                    <a:pt x="-997" y="12395"/>
                    <a:pt x="2027" y="17579"/>
                    <a:pt x="7211" y="19307"/>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44" name="Freeform 27"/>
            <p:cNvSpPr/>
            <p:nvPr/>
          </p:nvSpPr>
          <p:spPr>
            <a:xfrm>
              <a:off x="84242" y="1244851"/>
              <a:ext cx="69310" cy="69305"/>
            </a:xfrm>
            <a:custGeom>
              <a:avLst/>
              <a:gdLst/>
              <a:ahLst/>
              <a:cxnLst>
                <a:cxn ang="0">
                  <a:pos x="wd2" y="hd2"/>
                </a:cxn>
                <a:cxn ang="5400000">
                  <a:pos x="wd2" y="hd2"/>
                </a:cxn>
                <a:cxn ang="10800000">
                  <a:pos x="wd2" y="hd2"/>
                </a:cxn>
                <a:cxn ang="16200000">
                  <a:pos x="wd2" y="hd2"/>
                </a:cxn>
              </a:cxnLst>
              <a:rect l="0" t="0" r="r" b="b"/>
              <a:pathLst>
                <a:path w="19607" h="19605" extrusionOk="0">
                  <a:moveTo>
                    <a:pt x="7211" y="299"/>
                  </a:moveTo>
                  <a:cubicBezTo>
                    <a:pt x="2027" y="1595"/>
                    <a:pt x="-997" y="6779"/>
                    <a:pt x="299" y="11963"/>
                  </a:cubicBezTo>
                  <a:cubicBezTo>
                    <a:pt x="1595" y="17579"/>
                    <a:pt x="6779" y="20603"/>
                    <a:pt x="12395" y="19307"/>
                  </a:cubicBezTo>
                  <a:cubicBezTo>
                    <a:pt x="17579" y="18011"/>
                    <a:pt x="20603" y="12395"/>
                    <a:pt x="19307" y="7211"/>
                  </a:cubicBezTo>
                  <a:cubicBezTo>
                    <a:pt x="18011" y="2027"/>
                    <a:pt x="12395" y="-997"/>
                    <a:pt x="7211" y="299"/>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45" name="Freeform 28"/>
            <p:cNvSpPr/>
            <p:nvPr/>
          </p:nvSpPr>
          <p:spPr>
            <a:xfrm>
              <a:off x="1923328" y="752907"/>
              <a:ext cx="69310" cy="69304"/>
            </a:xfrm>
            <a:custGeom>
              <a:avLst/>
              <a:gdLst/>
              <a:ahLst/>
              <a:cxnLst>
                <a:cxn ang="0">
                  <a:pos x="wd2" y="hd2"/>
                </a:cxn>
                <a:cxn ang="5400000">
                  <a:pos x="wd2" y="hd2"/>
                </a:cxn>
                <a:cxn ang="10800000">
                  <a:pos x="wd2" y="hd2"/>
                </a:cxn>
                <a:cxn ang="16200000">
                  <a:pos x="wd2" y="hd2"/>
                </a:cxn>
              </a:cxnLst>
              <a:rect l="0" t="0" r="r" b="b"/>
              <a:pathLst>
                <a:path w="19607" h="19605" extrusionOk="0">
                  <a:moveTo>
                    <a:pt x="12395" y="19306"/>
                  </a:moveTo>
                  <a:cubicBezTo>
                    <a:pt x="17579" y="18010"/>
                    <a:pt x="20603" y="12826"/>
                    <a:pt x="19307" y="7642"/>
                  </a:cubicBezTo>
                  <a:cubicBezTo>
                    <a:pt x="18011" y="2026"/>
                    <a:pt x="12827" y="-998"/>
                    <a:pt x="7211" y="298"/>
                  </a:cubicBezTo>
                  <a:cubicBezTo>
                    <a:pt x="2027" y="1594"/>
                    <a:pt x="-997" y="7210"/>
                    <a:pt x="299" y="12394"/>
                  </a:cubicBezTo>
                  <a:cubicBezTo>
                    <a:pt x="1595" y="17578"/>
                    <a:pt x="7211" y="20602"/>
                    <a:pt x="12395" y="19306"/>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46" name="Freeform 29"/>
            <p:cNvSpPr/>
            <p:nvPr/>
          </p:nvSpPr>
          <p:spPr>
            <a:xfrm>
              <a:off x="330675" y="1669649"/>
              <a:ext cx="68921" cy="68920"/>
            </a:xfrm>
            <a:custGeom>
              <a:avLst/>
              <a:gdLst/>
              <a:ahLst/>
              <a:cxnLst>
                <a:cxn ang="0">
                  <a:pos x="wd2" y="hd2"/>
                </a:cxn>
                <a:cxn ang="5400000">
                  <a:pos x="wd2" y="hd2"/>
                </a:cxn>
                <a:cxn ang="10800000">
                  <a:pos x="wd2" y="hd2"/>
                </a:cxn>
                <a:cxn ang="16200000">
                  <a:pos x="wd2" y="hd2"/>
                </a:cxn>
              </a:cxnLst>
              <a:rect l="0" t="0" r="r" b="b"/>
              <a:pathLst>
                <a:path w="19496" h="19496" extrusionOk="0">
                  <a:moveTo>
                    <a:pt x="2916" y="2756"/>
                  </a:moveTo>
                  <a:cubicBezTo>
                    <a:pt x="-972" y="6644"/>
                    <a:pt x="-972" y="12692"/>
                    <a:pt x="2916" y="16580"/>
                  </a:cubicBezTo>
                  <a:cubicBezTo>
                    <a:pt x="6372" y="20468"/>
                    <a:pt x="12852" y="20468"/>
                    <a:pt x="16740" y="16580"/>
                  </a:cubicBezTo>
                  <a:cubicBezTo>
                    <a:pt x="20196" y="13124"/>
                    <a:pt x="20628" y="6644"/>
                    <a:pt x="16740" y="2756"/>
                  </a:cubicBezTo>
                  <a:cubicBezTo>
                    <a:pt x="12852" y="-700"/>
                    <a:pt x="6804" y="-1132"/>
                    <a:pt x="2916" y="2756"/>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47" name="Freeform 30"/>
            <p:cNvSpPr/>
            <p:nvPr/>
          </p:nvSpPr>
          <p:spPr>
            <a:xfrm>
              <a:off x="1677284" y="328493"/>
              <a:ext cx="68921" cy="68921"/>
            </a:xfrm>
            <a:custGeom>
              <a:avLst/>
              <a:gdLst/>
              <a:ahLst/>
              <a:cxnLst>
                <a:cxn ang="0">
                  <a:pos x="wd2" y="hd2"/>
                </a:cxn>
                <a:cxn ang="5400000">
                  <a:pos x="wd2" y="hd2"/>
                </a:cxn>
                <a:cxn ang="10800000">
                  <a:pos x="wd2" y="hd2"/>
                </a:cxn>
                <a:cxn ang="16200000">
                  <a:pos x="wd2" y="hd2"/>
                </a:cxn>
              </a:cxnLst>
              <a:rect l="0" t="0" r="r" b="b"/>
              <a:pathLst>
                <a:path w="19496" h="19496" extrusionOk="0">
                  <a:moveTo>
                    <a:pt x="16580" y="16740"/>
                  </a:moveTo>
                  <a:cubicBezTo>
                    <a:pt x="20468" y="12852"/>
                    <a:pt x="20468" y="6804"/>
                    <a:pt x="16580" y="2916"/>
                  </a:cubicBezTo>
                  <a:cubicBezTo>
                    <a:pt x="13124" y="-972"/>
                    <a:pt x="6644" y="-972"/>
                    <a:pt x="2756" y="2916"/>
                  </a:cubicBezTo>
                  <a:cubicBezTo>
                    <a:pt x="-700" y="6372"/>
                    <a:pt x="-1132" y="12852"/>
                    <a:pt x="2756" y="16740"/>
                  </a:cubicBezTo>
                  <a:cubicBezTo>
                    <a:pt x="6644" y="20196"/>
                    <a:pt x="12692" y="20628"/>
                    <a:pt x="16580" y="16740"/>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48" name="Freeform 31"/>
            <p:cNvSpPr/>
            <p:nvPr/>
          </p:nvSpPr>
          <p:spPr>
            <a:xfrm>
              <a:off x="757265" y="1914602"/>
              <a:ext cx="69310" cy="69310"/>
            </a:xfrm>
            <a:custGeom>
              <a:avLst/>
              <a:gdLst/>
              <a:ahLst/>
              <a:cxnLst>
                <a:cxn ang="0">
                  <a:pos x="wd2" y="hd2"/>
                </a:cxn>
                <a:cxn ang="5400000">
                  <a:pos x="wd2" y="hd2"/>
                </a:cxn>
                <a:cxn ang="10800000">
                  <a:pos x="wd2" y="hd2"/>
                </a:cxn>
                <a:cxn ang="16200000">
                  <a:pos x="wd2" y="hd2"/>
                </a:cxn>
              </a:cxnLst>
              <a:rect l="0" t="0" r="r" b="b"/>
              <a:pathLst>
                <a:path w="19607" h="19607" extrusionOk="0">
                  <a:moveTo>
                    <a:pt x="299" y="7211"/>
                  </a:moveTo>
                  <a:cubicBezTo>
                    <a:pt x="-997" y="12395"/>
                    <a:pt x="2027" y="18011"/>
                    <a:pt x="7211" y="19307"/>
                  </a:cubicBezTo>
                  <a:cubicBezTo>
                    <a:pt x="12395" y="20603"/>
                    <a:pt x="18011" y="17579"/>
                    <a:pt x="19307" y="12395"/>
                  </a:cubicBezTo>
                  <a:cubicBezTo>
                    <a:pt x="20603" y="7211"/>
                    <a:pt x="17579" y="2027"/>
                    <a:pt x="12395" y="299"/>
                  </a:cubicBezTo>
                  <a:cubicBezTo>
                    <a:pt x="7211" y="-997"/>
                    <a:pt x="2027" y="2027"/>
                    <a:pt x="299" y="7211"/>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49" name="Freeform 32"/>
            <p:cNvSpPr/>
            <p:nvPr/>
          </p:nvSpPr>
          <p:spPr>
            <a:xfrm>
              <a:off x="1250305" y="83151"/>
              <a:ext cx="69311" cy="69310"/>
            </a:xfrm>
            <a:custGeom>
              <a:avLst/>
              <a:gdLst/>
              <a:ahLst/>
              <a:cxnLst>
                <a:cxn ang="0">
                  <a:pos x="wd2" y="hd2"/>
                </a:cxn>
                <a:cxn ang="5400000">
                  <a:pos x="wd2" y="hd2"/>
                </a:cxn>
                <a:cxn ang="10800000">
                  <a:pos x="wd2" y="hd2"/>
                </a:cxn>
                <a:cxn ang="16200000">
                  <a:pos x="wd2" y="hd2"/>
                </a:cxn>
              </a:cxnLst>
              <a:rect l="0" t="0" r="r" b="b"/>
              <a:pathLst>
                <a:path w="19607" h="19607" extrusionOk="0">
                  <a:moveTo>
                    <a:pt x="19307" y="12395"/>
                  </a:moveTo>
                  <a:cubicBezTo>
                    <a:pt x="20603" y="7211"/>
                    <a:pt x="17579" y="1595"/>
                    <a:pt x="12395" y="299"/>
                  </a:cubicBezTo>
                  <a:cubicBezTo>
                    <a:pt x="7211" y="-997"/>
                    <a:pt x="1595" y="2027"/>
                    <a:pt x="299" y="7211"/>
                  </a:cubicBezTo>
                  <a:cubicBezTo>
                    <a:pt x="-997" y="12395"/>
                    <a:pt x="2027" y="17579"/>
                    <a:pt x="7211" y="19307"/>
                  </a:cubicBezTo>
                  <a:cubicBezTo>
                    <a:pt x="12395" y="20603"/>
                    <a:pt x="17579" y="17579"/>
                    <a:pt x="19307" y="12395"/>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grpSp>
      <p:sp>
        <p:nvSpPr>
          <p:cNvPr id="451" name="Body Level One…"/>
          <p:cNvSpPr txBox="1">
            <a:spLocks noGrp="1"/>
          </p:cNvSpPr>
          <p:nvPr>
            <p:ph type="body" sz="quarter" idx="1"/>
          </p:nvPr>
        </p:nvSpPr>
        <p:spPr>
          <a:xfrm>
            <a:off x="845533" y="3894521"/>
            <a:ext cx="2077973" cy="406049"/>
          </a:xfrm>
          <a:prstGeom prst="rect">
            <a:avLst/>
          </a:prstGeom>
        </p:spPr>
        <p:txBody>
          <a:bodyPr>
            <a:normAutofit/>
          </a:bodyPr>
          <a:lstStyle>
            <a:lvl1pPr marL="0" indent="0">
              <a:buSzTx/>
              <a:buFontTx/>
              <a:buNone/>
              <a:defRPr>
                <a:solidFill>
                  <a:srgbClr val="1C344D"/>
                </a:solidFill>
                <a:latin typeface="Gill Sans MT"/>
                <a:ea typeface="Gill Sans MT"/>
                <a:cs typeface="Gill Sans MT"/>
                <a:sym typeface="Gill Sans MT"/>
              </a:defRPr>
            </a:lvl1pPr>
            <a:lvl2pPr>
              <a:buFontTx/>
              <a:defRPr>
                <a:solidFill>
                  <a:srgbClr val="1C344D"/>
                </a:solidFill>
                <a:latin typeface="Gill Sans MT"/>
                <a:ea typeface="Gill Sans MT"/>
                <a:cs typeface="Gill Sans MT"/>
                <a:sym typeface="Gill Sans MT"/>
              </a:defRPr>
            </a:lvl2pPr>
            <a:lvl3pPr>
              <a:buFontTx/>
              <a:defRPr>
                <a:solidFill>
                  <a:srgbClr val="1C344D"/>
                </a:solidFill>
                <a:latin typeface="Gill Sans MT"/>
                <a:ea typeface="Gill Sans MT"/>
                <a:cs typeface="Gill Sans MT"/>
                <a:sym typeface="Gill Sans MT"/>
              </a:defRPr>
            </a:lvl3pPr>
            <a:lvl4pPr>
              <a:buFontTx/>
              <a:defRPr>
                <a:solidFill>
                  <a:srgbClr val="1C344D"/>
                </a:solidFill>
                <a:latin typeface="Gill Sans MT"/>
                <a:ea typeface="Gill Sans MT"/>
                <a:cs typeface="Gill Sans MT"/>
                <a:sym typeface="Gill Sans MT"/>
              </a:defRPr>
            </a:lvl4pPr>
            <a:lvl5pPr>
              <a:buFontTx/>
              <a:defRPr>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452" name="Text Placeholder 5"/>
          <p:cNvSpPr>
            <a:spLocks noGrp="1"/>
          </p:cNvSpPr>
          <p:nvPr>
            <p:ph type="body" sz="quarter" idx="21"/>
          </p:nvPr>
        </p:nvSpPr>
        <p:spPr>
          <a:xfrm>
            <a:off x="844986" y="4279841"/>
            <a:ext cx="2077973" cy="1568844"/>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453" name="Text Placeholder 5"/>
          <p:cNvSpPr>
            <a:spLocks noGrp="1"/>
          </p:cNvSpPr>
          <p:nvPr>
            <p:ph type="body" sz="quarter" idx="22"/>
          </p:nvPr>
        </p:nvSpPr>
        <p:spPr>
          <a:xfrm>
            <a:off x="3558349" y="3882656"/>
            <a:ext cx="2077973" cy="406049"/>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454" name="Text Placeholder 5"/>
          <p:cNvSpPr>
            <a:spLocks noGrp="1"/>
          </p:cNvSpPr>
          <p:nvPr>
            <p:ph type="body" sz="quarter" idx="23"/>
          </p:nvPr>
        </p:nvSpPr>
        <p:spPr>
          <a:xfrm>
            <a:off x="3557801" y="4267975"/>
            <a:ext cx="2077973" cy="1568844"/>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455" name="Text Placeholder 5"/>
          <p:cNvSpPr>
            <a:spLocks noGrp="1"/>
          </p:cNvSpPr>
          <p:nvPr>
            <p:ph type="body" sz="quarter" idx="24"/>
          </p:nvPr>
        </p:nvSpPr>
        <p:spPr>
          <a:xfrm>
            <a:off x="6273057" y="3855522"/>
            <a:ext cx="2077973" cy="406049"/>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456" name="Text Placeholder 5"/>
          <p:cNvSpPr>
            <a:spLocks noGrp="1"/>
          </p:cNvSpPr>
          <p:nvPr>
            <p:ph type="body" sz="quarter" idx="25"/>
          </p:nvPr>
        </p:nvSpPr>
        <p:spPr>
          <a:xfrm>
            <a:off x="6272510" y="4240841"/>
            <a:ext cx="2077973" cy="1568844"/>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457" name="Text Placeholder 3"/>
          <p:cNvSpPr>
            <a:spLocks noGrp="1"/>
          </p:cNvSpPr>
          <p:nvPr>
            <p:ph type="body" sz="quarter" idx="26"/>
          </p:nvPr>
        </p:nvSpPr>
        <p:spPr>
          <a:xfrm>
            <a:off x="347729" y="395397"/>
            <a:ext cx="5647525" cy="699268"/>
          </a:xfrm>
          <a:prstGeom prst="rect">
            <a:avLst/>
          </a:prstGeom>
        </p:spPr>
        <p:txBody>
          <a:bodyPr>
            <a:normAutofit/>
          </a:bodyPr>
          <a:lstStyle/>
          <a:p>
            <a:pPr marL="0" indent="0">
              <a:buSzTx/>
              <a:buFontTx/>
              <a:buNone/>
              <a:defRPr sz="3600" b="1">
                <a:solidFill>
                  <a:srgbClr val="1C344D"/>
                </a:solidFill>
                <a:latin typeface="Gill Sans MT"/>
                <a:ea typeface="Gill Sans MT"/>
                <a:cs typeface="Gill Sans MT"/>
                <a:sym typeface="Gill Sans MT"/>
              </a:defRPr>
            </a:pPr>
            <a:endParaRPr/>
          </a:p>
        </p:txBody>
      </p:sp>
      <p:sp>
        <p:nvSpPr>
          <p:cNvPr id="4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2">
    <p:spTree>
      <p:nvGrpSpPr>
        <p:cNvPr id="1" name=""/>
        <p:cNvGrpSpPr/>
        <p:nvPr/>
      </p:nvGrpSpPr>
      <p:grpSpPr>
        <a:xfrm>
          <a:off x="0" y="0"/>
          <a:ext cx="0" cy="0"/>
          <a:chOff x="0" y="0"/>
          <a:chExt cx="0" cy="0"/>
        </a:xfrm>
      </p:grpSpPr>
      <p:grpSp>
        <p:nvGrpSpPr>
          <p:cNvPr id="490" name="Group 2"/>
          <p:cNvGrpSpPr/>
          <p:nvPr/>
        </p:nvGrpSpPr>
        <p:grpSpPr>
          <a:xfrm>
            <a:off x="626589" y="1706116"/>
            <a:ext cx="3031010" cy="3018280"/>
            <a:chOff x="0" y="0"/>
            <a:chExt cx="3031008" cy="3018279"/>
          </a:xfrm>
        </p:grpSpPr>
        <p:sp>
          <p:nvSpPr>
            <p:cNvPr id="465" name="Oval 6"/>
            <p:cNvSpPr/>
            <p:nvPr/>
          </p:nvSpPr>
          <p:spPr>
            <a:xfrm>
              <a:off x="-1" y="0"/>
              <a:ext cx="3031010" cy="3018280"/>
            </a:xfrm>
            <a:prstGeom prst="ellipse">
              <a:avLst/>
            </a:prstGeom>
            <a:solidFill>
              <a:srgbClr val="FFFFFF"/>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t">
              <a:noAutofit/>
            </a:bodyPr>
            <a:lstStyle/>
            <a:p>
              <a:endParaRPr/>
            </a:p>
          </p:txBody>
        </p:sp>
        <p:sp>
          <p:nvSpPr>
            <p:cNvPr id="466" name="Freeform 9"/>
            <p:cNvSpPr/>
            <p:nvPr/>
          </p:nvSpPr>
          <p:spPr>
            <a:xfrm>
              <a:off x="1463793" y="73189"/>
              <a:ext cx="101830" cy="100240"/>
            </a:xfrm>
            <a:custGeom>
              <a:avLst/>
              <a:gdLst/>
              <a:ahLst/>
              <a:cxnLst>
                <a:cxn ang="0">
                  <a:pos x="wd2" y="hd2"/>
                </a:cxn>
                <a:cxn ang="5400000">
                  <a:pos x="wd2" y="hd2"/>
                </a:cxn>
                <a:cxn ang="10800000">
                  <a:pos x="wd2" y="hd2"/>
                </a:cxn>
                <a:cxn ang="16200000">
                  <a:pos x="wd2" y="hd2"/>
                </a:cxn>
              </a:cxnLst>
              <a:rect l="0" t="0" r="r" b="b"/>
              <a:pathLst>
                <a:path w="21600" h="21600" extrusionOk="0">
                  <a:moveTo>
                    <a:pt x="21600" y="11040"/>
                  </a:moveTo>
                  <a:cubicBezTo>
                    <a:pt x="21600" y="4800"/>
                    <a:pt x="16904" y="0"/>
                    <a:pt x="10800" y="0"/>
                  </a:cubicBezTo>
                  <a:cubicBezTo>
                    <a:pt x="5165" y="0"/>
                    <a:pt x="0" y="4800"/>
                    <a:pt x="0" y="10560"/>
                  </a:cubicBezTo>
                  <a:cubicBezTo>
                    <a:pt x="0" y="16800"/>
                    <a:pt x="4696" y="21600"/>
                    <a:pt x="10800" y="21600"/>
                  </a:cubicBezTo>
                  <a:cubicBezTo>
                    <a:pt x="16435" y="21600"/>
                    <a:pt x="21600" y="16800"/>
                    <a:pt x="21600" y="11040"/>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67" name="Freeform 10"/>
            <p:cNvSpPr/>
            <p:nvPr/>
          </p:nvSpPr>
          <p:spPr>
            <a:xfrm>
              <a:off x="1463793" y="2841668"/>
              <a:ext cx="101830" cy="100240"/>
            </a:xfrm>
            <a:custGeom>
              <a:avLst/>
              <a:gdLst/>
              <a:ahLst/>
              <a:cxnLst>
                <a:cxn ang="0">
                  <a:pos x="wd2" y="hd2"/>
                </a:cxn>
                <a:cxn ang="5400000">
                  <a:pos x="wd2" y="hd2"/>
                </a:cxn>
                <a:cxn ang="10800000">
                  <a:pos x="wd2" y="hd2"/>
                </a:cxn>
                <a:cxn ang="16200000">
                  <a:pos x="wd2" y="hd2"/>
                </a:cxn>
              </a:cxnLst>
              <a:rect l="0" t="0" r="r" b="b"/>
              <a:pathLst>
                <a:path w="21600" h="21600" extrusionOk="0">
                  <a:moveTo>
                    <a:pt x="0" y="10560"/>
                  </a:moveTo>
                  <a:cubicBezTo>
                    <a:pt x="0" y="16800"/>
                    <a:pt x="4696" y="21600"/>
                    <a:pt x="10800" y="21600"/>
                  </a:cubicBezTo>
                  <a:cubicBezTo>
                    <a:pt x="16435" y="21600"/>
                    <a:pt x="21600" y="16800"/>
                    <a:pt x="21600" y="11040"/>
                  </a:cubicBezTo>
                  <a:cubicBezTo>
                    <a:pt x="21600" y="4800"/>
                    <a:pt x="16904" y="0"/>
                    <a:pt x="10800" y="0"/>
                  </a:cubicBezTo>
                  <a:cubicBezTo>
                    <a:pt x="5165" y="0"/>
                    <a:pt x="0" y="4800"/>
                    <a:pt x="0" y="10560"/>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68" name="Freeform 11"/>
            <p:cNvSpPr/>
            <p:nvPr/>
          </p:nvSpPr>
          <p:spPr>
            <a:xfrm>
              <a:off x="768393" y="258567"/>
              <a:ext cx="101116" cy="101797"/>
            </a:xfrm>
            <a:custGeom>
              <a:avLst/>
              <a:gdLst/>
              <a:ahLst/>
              <a:cxnLst>
                <a:cxn ang="0">
                  <a:pos x="wd2" y="hd2"/>
                </a:cxn>
                <a:cxn ang="5400000">
                  <a:pos x="wd2" y="hd2"/>
                </a:cxn>
                <a:cxn ang="10800000">
                  <a:pos x="wd2" y="hd2"/>
                </a:cxn>
                <a:cxn ang="16200000">
                  <a:pos x="wd2" y="hd2"/>
                </a:cxn>
              </a:cxnLst>
              <a:rect l="0" t="0" r="r" b="b"/>
              <a:pathLst>
                <a:path w="18804" h="18931" extrusionOk="0">
                  <a:moveTo>
                    <a:pt x="17647" y="4896"/>
                  </a:moveTo>
                  <a:cubicBezTo>
                    <a:pt x="15154" y="327"/>
                    <a:pt x="9339" y="-1335"/>
                    <a:pt x="4770" y="1157"/>
                  </a:cubicBezTo>
                  <a:cubicBezTo>
                    <a:pt x="201" y="3650"/>
                    <a:pt x="-1461" y="9465"/>
                    <a:pt x="1447" y="14034"/>
                  </a:cubicBezTo>
                  <a:cubicBezTo>
                    <a:pt x="3939" y="18603"/>
                    <a:pt x="9754" y="20265"/>
                    <a:pt x="13908" y="17773"/>
                  </a:cubicBezTo>
                  <a:cubicBezTo>
                    <a:pt x="18477" y="14865"/>
                    <a:pt x="20139" y="9465"/>
                    <a:pt x="17647" y="4896"/>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69" name="Freeform 12"/>
            <p:cNvSpPr/>
            <p:nvPr/>
          </p:nvSpPr>
          <p:spPr>
            <a:xfrm>
              <a:off x="2159908" y="2654733"/>
              <a:ext cx="101117" cy="101797"/>
            </a:xfrm>
            <a:custGeom>
              <a:avLst/>
              <a:gdLst/>
              <a:ahLst/>
              <a:cxnLst>
                <a:cxn ang="0">
                  <a:pos x="wd2" y="hd2"/>
                </a:cxn>
                <a:cxn ang="5400000">
                  <a:pos x="wd2" y="hd2"/>
                </a:cxn>
                <a:cxn ang="10800000">
                  <a:pos x="wd2" y="hd2"/>
                </a:cxn>
                <a:cxn ang="16200000">
                  <a:pos x="wd2" y="hd2"/>
                </a:cxn>
              </a:cxnLst>
              <a:rect l="0" t="0" r="r" b="b"/>
              <a:pathLst>
                <a:path w="18804" h="18931" extrusionOk="0">
                  <a:moveTo>
                    <a:pt x="1157" y="14034"/>
                  </a:moveTo>
                  <a:cubicBezTo>
                    <a:pt x="3650" y="18603"/>
                    <a:pt x="9465" y="20265"/>
                    <a:pt x="14034" y="17773"/>
                  </a:cubicBezTo>
                  <a:cubicBezTo>
                    <a:pt x="18603" y="15280"/>
                    <a:pt x="20265" y="9465"/>
                    <a:pt x="17357" y="4896"/>
                  </a:cubicBezTo>
                  <a:cubicBezTo>
                    <a:pt x="14865" y="327"/>
                    <a:pt x="9050" y="-1335"/>
                    <a:pt x="4896" y="1157"/>
                  </a:cubicBezTo>
                  <a:cubicBezTo>
                    <a:pt x="327" y="4065"/>
                    <a:pt x="-1335" y="9465"/>
                    <a:pt x="1157" y="14034"/>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70" name="Freeform 13"/>
            <p:cNvSpPr/>
            <p:nvPr/>
          </p:nvSpPr>
          <p:spPr>
            <a:xfrm>
              <a:off x="260087" y="765597"/>
              <a:ext cx="101188" cy="101253"/>
            </a:xfrm>
            <a:custGeom>
              <a:avLst/>
              <a:gdLst/>
              <a:ahLst/>
              <a:cxnLst>
                <a:cxn ang="0">
                  <a:pos x="wd2" y="hd2"/>
                </a:cxn>
                <a:cxn ang="5400000">
                  <a:pos x="wd2" y="hd2"/>
                </a:cxn>
                <a:cxn ang="10800000">
                  <a:pos x="wd2" y="hd2"/>
                </a:cxn>
                <a:cxn ang="16200000">
                  <a:pos x="wd2" y="hd2"/>
                </a:cxn>
              </a:cxnLst>
              <a:rect l="0" t="0" r="r" b="b"/>
              <a:pathLst>
                <a:path w="18818" h="19091" extrusionOk="0">
                  <a:moveTo>
                    <a:pt x="14048" y="1287"/>
                  </a:moveTo>
                  <a:cubicBezTo>
                    <a:pt x="9894" y="-1254"/>
                    <a:pt x="4079" y="17"/>
                    <a:pt x="1171" y="4675"/>
                  </a:cubicBezTo>
                  <a:cubicBezTo>
                    <a:pt x="-1321" y="9334"/>
                    <a:pt x="341" y="14840"/>
                    <a:pt x="4494" y="17805"/>
                  </a:cubicBezTo>
                  <a:cubicBezTo>
                    <a:pt x="9064" y="20346"/>
                    <a:pt x="14879" y="19075"/>
                    <a:pt x="17371" y="14417"/>
                  </a:cubicBezTo>
                  <a:cubicBezTo>
                    <a:pt x="20279" y="9758"/>
                    <a:pt x="18617" y="3828"/>
                    <a:pt x="14048" y="1287"/>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71" name="Freeform 14"/>
            <p:cNvSpPr/>
            <p:nvPr/>
          </p:nvSpPr>
          <p:spPr>
            <a:xfrm>
              <a:off x="2668142" y="2148246"/>
              <a:ext cx="101189" cy="101253"/>
            </a:xfrm>
            <a:custGeom>
              <a:avLst/>
              <a:gdLst/>
              <a:ahLst/>
              <a:cxnLst>
                <a:cxn ang="0">
                  <a:pos x="wd2" y="hd2"/>
                </a:cxn>
                <a:cxn ang="5400000">
                  <a:pos x="wd2" y="hd2"/>
                </a:cxn>
                <a:cxn ang="10800000">
                  <a:pos x="wd2" y="hd2"/>
                </a:cxn>
                <a:cxn ang="16200000">
                  <a:pos x="wd2" y="hd2"/>
                </a:cxn>
              </a:cxnLst>
              <a:rect l="0" t="0" r="r" b="b"/>
              <a:pathLst>
                <a:path w="18818" h="19091" extrusionOk="0">
                  <a:moveTo>
                    <a:pt x="4770" y="17805"/>
                  </a:moveTo>
                  <a:cubicBezTo>
                    <a:pt x="8924" y="20346"/>
                    <a:pt x="14739" y="19075"/>
                    <a:pt x="17647" y="14417"/>
                  </a:cubicBezTo>
                  <a:cubicBezTo>
                    <a:pt x="20139" y="9758"/>
                    <a:pt x="18477" y="4252"/>
                    <a:pt x="14324" y="1287"/>
                  </a:cubicBezTo>
                  <a:cubicBezTo>
                    <a:pt x="9754" y="-1254"/>
                    <a:pt x="3939" y="17"/>
                    <a:pt x="1447" y="4675"/>
                  </a:cubicBezTo>
                  <a:cubicBezTo>
                    <a:pt x="-1461" y="9334"/>
                    <a:pt x="201" y="15264"/>
                    <a:pt x="4770" y="17805"/>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72" name="Freeform 15"/>
            <p:cNvSpPr/>
            <p:nvPr/>
          </p:nvSpPr>
          <p:spPr>
            <a:xfrm>
              <a:off x="74781" y="1455837"/>
              <a:ext cx="100239" cy="103422"/>
            </a:xfrm>
            <a:custGeom>
              <a:avLst/>
              <a:gdLst/>
              <a:ahLst/>
              <a:cxnLst>
                <a:cxn ang="0">
                  <a:pos x="wd2" y="hd2"/>
                </a:cxn>
                <a:cxn ang="5400000">
                  <a:pos x="wd2" y="hd2"/>
                </a:cxn>
                <a:cxn ang="10800000">
                  <a:pos x="wd2" y="hd2"/>
                </a:cxn>
                <a:cxn ang="16200000">
                  <a:pos x="wd2" y="hd2"/>
                </a:cxn>
              </a:cxnLst>
              <a:rect l="0" t="0" r="r" b="b"/>
              <a:pathLst>
                <a:path w="21600" h="21600" extrusionOk="0">
                  <a:moveTo>
                    <a:pt x="11040" y="0"/>
                  </a:moveTo>
                  <a:cubicBezTo>
                    <a:pt x="4800" y="0"/>
                    <a:pt x="0" y="4696"/>
                    <a:pt x="0" y="10800"/>
                  </a:cubicBezTo>
                  <a:cubicBezTo>
                    <a:pt x="0" y="16435"/>
                    <a:pt x="4800" y="21600"/>
                    <a:pt x="10560" y="21600"/>
                  </a:cubicBezTo>
                  <a:cubicBezTo>
                    <a:pt x="16800" y="21600"/>
                    <a:pt x="21600" y="16904"/>
                    <a:pt x="21600" y="10800"/>
                  </a:cubicBezTo>
                  <a:cubicBezTo>
                    <a:pt x="21600" y="5165"/>
                    <a:pt x="16800" y="0"/>
                    <a:pt x="11040" y="0"/>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73" name="Freeform 16"/>
            <p:cNvSpPr/>
            <p:nvPr/>
          </p:nvSpPr>
          <p:spPr>
            <a:xfrm>
              <a:off x="2854397" y="1455837"/>
              <a:ext cx="100240" cy="103422"/>
            </a:xfrm>
            <a:custGeom>
              <a:avLst/>
              <a:gdLst/>
              <a:ahLst/>
              <a:cxnLst>
                <a:cxn ang="0">
                  <a:pos x="wd2" y="hd2"/>
                </a:cxn>
                <a:cxn ang="5400000">
                  <a:pos x="wd2" y="hd2"/>
                </a:cxn>
                <a:cxn ang="10800000">
                  <a:pos x="wd2" y="hd2"/>
                </a:cxn>
                <a:cxn ang="16200000">
                  <a:pos x="wd2" y="hd2"/>
                </a:cxn>
              </a:cxnLst>
              <a:rect l="0" t="0" r="r" b="b"/>
              <a:pathLst>
                <a:path w="21600" h="21600" extrusionOk="0">
                  <a:moveTo>
                    <a:pt x="10560" y="21600"/>
                  </a:moveTo>
                  <a:cubicBezTo>
                    <a:pt x="16800" y="21600"/>
                    <a:pt x="21600" y="16904"/>
                    <a:pt x="21600" y="10800"/>
                  </a:cubicBezTo>
                  <a:cubicBezTo>
                    <a:pt x="21600" y="5165"/>
                    <a:pt x="16800" y="0"/>
                    <a:pt x="11040" y="0"/>
                  </a:cubicBezTo>
                  <a:cubicBezTo>
                    <a:pt x="4800" y="0"/>
                    <a:pt x="0" y="4696"/>
                    <a:pt x="0" y="10800"/>
                  </a:cubicBezTo>
                  <a:cubicBezTo>
                    <a:pt x="0" y="16435"/>
                    <a:pt x="4800" y="21600"/>
                    <a:pt x="10560" y="21600"/>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74" name="Freeform 17"/>
            <p:cNvSpPr/>
            <p:nvPr/>
          </p:nvSpPr>
          <p:spPr>
            <a:xfrm>
              <a:off x="260158" y="2148770"/>
              <a:ext cx="101797" cy="101116"/>
            </a:xfrm>
            <a:custGeom>
              <a:avLst/>
              <a:gdLst/>
              <a:ahLst/>
              <a:cxnLst>
                <a:cxn ang="0">
                  <a:pos x="wd2" y="hd2"/>
                </a:cxn>
                <a:cxn ang="5400000">
                  <a:pos x="wd2" y="hd2"/>
                </a:cxn>
                <a:cxn ang="10800000">
                  <a:pos x="wd2" y="hd2"/>
                </a:cxn>
                <a:cxn ang="16200000">
                  <a:pos x="wd2" y="hd2"/>
                </a:cxn>
              </a:cxnLst>
              <a:rect l="0" t="0" r="r" b="b"/>
              <a:pathLst>
                <a:path w="18931" h="18804" extrusionOk="0">
                  <a:moveTo>
                    <a:pt x="4896" y="1157"/>
                  </a:moveTo>
                  <a:cubicBezTo>
                    <a:pt x="327" y="3650"/>
                    <a:pt x="-1335" y="9465"/>
                    <a:pt x="1157" y="14034"/>
                  </a:cubicBezTo>
                  <a:cubicBezTo>
                    <a:pt x="3650" y="18603"/>
                    <a:pt x="9465" y="20265"/>
                    <a:pt x="14034" y="17357"/>
                  </a:cubicBezTo>
                  <a:cubicBezTo>
                    <a:pt x="18603" y="14865"/>
                    <a:pt x="20265" y="9050"/>
                    <a:pt x="17773" y="4896"/>
                  </a:cubicBezTo>
                  <a:cubicBezTo>
                    <a:pt x="14865" y="327"/>
                    <a:pt x="9465" y="-1335"/>
                    <a:pt x="4896" y="1157"/>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75" name="Freeform 18"/>
            <p:cNvSpPr/>
            <p:nvPr/>
          </p:nvSpPr>
          <p:spPr>
            <a:xfrm>
              <a:off x="2667462" y="765210"/>
              <a:ext cx="101797" cy="101117"/>
            </a:xfrm>
            <a:custGeom>
              <a:avLst/>
              <a:gdLst/>
              <a:ahLst/>
              <a:cxnLst>
                <a:cxn ang="0">
                  <a:pos x="wd2" y="hd2"/>
                </a:cxn>
                <a:cxn ang="5400000">
                  <a:pos x="wd2" y="hd2"/>
                </a:cxn>
                <a:cxn ang="10800000">
                  <a:pos x="wd2" y="hd2"/>
                </a:cxn>
                <a:cxn ang="16200000">
                  <a:pos x="wd2" y="hd2"/>
                </a:cxn>
              </a:cxnLst>
              <a:rect l="0" t="0" r="r" b="b"/>
              <a:pathLst>
                <a:path w="18931" h="18804" extrusionOk="0">
                  <a:moveTo>
                    <a:pt x="14034" y="17647"/>
                  </a:moveTo>
                  <a:cubicBezTo>
                    <a:pt x="18603" y="15154"/>
                    <a:pt x="20265" y="9339"/>
                    <a:pt x="17773" y="4770"/>
                  </a:cubicBezTo>
                  <a:cubicBezTo>
                    <a:pt x="15280" y="201"/>
                    <a:pt x="9465" y="-1461"/>
                    <a:pt x="4896" y="1447"/>
                  </a:cubicBezTo>
                  <a:cubicBezTo>
                    <a:pt x="327" y="3939"/>
                    <a:pt x="-1335" y="9754"/>
                    <a:pt x="1157" y="13908"/>
                  </a:cubicBezTo>
                  <a:cubicBezTo>
                    <a:pt x="4065" y="18477"/>
                    <a:pt x="9465" y="20139"/>
                    <a:pt x="14034" y="17647"/>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76" name="Freeform 19"/>
            <p:cNvSpPr/>
            <p:nvPr/>
          </p:nvSpPr>
          <p:spPr>
            <a:xfrm>
              <a:off x="770279" y="2655413"/>
              <a:ext cx="99846" cy="101189"/>
            </a:xfrm>
            <a:custGeom>
              <a:avLst/>
              <a:gdLst/>
              <a:ahLst/>
              <a:cxnLst>
                <a:cxn ang="0">
                  <a:pos x="wd2" y="hd2"/>
                </a:cxn>
                <a:cxn ang="5400000">
                  <a:pos x="wd2" y="hd2"/>
                </a:cxn>
                <a:cxn ang="10800000">
                  <a:pos x="wd2" y="hd2"/>
                </a:cxn>
                <a:cxn ang="16200000">
                  <a:pos x="wd2" y="hd2"/>
                </a:cxn>
              </a:cxnLst>
              <a:rect l="0" t="0" r="r" b="b"/>
              <a:pathLst>
                <a:path w="19091" h="18818" extrusionOk="0">
                  <a:moveTo>
                    <a:pt x="1287" y="4770"/>
                  </a:moveTo>
                  <a:cubicBezTo>
                    <a:pt x="-1254" y="8924"/>
                    <a:pt x="17" y="14739"/>
                    <a:pt x="4675" y="17647"/>
                  </a:cubicBezTo>
                  <a:cubicBezTo>
                    <a:pt x="9334" y="20139"/>
                    <a:pt x="14840" y="18477"/>
                    <a:pt x="17805" y="14324"/>
                  </a:cubicBezTo>
                  <a:cubicBezTo>
                    <a:pt x="20346" y="9754"/>
                    <a:pt x="19075" y="3939"/>
                    <a:pt x="14417" y="1447"/>
                  </a:cubicBezTo>
                  <a:cubicBezTo>
                    <a:pt x="9758" y="-1461"/>
                    <a:pt x="3828" y="201"/>
                    <a:pt x="1287" y="4770"/>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77" name="Freeform 20"/>
            <p:cNvSpPr/>
            <p:nvPr/>
          </p:nvSpPr>
          <p:spPr>
            <a:xfrm>
              <a:off x="2159292" y="258495"/>
              <a:ext cx="99847" cy="101188"/>
            </a:xfrm>
            <a:custGeom>
              <a:avLst/>
              <a:gdLst/>
              <a:ahLst/>
              <a:cxnLst>
                <a:cxn ang="0">
                  <a:pos x="wd2" y="hd2"/>
                </a:cxn>
                <a:cxn ang="5400000">
                  <a:pos x="wd2" y="hd2"/>
                </a:cxn>
                <a:cxn ang="10800000">
                  <a:pos x="wd2" y="hd2"/>
                </a:cxn>
                <a:cxn ang="16200000">
                  <a:pos x="wd2" y="hd2"/>
                </a:cxn>
              </a:cxnLst>
              <a:rect l="0" t="0" r="r" b="b"/>
              <a:pathLst>
                <a:path w="19091" h="18818" extrusionOk="0">
                  <a:moveTo>
                    <a:pt x="17805" y="14048"/>
                  </a:moveTo>
                  <a:cubicBezTo>
                    <a:pt x="20346" y="9894"/>
                    <a:pt x="19075" y="4079"/>
                    <a:pt x="14417" y="1171"/>
                  </a:cubicBezTo>
                  <a:cubicBezTo>
                    <a:pt x="9758" y="-1321"/>
                    <a:pt x="4252" y="341"/>
                    <a:pt x="1287" y="4494"/>
                  </a:cubicBezTo>
                  <a:cubicBezTo>
                    <a:pt x="-1254" y="9064"/>
                    <a:pt x="17" y="14879"/>
                    <a:pt x="4675" y="17371"/>
                  </a:cubicBezTo>
                  <a:cubicBezTo>
                    <a:pt x="9334" y="20279"/>
                    <a:pt x="15264" y="18617"/>
                    <a:pt x="17805" y="14048"/>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78" name="Freeform 21"/>
            <p:cNvSpPr/>
            <p:nvPr/>
          </p:nvSpPr>
          <p:spPr>
            <a:xfrm>
              <a:off x="1104584" y="121287"/>
              <a:ext cx="101090" cy="101098"/>
            </a:xfrm>
            <a:custGeom>
              <a:avLst/>
              <a:gdLst/>
              <a:ahLst/>
              <a:cxnLst>
                <a:cxn ang="0">
                  <a:pos x="wd2" y="hd2"/>
                </a:cxn>
                <a:cxn ang="5400000">
                  <a:pos x="wd2" y="hd2"/>
                </a:cxn>
                <a:cxn ang="10800000">
                  <a:pos x="wd2" y="hd2"/>
                </a:cxn>
                <a:cxn ang="16200000">
                  <a:pos x="wd2" y="hd2"/>
                </a:cxn>
              </a:cxnLst>
              <a:rect l="0" t="0" r="r" b="b"/>
              <a:pathLst>
                <a:path w="19605" h="19607" extrusionOk="0">
                  <a:moveTo>
                    <a:pt x="19306" y="7211"/>
                  </a:moveTo>
                  <a:cubicBezTo>
                    <a:pt x="18010" y="2027"/>
                    <a:pt x="12826" y="-997"/>
                    <a:pt x="7642" y="299"/>
                  </a:cubicBezTo>
                  <a:cubicBezTo>
                    <a:pt x="2026" y="1595"/>
                    <a:pt x="-998" y="6779"/>
                    <a:pt x="298" y="12395"/>
                  </a:cubicBezTo>
                  <a:cubicBezTo>
                    <a:pt x="1594" y="17579"/>
                    <a:pt x="7210" y="20603"/>
                    <a:pt x="12394" y="19307"/>
                  </a:cubicBezTo>
                  <a:cubicBezTo>
                    <a:pt x="17578" y="18011"/>
                    <a:pt x="20602" y="12395"/>
                    <a:pt x="19306" y="7211"/>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79" name="Freeform 22"/>
            <p:cNvSpPr/>
            <p:nvPr/>
          </p:nvSpPr>
          <p:spPr>
            <a:xfrm>
              <a:off x="1823744" y="2792710"/>
              <a:ext cx="101090" cy="101099"/>
            </a:xfrm>
            <a:custGeom>
              <a:avLst/>
              <a:gdLst/>
              <a:ahLst/>
              <a:cxnLst>
                <a:cxn ang="0">
                  <a:pos x="wd2" y="hd2"/>
                </a:cxn>
                <a:cxn ang="5400000">
                  <a:pos x="wd2" y="hd2"/>
                </a:cxn>
                <a:cxn ang="10800000">
                  <a:pos x="wd2" y="hd2"/>
                </a:cxn>
                <a:cxn ang="16200000">
                  <a:pos x="wd2" y="hd2"/>
                </a:cxn>
              </a:cxnLst>
              <a:rect l="0" t="0" r="r" b="b"/>
              <a:pathLst>
                <a:path w="19605" h="19607" extrusionOk="0">
                  <a:moveTo>
                    <a:pt x="299" y="12395"/>
                  </a:moveTo>
                  <a:cubicBezTo>
                    <a:pt x="1595" y="17579"/>
                    <a:pt x="6779" y="20603"/>
                    <a:pt x="11963" y="19307"/>
                  </a:cubicBezTo>
                  <a:cubicBezTo>
                    <a:pt x="17579" y="18011"/>
                    <a:pt x="20603" y="12827"/>
                    <a:pt x="19307" y="7211"/>
                  </a:cubicBezTo>
                  <a:cubicBezTo>
                    <a:pt x="18011" y="2027"/>
                    <a:pt x="12395" y="-997"/>
                    <a:pt x="7211" y="299"/>
                  </a:cubicBezTo>
                  <a:cubicBezTo>
                    <a:pt x="2027" y="1595"/>
                    <a:pt x="-997" y="7211"/>
                    <a:pt x="299" y="12395"/>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80" name="Freeform 23"/>
            <p:cNvSpPr/>
            <p:nvPr/>
          </p:nvSpPr>
          <p:spPr>
            <a:xfrm>
              <a:off x="482335" y="479153"/>
              <a:ext cx="100530" cy="100530"/>
            </a:xfrm>
            <a:custGeom>
              <a:avLst/>
              <a:gdLst/>
              <a:ahLst/>
              <a:cxnLst>
                <a:cxn ang="0">
                  <a:pos x="wd2" y="hd2"/>
                </a:cxn>
                <a:cxn ang="5400000">
                  <a:pos x="wd2" y="hd2"/>
                </a:cxn>
                <a:cxn ang="10800000">
                  <a:pos x="wd2" y="hd2"/>
                </a:cxn>
                <a:cxn ang="16200000">
                  <a:pos x="wd2" y="hd2"/>
                </a:cxn>
              </a:cxnLst>
              <a:rect l="0" t="0" r="r" b="b"/>
              <a:pathLst>
                <a:path w="19496" h="19496" extrusionOk="0">
                  <a:moveTo>
                    <a:pt x="16740" y="2916"/>
                  </a:moveTo>
                  <a:cubicBezTo>
                    <a:pt x="12852" y="-972"/>
                    <a:pt x="6804" y="-972"/>
                    <a:pt x="2916" y="2916"/>
                  </a:cubicBezTo>
                  <a:cubicBezTo>
                    <a:pt x="-972" y="6372"/>
                    <a:pt x="-972" y="12852"/>
                    <a:pt x="2916" y="16740"/>
                  </a:cubicBezTo>
                  <a:cubicBezTo>
                    <a:pt x="6372" y="20196"/>
                    <a:pt x="12852" y="20628"/>
                    <a:pt x="16740" y="16740"/>
                  </a:cubicBezTo>
                  <a:cubicBezTo>
                    <a:pt x="20196" y="12852"/>
                    <a:pt x="20628" y="6804"/>
                    <a:pt x="16740" y="2916"/>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81" name="Freeform 24"/>
            <p:cNvSpPr/>
            <p:nvPr/>
          </p:nvSpPr>
          <p:spPr>
            <a:xfrm>
              <a:off x="2446551" y="2435413"/>
              <a:ext cx="100530" cy="100530"/>
            </a:xfrm>
            <a:custGeom>
              <a:avLst/>
              <a:gdLst/>
              <a:ahLst/>
              <a:cxnLst>
                <a:cxn ang="0">
                  <a:pos x="wd2" y="hd2"/>
                </a:cxn>
                <a:cxn ang="5400000">
                  <a:pos x="wd2" y="hd2"/>
                </a:cxn>
                <a:cxn ang="10800000">
                  <a:pos x="wd2" y="hd2"/>
                </a:cxn>
                <a:cxn ang="16200000">
                  <a:pos x="wd2" y="hd2"/>
                </a:cxn>
              </a:cxnLst>
              <a:rect l="0" t="0" r="r" b="b"/>
              <a:pathLst>
                <a:path w="19496" h="19496" extrusionOk="0">
                  <a:moveTo>
                    <a:pt x="2756" y="16580"/>
                  </a:moveTo>
                  <a:cubicBezTo>
                    <a:pt x="6644" y="20468"/>
                    <a:pt x="12692" y="20468"/>
                    <a:pt x="16580" y="16580"/>
                  </a:cubicBezTo>
                  <a:cubicBezTo>
                    <a:pt x="20468" y="13124"/>
                    <a:pt x="20468" y="6644"/>
                    <a:pt x="16580" y="2756"/>
                  </a:cubicBezTo>
                  <a:cubicBezTo>
                    <a:pt x="13124" y="-700"/>
                    <a:pt x="6644" y="-1132"/>
                    <a:pt x="2756" y="2756"/>
                  </a:cubicBezTo>
                  <a:cubicBezTo>
                    <a:pt x="-700" y="6644"/>
                    <a:pt x="-1132" y="12692"/>
                    <a:pt x="2756" y="16580"/>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82" name="Freeform 25"/>
            <p:cNvSpPr/>
            <p:nvPr/>
          </p:nvSpPr>
          <p:spPr>
            <a:xfrm>
              <a:off x="122879" y="1098210"/>
              <a:ext cx="101098" cy="101098"/>
            </a:xfrm>
            <a:custGeom>
              <a:avLst/>
              <a:gdLst/>
              <a:ahLst/>
              <a:cxnLst>
                <a:cxn ang="0">
                  <a:pos x="wd2" y="hd2"/>
                </a:cxn>
                <a:cxn ang="5400000">
                  <a:pos x="wd2" y="hd2"/>
                </a:cxn>
                <a:cxn ang="10800000">
                  <a:pos x="wd2" y="hd2"/>
                </a:cxn>
                <a:cxn ang="16200000">
                  <a:pos x="wd2" y="hd2"/>
                </a:cxn>
              </a:cxnLst>
              <a:rect l="0" t="0" r="r" b="b"/>
              <a:pathLst>
                <a:path w="19607" h="19607" extrusionOk="0">
                  <a:moveTo>
                    <a:pt x="12395" y="299"/>
                  </a:moveTo>
                  <a:cubicBezTo>
                    <a:pt x="7211" y="-997"/>
                    <a:pt x="1595" y="2027"/>
                    <a:pt x="299" y="7211"/>
                  </a:cubicBezTo>
                  <a:cubicBezTo>
                    <a:pt x="-997" y="12395"/>
                    <a:pt x="2027" y="18011"/>
                    <a:pt x="7211" y="19307"/>
                  </a:cubicBezTo>
                  <a:cubicBezTo>
                    <a:pt x="12395" y="20603"/>
                    <a:pt x="17579" y="17579"/>
                    <a:pt x="19307" y="12395"/>
                  </a:cubicBezTo>
                  <a:cubicBezTo>
                    <a:pt x="20603" y="7211"/>
                    <a:pt x="17579" y="2027"/>
                    <a:pt x="12395" y="299"/>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83" name="Freeform 26"/>
            <p:cNvSpPr/>
            <p:nvPr/>
          </p:nvSpPr>
          <p:spPr>
            <a:xfrm>
              <a:off x="2805439" y="1815788"/>
              <a:ext cx="101099" cy="101098"/>
            </a:xfrm>
            <a:custGeom>
              <a:avLst/>
              <a:gdLst/>
              <a:ahLst/>
              <a:cxnLst>
                <a:cxn ang="0">
                  <a:pos x="wd2" y="hd2"/>
                </a:cxn>
                <a:cxn ang="5400000">
                  <a:pos x="wd2" y="hd2"/>
                </a:cxn>
                <a:cxn ang="10800000">
                  <a:pos x="wd2" y="hd2"/>
                </a:cxn>
                <a:cxn ang="16200000">
                  <a:pos x="wd2" y="hd2"/>
                </a:cxn>
              </a:cxnLst>
              <a:rect l="0" t="0" r="r" b="b"/>
              <a:pathLst>
                <a:path w="19607" h="19607" extrusionOk="0">
                  <a:moveTo>
                    <a:pt x="7211" y="19307"/>
                  </a:moveTo>
                  <a:cubicBezTo>
                    <a:pt x="12395" y="20603"/>
                    <a:pt x="18011" y="17579"/>
                    <a:pt x="19307" y="12395"/>
                  </a:cubicBezTo>
                  <a:cubicBezTo>
                    <a:pt x="20603" y="7211"/>
                    <a:pt x="17579" y="1595"/>
                    <a:pt x="12395" y="299"/>
                  </a:cubicBezTo>
                  <a:cubicBezTo>
                    <a:pt x="7211" y="-997"/>
                    <a:pt x="2027" y="2027"/>
                    <a:pt x="299" y="7211"/>
                  </a:cubicBezTo>
                  <a:cubicBezTo>
                    <a:pt x="-997" y="12395"/>
                    <a:pt x="2027" y="17579"/>
                    <a:pt x="7211" y="19307"/>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84" name="Freeform 27"/>
            <p:cNvSpPr/>
            <p:nvPr/>
          </p:nvSpPr>
          <p:spPr>
            <a:xfrm>
              <a:off x="122879" y="1815788"/>
              <a:ext cx="101098" cy="101090"/>
            </a:xfrm>
            <a:custGeom>
              <a:avLst/>
              <a:gdLst/>
              <a:ahLst/>
              <a:cxnLst>
                <a:cxn ang="0">
                  <a:pos x="wd2" y="hd2"/>
                </a:cxn>
                <a:cxn ang="5400000">
                  <a:pos x="wd2" y="hd2"/>
                </a:cxn>
                <a:cxn ang="10800000">
                  <a:pos x="wd2" y="hd2"/>
                </a:cxn>
                <a:cxn ang="16200000">
                  <a:pos x="wd2" y="hd2"/>
                </a:cxn>
              </a:cxnLst>
              <a:rect l="0" t="0" r="r" b="b"/>
              <a:pathLst>
                <a:path w="19607" h="19605" extrusionOk="0">
                  <a:moveTo>
                    <a:pt x="7211" y="299"/>
                  </a:moveTo>
                  <a:cubicBezTo>
                    <a:pt x="2027" y="1595"/>
                    <a:pt x="-997" y="6779"/>
                    <a:pt x="299" y="11963"/>
                  </a:cubicBezTo>
                  <a:cubicBezTo>
                    <a:pt x="1595" y="17579"/>
                    <a:pt x="6779" y="20603"/>
                    <a:pt x="12395" y="19307"/>
                  </a:cubicBezTo>
                  <a:cubicBezTo>
                    <a:pt x="17579" y="18011"/>
                    <a:pt x="20603" y="12395"/>
                    <a:pt x="19307" y="7211"/>
                  </a:cubicBezTo>
                  <a:cubicBezTo>
                    <a:pt x="18011" y="2027"/>
                    <a:pt x="12395" y="-997"/>
                    <a:pt x="7211" y="299"/>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85" name="Freeform 28"/>
            <p:cNvSpPr/>
            <p:nvPr/>
          </p:nvSpPr>
          <p:spPr>
            <a:xfrm>
              <a:off x="2805439" y="1098218"/>
              <a:ext cx="101099" cy="101090"/>
            </a:xfrm>
            <a:custGeom>
              <a:avLst/>
              <a:gdLst/>
              <a:ahLst/>
              <a:cxnLst>
                <a:cxn ang="0">
                  <a:pos x="wd2" y="hd2"/>
                </a:cxn>
                <a:cxn ang="5400000">
                  <a:pos x="wd2" y="hd2"/>
                </a:cxn>
                <a:cxn ang="10800000">
                  <a:pos x="wd2" y="hd2"/>
                </a:cxn>
                <a:cxn ang="16200000">
                  <a:pos x="wd2" y="hd2"/>
                </a:cxn>
              </a:cxnLst>
              <a:rect l="0" t="0" r="r" b="b"/>
              <a:pathLst>
                <a:path w="19607" h="19605" extrusionOk="0">
                  <a:moveTo>
                    <a:pt x="12395" y="19306"/>
                  </a:moveTo>
                  <a:cubicBezTo>
                    <a:pt x="17579" y="18010"/>
                    <a:pt x="20603" y="12826"/>
                    <a:pt x="19307" y="7642"/>
                  </a:cubicBezTo>
                  <a:cubicBezTo>
                    <a:pt x="18011" y="2026"/>
                    <a:pt x="12827" y="-998"/>
                    <a:pt x="7211" y="298"/>
                  </a:cubicBezTo>
                  <a:cubicBezTo>
                    <a:pt x="2027" y="1594"/>
                    <a:pt x="-997" y="7210"/>
                    <a:pt x="299" y="12394"/>
                  </a:cubicBezTo>
                  <a:cubicBezTo>
                    <a:pt x="1595" y="17578"/>
                    <a:pt x="7211" y="20602"/>
                    <a:pt x="12395" y="19306"/>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86" name="Freeform 29"/>
            <p:cNvSpPr/>
            <p:nvPr/>
          </p:nvSpPr>
          <p:spPr>
            <a:xfrm>
              <a:off x="482335" y="2435413"/>
              <a:ext cx="100530" cy="100530"/>
            </a:xfrm>
            <a:custGeom>
              <a:avLst/>
              <a:gdLst/>
              <a:ahLst/>
              <a:cxnLst>
                <a:cxn ang="0">
                  <a:pos x="wd2" y="hd2"/>
                </a:cxn>
                <a:cxn ang="5400000">
                  <a:pos x="wd2" y="hd2"/>
                </a:cxn>
                <a:cxn ang="10800000">
                  <a:pos x="wd2" y="hd2"/>
                </a:cxn>
                <a:cxn ang="16200000">
                  <a:pos x="wd2" y="hd2"/>
                </a:cxn>
              </a:cxnLst>
              <a:rect l="0" t="0" r="r" b="b"/>
              <a:pathLst>
                <a:path w="19496" h="19496" extrusionOk="0">
                  <a:moveTo>
                    <a:pt x="2916" y="2756"/>
                  </a:moveTo>
                  <a:cubicBezTo>
                    <a:pt x="-972" y="6644"/>
                    <a:pt x="-972" y="12692"/>
                    <a:pt x="2916" y="16580"/>
                  </a:cubicBezTo>
                  <a:cubicBezTo>
                    <a:pt x="6372" y="20468"/>
                    <a:pt x="12852" y="20468"/>
                    <a:pt x="16740" y="16580"/>
                  </a:cubicBezTo>
                  <a:cubicBezTo>
                    <a:pt x="20196" y="13124"/>
                    <a:pt x="20628" y="6644"/>
                    <a:pt x="16740" y="2756"/>
                  </a:cubicBezTo>
                  <a:cubicBezTo>
                    <a:pt x="12852" y="-700"/>
                    <a:pt x="6804" y="-1132"/>
                    <a:pt x="2916" y="2756"/>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87" name="Freeform 30"/>
            <p:cNvSpPr/>
            <p:nvPr/>
          </p:nvSpPr>
          <p:spPr>
            <a:xfrm>
              <a:off x="2446551" y="479153"/>
              <a:ext cx="100530" cy="100530"/>
            </a:xfrm>
            <a:custGeom>
              <a:avLst/>
              <a:gdLst/>
              <a:ahLst/>
              <a:cxnLst>
                <a:cxn ang="0">
                  <a:pos x="wd2" y="hd2"/>
                </a:cxn>
                <a:cxn ang="5400000">
                  <a:pos x="wd2" y="hd2"/>
                </a:cxn>
                <a:cxn ang="10800000">
                  <a:pos x="wd2" y="hd2"/>
                </a:cxn>
                <a:cxn ang="16200000">
                  <a:pos x="wd2" y="hd2"/>
                </a:cxn>
              </a:cxnLst>
              <a:rect l="0" t="0" r="r" b="b"/>
              <a:pathLst>
                <a:path w="19496" h="19496" extrusionOk="0">
                  <a:moveTo>
                    <a:pt x="16580" y="16740"/>
                  </a:moveTo>
                  <a:cubicBezTo>
                    <a:pt x="20468" y="12852"/>
                    <a:pt x="20468" y="6804"/>
                    <a:pt x="16580" y="2916"/>
                  </a:cubicBezTo>
                  <a:cubicBezTo>
                    <a:pt x="13124" y="-972"/>
                    <a:pt x="6644" y="-972"/>
                    <a:pt x="2756" y="2916"/>
                  </a:cubicBezTo>
                  <a:cubicBezTo>
                    <a:pt x="-700" y="6372"/>
                    <a:pt x="-1132" y="12852"/>
                    <a:pt x="2756" y="16740"/>
                  </a:cubicBezTo>
                  <a:cubicBezTo>
                    <a:pt x="6644" y="20196"/>
                    <a:pt x="12692" y="20628"/>
                    <a:pt x="16580" y="16740"/>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88" name="Freeform 31"/>
            <p:cNvSpPr/>
            <p:nvPr/>
          </p:nvSpPr>
          <p:spPr>
            <a:xfrm>
              <a:off x="1104575" y="2792710"/>
              <a:ext cx="101099" cy="101099"/>
            </a:xfrm>
            <a:custGeom>
              <a:avLst/>
              <a:gdLst/>
              <a:ahLst/>
              <a:cxnLst>
                <a:cxn ang="0">
                  <a:pos x="wd2" y="hd2"/>
                </a:cxn>
                <a:cxn ang="5400000">
                  <a:pos x="wd2" y="hd2"/>
                </a:cxn>
                <a:cxn ang="10800000">
                  <a:pos x="wd2" y="hd2"/>
                </a:cxn>
                <a:cxn ang="16200000">
                  <a:pos x="wd2" y="hd2"/>
                </a:cxn>
              </a:cxnLst>
              <a:rect l="0" t="0" r="r" b="b"/>
              <a:pathLst>
                <a:path w="19607" h="19607" extrusionOk="0">
                  <a:moveTo>
                    <a:pt x="299" y="7211"/>
                  </a:moveTo>
                  <a:cubicBezTo>
                    <a:pt x="-997" y="12395"/>
                    <a:pt x="2027" y="18011"/>
                    <a:pt x="7211" y="19307"/>
                  </a:cubicBezTo>
                  <a:cubicBezTo>
                    <a:pt x="12395" y="20603"/>
                    <a:pt x="18011" y="17579"/>
                    <a:pt x="19307" y="12395"/>
                  </a:cubicBezTo>
                  <a:cubicBezTo>
                    <a:pt x="20603" y="7211"/>
                    <a:pt x="17579" y="2027"/>
                    <a:pt x="12395" y="299"/>
                  </a:cubicBezTo>
                  <a:cubicBezTo>
                    <a:pt x="7211" y="-997"/>
                    <a:pt x="2027" y="2027"/>
                    <a:pt x="299" y="7211"/>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89" name="Freeform 32"/>
            <p:cNvSpPr/>
            <p:nvPr/>
          </p:nvSpPr>
          <p:spPr>
            <a:xfrm>
              <a:off x="1823744" y="121287"/>
              <a:ext cx="101098" cy="101098"/>
            </a:xfrm>
            <a:custGeom>
              <a:avLst/>
              <a:gdLst/>
              <a:ahLst/>
              <a:cxnLst>
                <a:cxn ang="0">
                  <a:pos x="wd2" y="hd2"/>
                </a:cxn>
                <a:cxn ang="5400000">
                  <a:pos x="wd2" y="hd2"/>
                </a:cxn>
                <a:cxn ang="10800000">
                  <a:pos x="wd2" y="hd2"/>
                </a:cxn>
                <a:cxn ang="16200000">
                  <a:pos x="wd2" y="hd2"/>
                </a:cxn>
              </a:cxnLst>
              <a:rect l="0" t="0" r="r" b="b"/>
              <a:pathLst>
                <a:path w="19607" h="19607" extrusionOk="0">
                  <a:moveTo>
                    <a:pt x="19307" y="12395"/>
                  </a:moveTo>
                  <a:cubicBezTo>
                    <a:pt x="20603" y="7211"/>
                    <a:pt x="17579" y="1595"/>
                    <a:pt x="12395" y="299"/>
                  </a:cubicBezTo>
                  <a:cubicBezTo>
                    <a:pt x="7211" y="-997"/>
                    <a:pt x="1595" y="2027"/>
                    <a:pt x="299" y="7211"/>
                  </a:cubicBezTo>
                  <a:cubicBezTo>
                    <a:pt x="-997" y="12395"/>
                    <a:pt x="2027" y="17579"/>
                    <a:pt x="7211" y="19307"/>
                  </a:cubicBezTo>
                  <a:cubicBezTo>
                    <a:pt x="12395" y="20603"/>
                    <a:pt x="17579" y="17579"/>
                    <a:pt x="19307" y="12395"/>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grpSp>
      <p:sp>
        <p:nvSpPr>
          <p:cNvPr id="491" name="Body Level One…"/>
          <p:cNvSpPr txBox="1">
            <a:spLocks noGrp="1"/>
          </p:cNvSpPr>
          <p:nvPr>
            <p:ph type="body" sz="quarter" idx="1"/>
          </p:nvPr>
        </p:nvSpPr>
        <p:spPr>
          <a:xfrm>
            <a:off x="3775336" y="2629677"/>
            <a:ext cx="5149720" cy="635699"/>
          </a:xfrm>
          <a:prstGeom prst="rect">
            <a:avLst/>
          </a:prstGeom>
        </p:spPr>
        <p:txBody>
          <a:bodyPr>
            <a:normAutofit/>
          </a:bodyPr>
          <a:lstStyle>
            <a:lvl1pPr marL="0" indent="0">
              <a:buSzTx/>
              <a:buFontTx/>
              <a:buNone/>
              <a:defRPr sz="3600" b="1">
                <a:solidFill>
                  <a:srgbClr val="1C344D"/>
                </a:solidFill>
                <a:latin typeface="Gill Sans MT"/>
                <a:ea typeface="Gill Sans MT"/>
                <a:cs typeface="Gill Sans MT"/>
                <a:sym typeface="Gill Sans MT"/>
              </a:defRPr>
            </a:lvl1pPr>
            <a:lvl2pPr marL="800100" indent="-342900">
              <a:buFontTx/>
              <a:defRPr sz="3600" b="1">
                <a:solidFill>
                  <a:srgbClr val="1C344D"/>
                </a:solidFill>
                <a:latin typeface="Gill Sans MT"/>
                <a:ea typeface="Gill Sans MT"/>
                <a:cs typeface="Gill Sans MT"/>
                <a:sym typeface="Gill Sans MT"/>
              </a:defRPr>
            </a:lvl2pPr>
            <a:lvl3pPr marL="1325879" indent="-411479">
              <a:buFontTx/>
              <a:defRPr sz="3600" b="1">
                <a:solidFill>
                  <a:srgbClr val="1C344D"/>
                </a:solidFill>
                <a:latin typeface="Gill Sans MT"/>
                <a:ea typeface="Gill Sans MT"/>
                <a:cs typeface="Gill Sans MT"/>
                <a:sym typeface="Gill Sans MT"/>
              </a:defRPr>
            </a:lvl3pPr>
            <a:lvl4pPr marL="1828800" indent="-457200">
              <a:buFontTx/>
              <a:defRPr sz="3600" b="1">
                <a:solidFill>
                  <a:srgbClr val="1C344D"/>
                </a:solidFill>
                <a:latin typeface="Gill Sans MT"/>
                <a:ea typeface="Gill Sans MT"/>
                <a:cs typeface="Gill Sans MT"/>
                <a:sym typeface="Gill Sans MT"/>
              </a:defRPr>
            </a:lvl4pPr>
            <a:lvl5pPr marL="2286000" indent="-457200">
              <a:buFontTx/>
              <a:defRPr sz="3600" b="1">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492" name="Text Placeholder 5"/>
          <p:cNvSpPr>
            <a:spLocks noGrp="1"/>
          </p:cNvSpPr>
          <p:nvPr>
            <p:ph type="body" sz="quarter" idx="21"/>
          </p:nvPr>
        </p:nvSpPr>
        <p:spPr>
          <a:xfrm>
            <a:off x="3775336" y="3265375"/>
            <a:ext cx="5149720" cy="714198"/>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4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1">
    <p:bg>
      <p:bgPr>
        <a:solidFill>
          <a:srgbClr val="EDEDED"/>
        </a:solidFill>
        <a:effectLst/>
      </p:bgPr>
    </p:bg>
    <p:spTree>
      <p:nvGrpSpPr>
        <p:cNvPr id="1" name=""/>
        <p:cNvGrpSpPr/>
        <p:nvPr/>
      </p:nvGrpSpPr>
      <p:grpSpPr>
        <a:xfrm>
          <a:off x="0" y="0"/>
          <a:ext cx="0" cy="0"/>
          <a:chOff x="0" y="0"/>
          <a:chExt cx="0" cy="0"/>
        </a:xfrm>
      </p:grpSpPr>
      <p:sp>
        <p:nvSpPr>
          <p:cNvPr id="500" name="Rectangle 6"/>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503" name="Group 7"/>
          <p:cNvGrpSpPr/>
          <p:nvPr/>
        </p:nvGrpSpPr>
        <p:grpSpPr>
          <a:xfrm>
            <a:off x="111397" y="6445611"/>
            <a:ext cx="1215124" cy="302919"/>
            <a:chOff x="0" y="0"/>
            <a:chExt cx="1215123" cy="302917"/>
          </a:xfrm>
        </p:grpSpPr>
        <p:pic>
          <p:nvPicPr>
            <p:cNvPr id="501" name="Picture 8" descr="Picture 8"/>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502" name="Picture 9" descr="Picture 9"/>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504" name="Body Level One…"/>
          <p:cNvSpPr txBox="1">
            <a:spLocks noGrp="1"/>
          </p:cNvSpPr>
          <p:nvPr>
            <p:ph type="body" sz="quarter" idx="1"/>
          </p:nvPr>
        </p:nvSpPr>
        <p:spPr>
          <a:xfrm>
            <a:off x="347730" y="395396"/>
            <a:ext cx="5647524" cy="699269"/>
          </a:xfrm>
          <a:prstGeom prst="rect">
            <a:avLst/>
          </a:prstGeom>
        </p:spPr>
        <p:txBody>
          <a:bodyPr>
            <a:normAutofit/>
          </a:bodyPr>
          <a:lstStyle>
            <a:lvl1pPr marL="0" indent="0">
              <a:buSzTx/>
              <a:buFontTx/>
              <a:buNone/>
              <a:defRPr sz="3600" b="1">
                <a:solidFill>
                  <a:srgbClr val="1C344D"/>
                </a:solidFill>
                <a:latin typeface="Gill Sans MT"/>
                <a:ea typeface="Gill Sans MT"/>
                <a:cs typeface="Gill Sans MT"/>
                <a:sym typeface="Gill Sans MT"/>
              </a:defRPr>
            </a:lvl1pPr>
            <a:lvl2pPr marL="800100" indent="-342900">
              <a:buFontTx/>
              <a:defRPr sz="3600" b="1">
                <a:solidFill>
                  <a:srgbClr val="1C344D"/>
                </a:solidFill>
                <a:latin typeface="Gill Sans MT"/>
                <a:ea typeface="Gill Sans MT"/>
                <a:cs typeface="Gill Sans MT"/>
                <a:sym typeface="Gill Sans MT"/>
              </a:defRPr>
            </a:lvl2pPr>
            <a:lvl3pPr marL="1325879" indent="-411479">
              <a:buFontTx/>
              <a:defRPr sz="3600" b="1">
                <a:solidFill>
                  <a:srgbClr val="1C344D"/>
                </a:solidFill>
                <a:latin typeface="Gill Sans MT"/>
                <a:ea typeface="Gill Sans MT"/>
                <a:cs typeface="Gill Sans MT"/>
                <a:sym typeface="Gill Sans MT"/>
              </a:defRPr>
            </a:lvl3pPr>
            <a:lvl4pPr marL="1828800" indent="-457200">
              <a:buFontTx/>
              <a:defRPr sz="3600" b="1">
                <a:solidFill>
                  <a:srgbClr val="1C344D"/>
                </a:solidFill>
                <a:latin typeface="Gill Sans MT"/>
                <a:ea typeface="Gill Sans MT"/>
                <a:cs typeface="Gill Sans MT"/>
                <a:sym typeface="Gill Sans MT"/>
              </a:defRPr>
            </a:lvl4pPr>
            <a:lvl5pPr marL="2286000" indent="-457200">
              <a:buFontTx/>
              <a:defRPr sz="3600" b="1">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505" name="Text Placeholder 5"/>
          <p:cNvSpPr>
            <a:spLocks noGrp="1"/>
          </p:cNvSpPr>
          <p:nvPr>
            <p:ph type="body" sz="quarter" idx="21"/>
          </p:nvPr>
        </p:nvSpPr>
        <p:spPr>
          <a:xfrm>
            <a:off x="7228098" y="1772810"/>
            <a:ext cx="1849920" cy="406049"/>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506" name="Text Placeholder 5"/>
          <p:cNvSpPr>
            <a:spLocks noGrp="1"/>
          </p:cNvSpPr>
          <p:nvPr>
            <p:ph type="body" sz="quarter" idx="22"/>
          </p:nvPr>
        </p:nvSpPr>
        <p:spPr>
          <a:xfrm>
            <a:off x="7227551" y="2158131"/>
            <a:ext cx="1849920" cy="1118044"/>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507" name="Text Placeholder 5"/>
          <p:cNvSpPr>
            <a:spLocks noGrp="1"/>
          </p:cNvSpPr>
          <p:nvPr>
            <p:ph type="body" sz="quarter" idx="23"/>
          </p:nvPr>
        </p:nvSpPr>
        <p:spPr>
          <a:xfrm>
            <a:off x="7227551" y="3299986"/>
            <a:ext cx="1849920" cy="406049"/>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508" name="Text Placeholder 5"/>
          <p:cNvSpPr>
            <a:spLocks noGrp="1"/>
          </p:cNvSpPr>
          <p:nvPr>
            <p:ph type="body" sz="quarter" idx="24"/>
          </p:nvPr>
        </p:nvSpPr>
        <p:spPr>
          <a:xfrm>
            <a:off x="7227003" y="3685306"/>
            <a:ext cx="1849920" cy="1118044"/>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509" name="Text Placeholder 5"/>
          <p:cNvSpPr>
            <a:spLocks noGrp="1"/>
          </p:cNvSpPr>
          <p:nvPr>
            <p:ph type="body" sz="quarter" idx="25"/>
          </p:nvPr>
        </p:nvSpPr>
        <p:spPr>
          <a:xfrm>
            <a:off x="7226457" y="4777949"/>
            <a:ext cx="1849920" cy="406049"/>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510" name="Text Placeholder 5"/>
          <p:cNvSpPr>
            <a:spLocks noGrp="1"/>
          </p:cNvSpPr>
          <p:nvPr>
            <p:ph type="body" sz="quarter" idx="26"/>
          </p:nvPr>
        </p:nvSpPr>
        <p:spPr>
          <a:xfrm>
            <a:off x="7225910" y="5163268"/>
            <a:ext cx="1849920" cy="1118044"/>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511" name="Text Placeholder 5"/>
          <p:cNvSpPr>
            <a:spLocks noGrp="1"/>
          </p:cNvSpPr>
          <p:nvPr>
            <p:ph type="body" sz="quarter" idx="27"/>
          </p:nvPr>
        </p:nvSpPr>
        <p:spPr>
          <a:xfrm>
            <a:off x="7225910" y="266363"/>
            <a:ext cx="1849920" cy="406050"/>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512" name="Text Placeholder 5"/>
          <p:cNvSpPr>
            <a:spLocks noGrp="1"/>
          </p:cNvSpPr>
          <p:nvPr>
            <p:ph type="body" sz="quarter" idx="28"/>
          </p:nvPr>
        </p:nvSpPr>
        <p:spPr>
          <a:xfrm>
            <a:off x="7225362" y="651684"/>
            <a:ext cx="1849920" cy="1118044"/>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5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2">
    <p:bg>
      <p:bgPr>
        <a:solidFill>
          <a:srgbClr val="EDEDED"/>
        </a:solidFill>
        <a:effectLst/>
      </p:bgPr>
    </p:bg>
    <p:spTree>
      <p:nvGrpSpPr>
        <p:cNvPr id="1" name=""/>
        <p:cNvGrpSpPr/>
        <p:nvPr/>
      </p:nvGrpSpPr>
      <p:grpSpPr>
        <a:xfrm>
          <a:off x="0" y="0"/>
          <a:ext cx="0" cy="0"/>
          <a:chOff x="0" y="0"/>
          <a:chExt cx="0" cy="0"/>
        </a:xfrm>
      </p:grpSpPr>
      <p:sp>
        <p:nvSpPr>
          <p:cNvPr id="520" name="Rectangle 6"/>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523" name="Group 7"/>
          <p:cNvGrpSpPr/>
          <p:nvPr/>
        </p:nvGrpSpPr>
        <p:grpSpPr>
          <a:xfrm>
            <a:off x="111397" y="6445611"/>
            <a:ext cx="1215124" cy="302919"/>
            <a:chOff x="0" y="0"/>
            <a:chExt cx="1215123" cy="302917"/>
          </a:xfrm>
        </p:grpSpPr>
        <p:pic>
          <p:nvPicPr>
            <p:cNvPr id="521" name="Picture 8" descr="Picture 8"/>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522" name="Picture 9" descr="Picture 9"/>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524" name="Body Level One…"/>
          <p:cNvSpPr txBox="1">
            <a:spLocks noGrp="1"/>
          </p:cNvSpPr>
          <p:nvPr>
            <p:ph type="body" sz="quarter" idx="1"/>
          </p:nvPr>
        </p:nvSpPr>
        <p:spPr>
          <a:xfrm>
            <a:off x="347730" y="395396"/>
            <a:ext cx="5647524" cy="699269"/>
          </a:xfrm>
          <a:prstGeom prst="rect">
            <a:avLst/>
          </a:prstGeom>
        </p:spPr>
        <p:txBody>
          <a:bodyPr>
            <a:normAutofit/>
          </a:bodyPr>
          <a:lstStyle>
            <a:lvl1pPr marL="0" indent="0">
              <a:buSzTx/>
              <a:buFontTx/>
              <a:buNone/>
              <a:defRPr sz="3600" b="1">
                <a:solidFill>
                  <a:srgbClr val="1C344D"/>
                </a:solidFill>
                <a:latin typeface="Gill Sans MT"/>
                <a:ea typeface="Gill Sans MT"/>
                <a:cs typeface="Gill Sans MT"/>
                <a:sym typeface="Gill Sans MT"/>
              </a:defRPr>
            </a:lvl1pPr>
            <a:lvl2pPr marL="800100" indent="-342900">
              <a:buFontTx/>
              <a:defRPr sz="3600" b="1">
                <a:solidFill>
                  <a:srgbClr val="1C344D"/>
                </a:solidFill>
                <a:latin typeface="Gill Sans MT"/>
                <a:ea typeface="Gill Sans MT"/>
                <a:cs typeface="Gill Sans MT"/>
                <a:sym typeface="Gill Sans MT"/>
              </a:defRPr>
            </a:lvl2pPr>
            <a:lvl3pPr marL="1325879" indent="-411479">
              <a:buFontTx/>
              <a:defRPr sz="3600" b="1">
                <a:solidFill>
                  <a:srgbClr val="1C344D"/>
                </a:solidFill>
                <a:latin typeface="Gill Sans MT"/>
                <a:ea typeface="Gill Sans MT"/>
                <a:cs typeface="Gill Sans MT"/>
                <a:sym typeface="Gill Sans MT"/>
              </a:defRPr>
            </a:lvl3pPr>
            <a:lvl4pPr marL="1828800" indent="-457200">
              <a:buFontTx/>
              <a:defRPr sz="3600" b="1">
                <a:solidFill>
                  <a:srgbClr val="1C344D"/>
                </a:solidFill>
                <a:latin typeface="Gill Sans MT"/>
                <a:ea typeface="Gill Sans MT"/>
                <a:cs typeface="Gill Sans MT"/>
                <a:sym typeface="Gill Sans MT"/>
              </a:defRPr>
            </a:lvl4pPr>
            <a:lvl5pPr marL="2286000" indent="-457200">
              <a:buFontTx/>
              <a:defRPr sz="3600" b="1">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525" name="Text Placeholder 5"/>
          <p:cNvSpPr>
            <a:spLocks noGrp="1"/>
          </p:cNvSpPr>
          <p:nvPr>
            <p:ph type="body" sz="quarter" idx="21"/>
          </p:nvPr>
        </p:nvSpPr>
        <p:spPr>
          <a:xfrm>
            <a:off x="51606" y="3914804"/>
            <a:ext cx="1701515" cy="406050"/>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526" name="Text Placeholder 5"/>
          <p:cNvSpPr>
            <a:spLocks noGrp="1"/>
          </p:cNvSpPr>
          <p:nvPr>
            <p:ph type="body" sz="quarter" idx="22"/>
          </p:nvPr>
        </p:nvSpPr>
        <p:spPr>
          <a:xfrm>
            <a:off x="51059" y="4300123"/>
            <a:ext cx="1701515" cy="1118044"/>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527" name="Text Placeholder 5"/>
          <p:cNvSpPr>
            <a:spLocks noGrp="1"/>
          </p:cNvSpPr>
          <p:nvPr>
            <p:ph type="body" sz="quarter" idx="23"/>
          </p:nvPr>
        </p:nvSpPr>
        <p:spPr>
          <a:xfrm>
            <a:off x="7377661" y="3911451"/>
            <a:ext cx="1701516" cy="406050"/>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528" name="Text Placeholder 5"/>
          <p:cNvSpPr>
            <a:spLocks noGrp="1"/>
          </p:cNvSpPr>
          <p:nvPr>
            <p:ph type="body" sz="quarter" idx="24"/>
          </p:nvPr>
        </p:nvSpPr>
        <p:spPr>
          <a:xfrm>
            <a:off x="7377114" y="4296771"/>
            <a:ext cx="1701515" cy="1118044"/>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529" name="Text Placeholder 5"/>
          <p:cNvSpPr>
            <a:spLocks noGrp="1"/>
          </p:cNvSpPr>
          <p:nvPr>
            <p:ph type="body" sz="quarter" idx="25"/>
          </p:nvPr>
        </p:nvSpPr>
        <p:spPr>
          <a:xfrm>
            <a:off x="350793" y="1264792"/>
            <a:ext cx="8471235" cy="1118044"/>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5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3">
    <p:bg>
      <p:bgPr>
        <a:solidFill>
          <a:srgbClr val="EDEDED"/>
        </a:solidFill>
        <a:effectLst/>
      </p:bgPr>
    </p:bg>
    <p:spTree>
      <p:nvGrpSpPr>
        <p:cNvPr id="1" name=""/>
        <p:cNvGrpSpPr/>
        <p:nvPr/>
      </p:nvGrpSpPr>
      <p:grpSpPr>
        <a:xfrm>
          <a:off x="0" y="0"/>
          <a:ext cx="0" cy="0"/>
          <a:chOff x="0" y="0"/>
          <a:chExt cx="0" cy="0"/>
        </a:xfrm>
      </p:grpSpPr>
      <p:sp>
        <p:nvSpPr>
          <p:cNvPr id="537" name="Rectangle 6"/>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540" name="Group 7"/>
          <p:cNvGrpSpPr/>
          <p:nvPr/>
        </p:nvGrpSpPr>
        <p:grpSpPr>
          <a:xfrm>
            <a:off x="111397" y="6445611"/>
            <a:ext cx="1215124" cy="302919"/>
            <a:chOff x="0" y="0"/>
            <a:chExt cx="1215123" cy="302917"/>
          </a:xfrm>
        </p:grpSpPr>
        <p:pic>
          <p:nvPicPr>
            <p:cNvPr id="538" name="Picture 8" descr="Picture 8"/>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539" name="Picture 9" descr="Picture 9"/>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541" name="Body Level One…"/>
          <p:cNvSpPr txBox="1">
            <a:spLocks noGrp="1"/>
          </p:cNvSpPr>
          <p:nvPr>
            <p:ph type="body" sz="quarter" idx="1"/>
          </p:nvPr>
        </p:nvSpPr>
        <p:spPr>
          <a:xfrm>
            <a:off x="347730" y="395396"/>
            <a:ext cx="5647524" cy="699269"/>
          </a:xfrm>
          <a:prstGeom prst="rect">
            <a:avLst/>
          </a:prstGeom>
        </p:spPr>
        <p:txBody>
          <a:bodyPr>
            <a:normAutofit/>
          </a:bodyPr>
          <a:lstStyle>
            <a:lvl1pPr marL="0" indent="0">
              <a:buSzTx/>
              <a:buFontTx/>
              <a:buNone/>
              <a:defRPr sz="3600" b="1">
                <a:solidFill>
                  <a:srgbClr val="1C344D"/>
                </a:solidFill>
                <a:latin typeface="Gill Sans MT"/>
                <a:ea typeface="Gill Sans MT"/>
                <a:cs typeface="Gill Sans MT"/>
                <a:sym typeface="Gill Sans MT"/>
              </a:defRPr>
            </a:lvl1pPr>
            <a:lvl2pPr marL="800100" indent="-342900">
              <a:buFontTx/>
              <a:defRPr sz="3600" b="1">
                <a:solidFill>
                  <a:srgbClr val="1C344D"/>
                </a:solidFill>
                <a:latin typeface="Gill Sans MT"/>
                <a:ea typeface="Gill Sans MT"/>
                <a:cs typeface="Gill Sans MT"/>
                <a:sym typeface="Gill Sans MT"/>
              </a:defRPr>
            </a:lvl2pPr>
            <a:lvl3pPr marL="1325879" indent="-411479">
              <a:buFontTx/>
              <a:defRPr sz="3600" b="1">
                <a:solidFill>
                  <a:srgbClr val="1C344D"/>
                </a:solidFill>
                <a:latin typeface="Gill Sans MT"/>
                <a:ea typeface="Gill Sans MT"/>
                <a:cs typeface="Gill Sans MT"/>
                <a:sym typeface="Gill Sans MT"/>
              </a:defRPr>
            </a:lvl3pPr>
            <a:lvl4pPr marL="1828800" indent="-457200">
              <a:buFontTx/>
              <a:defRPr sz="3600" b="1">
                <a:solidFill>
                  <a:srgbClr val="1C344D"/>
                </a:solidFill>
                <a:latin typeface="Gill Sans MT"/>
                <a:ea typeface="Gill Sans MT"/>
                <a:cs typeface="Gill Sans MT"/>
                <a:sym typeface="Gill Sans MT"/>
              </a:defRPr>
            </a:lvl4pPr>
            <a:lvl5pPr marL="2286000" indent="-457200">
              <a:buFontTx/>
              <a:defRPr sz="3600" b="1">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542" name="Text Placeholder 5"/>
          <p:cNvSpPr>
            <a:spLocks noGrp="1"/>
          </p:cNvSpPr>
          <p:nvPr>
            <p:ph type="body" sz="quarter" idx="21"/>
          </p:nvPr>
        </p:nvSpPr>
        <p:spPr>
          <a:xfrm>
            <a:off x="1258797" y="2518822"/>
            <a:ext cx="1701516" cy="406051"/>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543" name="Text Placeholder 5"/>
          <p:cNvSpPr>
            <a:spLocks noGrp="1"/>
          </p:cNvSpPr>
          <p:nvPr>
            <p:ph type="body" sz="quarter" idx="22"/>
          </p:nvPr>
        </p:nvSpPr>
        <p:spPr>
          <a:xfrm>
            <a:off x="1258251" y="2904143"/>
            <a:ext cx="1701515" cy="1118044"/>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544" name="Text Placeholder 5"/>
          <p:cNvSpPr>
            <a:spLocks noGrp="1"/>
          </p:cNvSpPr>
          <p:nvPr>
            <p:ph type="body" sz="quarter" idx="23"/>
          </p:nvPr>
        </p:nvSpPr>
        <p:spPr>
          <a:xfrm>
            <a:off x="4202526" y="2518822"/>
            <a:ext cx="1701515" cy="406051"/>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545" name="Text Placeholder 5"/>
          <p:cNvSpPr>
            <a:spLocks noGrp="1"/>
          </p:cNvSpPr>
          <p:nvPr>
            <p:ph type="body" sz="quarter" idx="24"/>
          </p:nvPr>
        </p:nvSpPr>
        <p:spPr>
          <a:xfrm>
            <a:off x="4201979" y="2904143"/>
            <a:ext cx="1701516" cy="1118044"/>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546" name="Text Placeholder 5"/>
          <p:cNvSpPr>
            <a:spLocks noGrp="1"/>
          </p:cNvSpPr>
          <p:nvPr>
            <p:ph type="body" sz="quarter" idx="25"/>
          </p:nvPr>
        </p:nvSpPr>
        <p:spPr>
          <a:xfrm>
            <a:off x="7061073" y="2518822"/>
            <a:ext cx="1701516" cy="406051"/>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547" name="Text Placeholder 5"/>
          <p:cNvSpPr>
            <a:spLocks noGrp="1"/>
          </p:cNvSpPr>
          <p:nvPr>
            <p:ph type="body" sz="quarter" idx="26"/>
          </p:nvPr>
        </p:nvSpPr>
        <p:spPr>
          <a:xfrm>
            <a:off x="7060527" y="2904143"/>
            <a:ext cx="1701516" cy="1118044"/>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548" name="Text Placeholder 5"/>
          <p:cNvSpPr>
            <a:spLocks noGrp="1"/>
          </p:cNvSpPr>
          <p:nvPr>
            <p:ph type="body" sz="quarter" idx="27"/>
          </p:nvPr>
        </p:nvSpPr>
        <p:spPr>
          <a:xfrm>
            <a:off x="1258797" y="4603803"/>
            <a:ext cx="1701516" cy="406050"/>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549" name="Text Placeholder 5"/>
          <p:cNvSpPr>
            <a:spLocks noGrp="1"/>
          </p:cNvSpPr>
          <p:nvPr>
            <p:ph type="body" sz="quarter" idx="28"/>
          </p:nvPr>
        </p:nvSpPr>
        <p:spPr>
          <a:xfrm>
            <a:off x="1258251" y="4989122"/>
            <a:ext cx="1701515" cy="1118044"/>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550" name="Text Placeholder 5"/>
          <p:cNvSpPr>
            <a:spLocks noGrp="1"/>
          </p:cNvSpPr>
          <p:nvPr>
            <p:ph type="body" sz="quarter" idx="29"/>
          </p:nvPr>
        </p:nvSpPr>
        <p:spPr>
          <a:xfrm>
            <a:off x="4202526" y="4603803"/>
            <a:ext cx="1701515" cy="406050"/>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551" name="Text Placeholder 5"/>
          <p:cNvSpPr>
            <a:spLocks noGrp="1"/>
          </p:cNvSpPr>
          <p:nvPr>
            <p:ph type="body" sz="quarter" idx="30"/>
          </p:nvPr>
        </p:nvSpPr>
        <p:spPr>
          <a:xfrm>
            <a:off x="4201979" y="4989122"/>
            <a:ext cx="1701516" cy="1118044"/>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552" name="Text Placeholder 5"/>
          <p:cNvSpPr>
            <a:spLocks noGrp="1"/>
          </p:cNvSpPr>
          <p:nvPr>
            <p:ph type="body" sz="quarter" idx="31"/>
          </p:nvPr>
        </p:nvSpPr>
        <p:spPr>
          <a:xfrm>
            <a:off x="7061073" y="4603803"/>
            <a:ext cx="1701516" cy="406050"/>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553" name="Text Placeholder 5"/>
          <p:cNvSpPr>
            <a:spLocks noGrp="1"/>
          </p:cNvSpPr>
          <p:nvPr>
            <p:ph type="body" sz="quarter" idx="32"/>
          </p:nvPr>
        </p:nvSpPr>
        <p:spPr>
          <a:xfrm>
            <a:off x="7060527" y="4989122"/>
            <a:ext cx="1701516" cy="1118044"/>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554" name="Text Placeholder 5"/>
          <p:cNvSpPr>
            <a:spLocks noGrp="1"/>
          </p:cNvSpPr>
          <p:nvPr>
            <p:ph type="body" sz="quarter" idx="33"/>
          </p:nvPr>
        </p:nvSpPr>
        <p:spPr>
          <a:xfrm>
            <a:off x="347730" y="1217655"/>
            <a:ext cx="8414312" cy="1118044"/>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5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4">
    <p:bg>
      <p:bgPr>
        <a:solidFill>
          <a:srgbClr val="EDEDED"/>
        </a:solidFill>
        <a:effectLst/>
      </p:bgPr>
    </p:bg>
    <p:spTree>
      <p:nvGrpSpPr>
        <p:cNvPr id="1" name=""/>
        <p:cNvGrpSpPr/>
        <p:nvPr/>
      </p:nvGrpSpPr>
      <p:grpSpPr>
        <a:xfrm>
          <a:off x="0" y="0"/>
          <a:ext cx="0" cy="0"/>
          <a:chOff x="0" y="0"/>
          <a:chExt cx="0" cy="0"/>
        </a:xfrm>
      </p:grpSpPr>
      <p:sp>
        <p:nvSpPr>
          <p:cNvPr id="562" name="Rectangle 6"/>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565" name="Group 7"/>
          <p:cNvGrpSpPr/>
          <p:nvPr/>
        </p:nvGrpSpPr>
        <p:grpSpPr>
          <a:xfrm>
            <a:off x="111397" y="6445611"/>
            <a:ext cx="1215124" cy="302919"/>
            <a:chOff x="0" y="0"/>
            <a:chExt cx="1215123" cy="302917"/>
          </a:xfrm>
        </p:grpSpPr>
        <p:pic>
          <p:nvPicPr>
            <p:cNvPr id="563" name="Picture 8" descr="Picture 8"/>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564" name="Picture 9" descr="Picture 9"/>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566" name="Body Level One…"/>
          <p:cNvSpPr txBox="1">
            <a:spLocks noGrp="1"/>
          </p:cNvSpPr>
          <p:nvPr>
            <p:ph type="body" sz="quarter" idx="1"/>
          </p:nvPr>
        </p:nvSpPr>
        <p:spPr>
          <a:xfrm>
            <a:off x="347730" y="395396"/>
            <a:ext cx="5647524" cy="699269"/>
          </a:xfrm>
          <a:prstGeom prst="rect">
            <a:avLst/>
          </a:prstGeom>
        </p:spPr>
        <p:txBody>
          <a:bodyPr>
            <a:normAutofit/>
          </a:bodyPr>
          <a:lstStyle>
            <a:lvl1pPr marL="0" indent="0">
              <a:buSzTx/>
              <a:buFontTx/>
              <a:buNone/>
              <a:defRPr sz="3600" b="1">
                <a:solidFill>
                  <a:srgbClr val="1C344D"/>
                </a:solidFill>
                <a:latin typeface="Gill Sans MT"/>
                <a:ea typeface="Gill Sans MT"/>
                <a:cs typeface="Gill Sans MT"/>
                <a:sym typeface="Gill Sans MT"/>
              </a:defRPr>
            </a:lvl1pPr>
            <a:lvl2pPr marL="800100" indent="-342900">
              <a:buFontTx/>
              <a:defRPr sz="3600" b="1">
                <a:solidFill>
                  <a:srgbClr val="1C344D"/>
                </a:solidFill>
                <a:latin typeface="Gill Sans MT"/>
                <a:ea typeface="Gill Sans MT"/>
                <a:cs typeface="Gill Sans MT"/>
                <a:sym typeface="Gill Sans MT"/>
              </a:defRPr>
            </a:lvl2pPr>
            <a:lvl3pPr marL="1325879" indent="-411479">
              <a:buFontTx/>
              <a:defRPr sz="3600" b="1">
                <a:solidFill>
                  <a:srgbClr val="1C344D"/>
                </a:solidFill>
                <a:latin typeface="Gill Sans MT"/>
                <a:ea typeface="Gill Sans MT"/>
                <a:cs typeface="Gill Sans MT"/>
                <a:sym typeface="Gill Sans MT"/>
              </a:defRPr>
            </a:lvl3pPr>
            <a:lvl4pPr marL="1828800" indent="-457200">
              <a:buFontTx/>
              <a:defRPr sz="3600" b="1">
                <a:solidFill>
                  <a:srgbClr val="1C344D"/>
                </a:solidFill>
                <a:latin typeface="Gill Sans MT"/>
                <a:ea typeface="Gill Sans MT"/>
                <a:cs typeface="Gill Sans MT"/>
                <a:sym typeface="Gill Sans MT"/>
              </a:defRPr>
            </a:lvl4pPr>
            <a:lvl5pPr marL="2286000" indent="-457200">
              <a:buFontTx/>
              <a:defRPr sz="3600" b="1">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567" name="Text Placeholder 5"/>
          <p:cNvSpPr>
            <a:spLocks noGrp="1"/>
          </p:cNvSpPr>
          <p:nvPr>
            <p:ph type="body" sz="quarter" idx="21"/>
          </p:nvPr>
        </p:nvSpPr>
        <p:spPr>
          <a:xfrm>
            <a:off x="447429" y="3461172"/>
            <a:ext cx="1701515" cy="406050"/>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568" name="Text Placeholder 5"/>
          <p:cNvSpPr>
            <a:spLocks noGrp="1"/>
          </p:cNvSpPr>
          <p:nvPr>
            <p:ph type="body" sz="quarter" idx="22"/>
          </p:nvPr>
        </p:nvSpPr>
        <p:spPr>
          <a:xfrm>
            <a:off x="446882" y="3846491"/>
            <a:ext cx="1701515" cy="2193701"/>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569" name="Text Placeholder 5"/>
          <p:cNvSpPr>
            <a:spLocks noGrp="1"/>
          </p:cNvSpPr>
          <p:nvPr>
            <p:ph type="body" sz="quarter" idx="23"/>
          </p:nvPr>
        </p:nvSpPr>
        <p:spPr>
          <a:xfrm>
            <a:off x="3649229" y="3459634"/>
            <a:ext cx="1701516" cy="406050"/>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570" name="Text Placeholder 5"/>
          <p:cNvSpPr>
            <a:spLocks noGrp="1"/>
          </p:cNvSpPr>
          <p:nvPr>
            <p:ph type="body" sz="quarter" idx="24"/>
          </p:nvPr>
        </p:nvSpPr>
        <p:spPr>
          <a:xfrm>
            <a:off x="3648683" y="3844954"/>
            <a:ext cx="1701516" cy="2195238"/>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571" name="Text Placeholder 5"/>
          <p:cNvSpPr>
            <a:spLocks noGrp="1"/>
          </p:cNvSpPr>
          <p:nvPr>
            <p:ph type="body" sz="quarter" idx="25"/>
          </p:nvPr>
        </p:nvSpPr>
        <p:spPr>
          <a:xfrm>
            <a:off x="6905438" y="3487794"/>
            <a:ext cx="1701516" cy="406050"/>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572" name="Text Placeholder 5"/>
          <p:cNvSpPr>
            <a:spLocks noGrp="1"/>
          </p:cNvSpPr>
          <p:nvPr>
            <p:ph type="body" sz="quarter" idx="26"/>
          </p:nvPr>
        </p:nvSpPr>
        <p:spPr>
          <a:xfrm>
            <a:off x="6904890" y="3873115"/>
            <a:ext cx="1701516" cy="2167078"/>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5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33" name="Title Text"/>
          <p:cNvSpPr txBox="1">
            <a:spLocks noGrp="1"/>
          </p:cNvSpPr>
          <p:nvPr>
            <p:ph type="title"/>
          </p:nvPr>
        </p:nvSpPr>
        <p:spPr>
          <a:prstGeom prst="rect">
            <a:avLst/>
          </a:prstGeom>
        </p:spPr>
        <p:txBody>
          <a:bodyPr/>
          <a:lstStyle/>
          <a:p>
            <a:r>
              <a:t>Title Text</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5">
    <p:bg>
      <p:bgPr>
        <a:solidFill>
          <a:srgbClr val="EDEDED"/>
        </a:solidFill>
        <a:effectLst/>
      </p:bgPr>
    </p:bg>
    <p:spTree>
      <p:nvGrpSpPr>
        <p:cNvPr id="1" name=""/>
        <p:cNvGrpSpPr/>
        <p:nvPr/>
      </p:nvGrpSpPr>
      <p:grpSpPr>
        <a:xfrm>
          <a:off x="0" y="0"/>
          <a:ext cx="0" cy="0"/>
          <a:chOff x="0" y="0"/>
          <a:chExt cx="0" cy="0"/>
        </a:xfrm>
      </p:grpSpPr>
      <p:sp>
        <p:nvSpPr>
          <p:cNvPr id="580" name="Rectangle 6"/>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583" name="Group 7"/>
          <p:cNvGrpSpPr/>
          <p:nvPr/>
        </p:nvGrpSpPr>
        <p:grpSpPr>
          <a:xfrm>
            <a:off x="111397" y="6445611"/>
            <a:ext cx="1215124" cy="302919"/>
            <a:chOff x="0" y="0"/>
            <a:chExt cx="1215123" cy="302917"/>
          </a:xfrm>
        </p:grpSpPr>
        <p:pic>
          <p:nvPicPr>
            <p:cNvPr id="581" name="Picture 8" descr="Picture 8"/>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582" name="Picture 9" descr="Picture 9"/>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584" name="Body Level One…"/>
          <p:cNvSpPr txBox="1">
            <a:spLocks noGrp="1"/>
          </p:cNvSpPr>
          <p:nvPr>
            <p:ph type="body" sz="quarter" idx="1"/>
          </p:nvPr>
        </p:nvSpPr>
        <p:spPr>
          <a:xfrm>
            <a:off x="3829918" y="5031647"/>
            <a:ext cx="1701516" cy="1118044"/>
          </a:xfrm>
          <a:prstGeom prst="rect">
            <a:avLst/>
          </a:prstGeom>
        </p:spPr>
        <p:txBody>
          <a:bodyPr>
            <a:normAutofit/>
          </a:bodyPr>
          <a:lstStyle>
            <a:lvl1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lvl1pPr>
            <a:lvl2pPr marL="647700" indent="-190500" algn="ctr">
              <a:lnSpc>
                <a:spcPct val="100000"/>
              </a:lnSpc>
              <a:spcBef>
                <a:spcPts val="0"/>
              </a:spcBef>
              <a:buFontTx/>
              <a:defRPr sz="2000">
                <a:solidFill>
                  <a:srgbClr val="1C344D"/>
                </a:solidFill>
                <a:latin typeface="Gill Sans MT"/>
                <a:ea typeface="Gill Sans MT"/>
                <a:cs typeface="Gill Sans MT"/>
                <a:sym typeface="Gill Sans MT"/>
              </a:defRPr>
            </a:lvl2pPr>
            <a:lvl3pPr marL="1143000" indent="-228600" algn="ctr">
              <a:lnSpc>
                <a:spcPct val="100000"/>
              </a:lnSpc>
              <a:spcBef>
                <a:spcPts val="0"/>
              </a:spcBef>
              <a:buFontTx/>
              <a:defRPr sz="2000">
                <a:solidFill>
                  <a:srgbClr val="1C344D"/>
                </a:solidFill>
                <a:latin typeface="Gill Sans MT"/>
                <a:ea typeface="Gill Sans MT"/>
                <a:cs typeface="Gill Sans MT"/>
                <a:sym typeface="Gill Sans MT"/>
              </a:defRPr>
            </a:lvl3pPr>
            <a:lvl4pPr marL="1625600" indent="-254000" algn="ctr">
              <a:lnSpc>
                <a:spcPct val="100000"/>
              </a:lnSpc>
              <a:spcBef>
                <a:spcPts val="0"/>
              </a:spcBef>
              <a:buFontTx/>
              <a:defRPr sz="2000">
                <a:solidFill>
                  <a:srgbClr val="1C344D"/>
                </a:solidFill>
                <a:latin typeface="Gill Sans MT"/>
                <a:ea typeface="Gill Sans MT"/>
                <a:cs typeface="Gill Sans MT"/>
                <a:sym typeface="Gill Sans MT"/>
              </a:defRPr>
            </a:lvl4pPr>
            <a:lvl5pPr marL="2082800" indent="-254000" algn="ctr">
              <a:lnSpc>
                <a:spcPct val="100000"/>
              </a:lnSpc>
              <a:spcBef>
                <a:spcPts val="0"/>
              </a:spcBef>
              <a:buFontTx/>
              <a:defRPr sz="2000">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585" name="Text Placeholder 5"/>
          <p:cNvSpPr>
            <a:spLocks noGrp="1"/>
          </p:cNvSpPr>
          <p:nvPr>
            <p:ph type="body" sz="quarter" idx="21"/>
          </p:nvPr>
        </p:nvSpPr>
        <p:spPr>
          <a:xfrm>
            <a:off x="5538211" y="5027443"/>
            <a:ext cx="1701516" cy="1118044"/>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586" name="Text Placeholder 5"/>
          <p:cNvSpPr>
            <a:spLocks noGrp="1"/>
          </p:cNvSpPr>
          <p:nvPr>
            <p:ph type="body" sz="quarter" idx="22"/>
          </p:nvPr>
        </p:nvSpPr>
        <p:spPr>
          <a:xfrm>
            <a:off x="7235390" y="5038614"/>
            <a:ext cx="1701516" cy="1118044"/>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587" name="Text Placeholder 5"/>
          <p:cNvSpPr>
            <a:spLocks noGrp="1"/>
          </p:cNvSpPr>
          <p:nvPr>
            <p:ph type="body" sz="quarter" idx="23"/>
          </p:nvPr>
        </p:nvSpPr>
        <p:spPr>
          <a:xfrm>
            <a:off x="5033797" y="1392509"/>
            <a:ext cx="2696752" cy="2462535"/>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588" name="Text Placeholder 3"/>
          <p:cNvSpPr>
            <a:spLocks noGrp="1"/>
          </p:cNvSpPr>
          <p:nvPr>
            <p:ph type="body" sz="quarter" idx="24"/>
          </p:nvPr>
        </p:nvSpPr>
        <p:spPr>
          <a:xfrm>
            <a:off x="347729" y="395397"/>
            <a:ext cx="5647525" cy="699268"/>
          </a:xfrm>
          <a:prstGeom prst="rect">
            <a:avLst/>
          </a:prstGeom>
        </p:spPr>
        <p:txBody>
          <a:bodyPr>
            <a:normAutofit/>
          </a:bodyPr>
          <a:lstStyle/>
          <a:p>
            <a:pPr marL="0" indent="0">
              <a:buSzTx/>
              <a:buFontTx/>
              <a:buNone/>
              <a:defRPr sz="3600" b="1">
                <a:solidFill>
                  <a:srgbClr val="1C344D"/>
                </a:solidFill>
                <a:latin typeface="Gill Sans MT"/>
                <a:ea typeface="Gill Sans MT"/>
                <a:cs typeface="Gill Sans MT"/>
                <a:sym typeface="Gill Sans MT"/>
              </a:defRPr>
            </a:pPr>
            <a:endParaRPr/>
          </a:p>
        </p:txBody>
      </p:sp>
      <p:sp>
        <p:nvSpPr>
          <p:cNvPr id="5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6">
    <p:bg>
      <p:bgPr>
        <a:solidFill>
          <a:srgbClr val="EDEDED"/>
        </a:solidFill>
        <a:effectLst/>
      </p:bgPr>
    </p:bg>
    <p:spTree>
      <p:nvGrpSpPr>
        <p:cNvPr id="1" name=""/>
        <p:cNvGrpSpPr/>
        <p:nvPr/>
      </p:nvGrpSpPr>
      <p:grpSpPr>
        <a:xfrm>
          <a:off x="0" y="0"/>
          <a:ext cx="0" cy="0"/>
          <a:chOff x="0" y="0"/>
          <a:chExt cx="0" cy="0"/>
        </a:xfrm>
      </p:grpSpPr>
      <p:sp>
        <p:nvSpPr>
          <p:cNvPr id="596" name="Rectangle 6"/>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599" name="Group 7"/>
          <p:cNvGrpSpPr/>
          <p:nvPr/>
        </p:nvGrpSpPr>
        <p:grpSpPr>
          <a:xfrm>
            <a:off x="111397" y="6445611"/>
            <a:ext cx="1215124" cy="302919"/>
            <a:chOff x="0" y="0"/>
            <a:chExt cx="1215123" cy="302917"/>
          </a:xfrm>
        </p:grpSpPr>
        <p:pic>
          <p:nvPicPr>
            <p:cNvPr id="597" name="Picture 8" descr="Picture 8"/>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598" name="Picture 9" descr="Picture 9"/>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600" name="Body Level One…"/>
          <p:cNvSpPr txBox="1">
            <a:spLocks noGrp="1"/>
          </p:cNvSpPr>
          <p:nvPr>
            <p:ph type="body" sz="quarter" idx="1"/>
          </p:nvPr>
        </p:nvSpPr>
        <p:spPr>
          <a:xfrm>
            <a:off x="347730" y="5031647"/>
            <a:ext cx="1701515" cy="1118044"/>
          </a:xfrm>
          <a:prstGeom prst="rect">
            <a:avLst/>
          </a:prstGeom>
        </p:spPr>
        <p:txBody>
          <a:bodyPr>
            <a:normAutofit/>
          </a:bodyPr>
          <a:lstStyle>
            <a:lvl1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lvl1pPr>
            <a:lvl2pPr marL="647700" indent="-190500" algn="ctr">
              <a:lnSpc>
                <a:spcPct val="100000"/>
              </a:lnSpc>
              <a:spcBef>
                <a:spcPts val="0"/>
              </a:spcBef>
              <a:buFontTx/>
              <a:defRPr sz="2000">
                <a:solidFill>
                  <a:srgbClr val="1C344D"/>
                </a:solidFill>
                <a:latin typeface="Gill Sans MT"/>
                <a:ea typeface="Gill Sans MT"/>
                <a:cs typeface="Gill Sans MT"/>
                <a:sym typeface="Gill Sans MT"/>
              </a:defRPr>
            </a:lvl2pPr>
            <a:lvl3pPr marL="1143000" indent="-228600" algn="ctr">
              <a:lnSpc>
                <a:spcPct val="100000"/>
              </a:lnSpc>
              <a:spcBef>
                <a:spcPts val="0"/>
              </a:spcBef>
              <a:buFontTx/>
              <a:defRPr sz="2000">
                <a:solidFill>
                  <a:srgbClr val="1C344D"/>
                </a:solidFill>
                <a:latin typeface="Gill Sans MT"/>
                <a:ea typeface="Gill Sans MT"/>
                <a:cs typeface="Gill Sans MT"/>
                <a:sym typeface="Gill Sans MT"/>
              </a:defRPr>
            </a:lvl3pPr>
            <a:lvl4pPr marL="1625600" indent="-254000" algn="ctr">
              <a:lnSpc>
                <a:spcPct val="100000"/>
              </a:lnSpc>
              <a:spcBef>
                <a:spcPts val="0"/>
              </a:spcBef>
              <a:buFontTx/>
              <a:defRPr sz="2000">
                <a:solidFill>
                  <a:srgbClr val="1C344D"/>
                </a:solidFill>
                <a:latin typeface="Gill Sans MT"/>
                <a:ea typeface="Gill Sans MT"/>
                <a:cs typeface="Gill Sans MT"/>
                <a:sym typeface="Gill Sans MT"/>
              </a:defRPr>
            </a:lvl4pPr>
            <a:lvl5pPr marL="2082800" indent="-254000" algn="ctr">
              <a:lnSpc>
                <a:spcPct val="100000"/>
              </a:lnSpc>
              <a:spcBef>
                <a:spcPts val="0"/>
              </a:spcBef>
              <a:buFontTx/>
              <a:defRPr sz="2000">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601" name="Text Placeholder 5"/>
          <p:cNvSpPr>
            <a:spLocks noGrp="1"/>
          </p:cNvSpPr>
          <p:nvPr>
            <p:ph type="body" sz="quarter" idx="21"/>
          </p:nvPr>
        </p:nvSpPr>
        <p:spPr>
          <a:xfrm>
            <a:off x="2056022" y="5027443"/>
            <a:ext cx="1701516" cy="1118044"/>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602" name="Text Placeholder 5"/>
          <p:cNvSpPr>
            <a:spLocks noGrp="1"/>
          </p:cNvSpPr>
          <p:nvPr>
            <p:ph type="body" sz="quarter" idx="22"/>
          </p:nvPr>
        </p:nvSpPr>
        <p:spPr>
          <a:xfrm>
            <a:off x="3753203" y="5038614"/>
            <a:ext cx="1701516" cy="1118044"/>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603" name="Text Placeholder 5"/>
          <p:cNvSpPr>
            <a:spLocks noGrp="1"/>
          </p:cNvSpPr>
          <p:nvPr>
            <p:ph type="body" sz="quarter" idx="23"/>
          </p:nvPr>
        </p:nvSpPr>
        <p:spPr>
          <a:xfrm>
            <a:off x="1551608" y="1392509"/>
            <a:ext cx="2696753" cy="2462535"/>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604" name="Text Placeholder 3"/>
          <p:cNvSpPr>
            <a:spLocks noGrp="1"/>
          </p:cNvSpPr>
          <p:nvPr>
            <p:ph type="body" sz="quarter" idx="24"/>
          </p:nvPr>
        </p:nvSpPr>
        <p:spPr>
          <a:xfrm>
            <a:off x="347729" y="395397"/>
            <a:ext cx="5647525" cy="699268"/>
          </a:xfrm>
          <a:prstGeom prst="rect">
            <a:avLst/>
          </a:prstGeom>
        </p:spPr>
        <p:txBody>
          <a:bodyPr>
            <a:normAutofit/>
          </a:bodyPr>
          <a:lstStyle/>
          <a:p>
            <a:pPr marL="0" indent="0">
              <a:buSzTx/>
              <a:buFontTx/>
              <a:buNone/>
              <a:defRPr sz="3600" b="1">
                <a:solidFill>
                  <a:srgbClr val="1C344D"/>
                </a:solidFill>
                <a:latin typeface="Gill Sans MT"/>
                <a:ea typeface="Gill Sans MT"/>
                <a:cs typeface="Gill Sans MT"/>
                <a:sym typeface="Gill Sans MT"/>
              </a:defRPr>
            </a:pPr>
            <a:endParaRPr/>
          </a:p>
        </p:txBody>
      </p:sp>
      <p:sp>
        <p:nvSpPr>
          <p:cNvPr id="6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7">
    <p:bg>
      <p:bgPr>
        <a:solidFill>
          <a:srgbClr val="EDEDED"/>
        </a:solidFill>
        <a:effectLst/>
      </p:bgPr>
    </p:bg>
    <p:spTree>
      <p:nvGrpSpPr>
        <p:cNvPr id="1" name=""/>
        <p:cNvGrpSpPr/>
        <p:nvPr/>
      </p:nvGrpSpPr>
      <p:grpSpPr>
        <a:xfrm>
          <a:off x="0" y="0"/>
          <a:ext cx="0" cy="0"/>
          <a:chOff x="0" y="0"/>
          <a:chExt cx="0" cy="0"/>
        </a:xfrm>
      </p:grpSpPr>
      <p:sp>
        <p:nvSpPr>
          <p:cNvPr id="612" name="Rectangle 6"/>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615" name="Group 7"/>
          <p:cNvGrpSpPr/>
          <p:nvPr/>
        </p:nvGrpSpPr>
        <p:grpSpPr>
          <a:xfrm>
            <a:off x="111397" y="6445611"/>
            <a:ext cx="1215124" cy="302919"/>
            <a:chOff x="0" y="0"/>
            <a:chExt cx="1215123" cy="302917"/>
          </a:xfrm>
        </p:grpSpPr>
        <p:pic>
          <p:nvPicPr>
            <p:cNvPr id="613" name="Picture 8" descr="Picture 8"/>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614" name="Picture 9" descr="Picture 9"/>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616" name="Body Level One…"/>
          <p:cNvSpPr txBox="1">
            <a:spLocks noGrp="1"/>
          </p:cNvSpPr>
          <p:nvPr>
            <p:ph type="body" sz="quarter" idx="1"/>
          </p:nvPr>
        </p:nvSpPr>
        <p:spPr>
          <a:xfrm>
            <a:off x="508678" y="2303070"/>
            <a:ext cx="1671194" cy="408783"/>
          </a:xfrm>
          <a:prstGeom prst="rect">
            <a:avLst/>
          </a:prstGeom>
        </p:spPr>
        <p:txBody>
          <a:bodyPr>
            <a:normAutofit/>
          </a:bodyPr>
          <a:lstStyle>
            <a:lvl1pPr marL="0" indent="0" algn="r">
              <a:lnSpc>
                <a:spcPct val="100000"/>
              </a:lnSpc>
              <a:spcBef>
                <a:spcPts val="0"/>
              </a:spcBef>
              <a:buSzTx/>
              <a:buFontTx/>
              <a:buNone/>
              <a:defRPr sz="2000">
                <a:solidFill>
                  <a:srgbClr val="1C344D"/>
                </a:solidFill>
                <a:latin typeface="Gill Sans MT"/>
                <a:ea typeface="Gill Sans MT"/>
                <a:cs typeface="Gill Sans MT"/>
                <a:sym typeface="Gill Sans MT"/>
              </a:defRPr>
            </a:lvl1pPr>
            <a:lvl2pPr marL="647700" indent="-190500" algn="r">
              <a:lnSpc>
                <a:spcPct val="100000"/>
              </a:lnSpc>
              <a:spcBef>
                <a:spcPts val="0"/>
              </a:spcBef>
              <a:buFontTx/>
              <a:defRPr sz="2000">
                <a:solidFill>
                  <a:srgbClr val="1C344D"/>
                </a:solidFill>
                <a:latin typeface="Gill Sans MT"/>
                <a:ea typeface="Gill Sans MT"/>
                <a:cs typeface="Gill Sans MT"/>
                <a:sym typeface="Gill Sans MT"/>
              </a:defRPr>
            </a:lvl2pPr>
            <a:lvl3pPr marL="1143000" indent="-228600" algn="r">
              <a:lnSpc>
                <a:spcPct val="100000"/>
              </a:lnSpc>
              <a:spcBef>
                <a:spcPts val="0"/>
              </a:spcBef>
              <a:buFontTx/>
              <a:defRPr sz="2000">
                <a:solidFill>
                  <a:srgbClr val="1C344D"/>
                </a:solidFill>
                <a:latin typeface="Gill Sans MT"/>
                <a:ea typeface="Gill Sans MT"/>
                <a:cs typeface="Gill Sans MT"/>
                <a:sym typeface="Gill Sans MT"/>
              </a:defRPr>
            </a:lvl3pPr>
            <a:lvl4pPr marL="1625600" indent="-254000" algn="r">
              <a:lnSpc>
                <a:spcPct val="100000"/>
              </a:lnSpc>
              <a:spcBef>
                <a:spcPts val="0"/>
              </a:spcBef>
              <a:buFontTx/>
              <a:defRPr sz="2000">
                <a:solidFill>
                  <a:srgbClr val="1C344D"/>
                </a:solidFill>
                <a:latin typeface="Gill Sans MT"/>
                <a:ea typeface="Gill Sans MT"/>
                <a:cs typeface="Gill Sans MT"/>
                <a:sym typeface="Gill Sans MT"/>
              </a:defRPr>
            </a:lvl4pPr>
            <a:lvl5pPr marL="2082800" indent="-254000" algn="r">
              <a:lnSpc>
                <a:spcPct val="100000"/>
              </a:lnSpc>
              <a:spcBef>
                <a:spcPts val="0"/>
              </a:spcBef>
              <a:buFontTx/>
              <a:defRPr sz="2000">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617" name="Text Placeholder 5"/>
          <p:cNvSpPr>
            <a:spLocks noGrp="1"/>
          </p:cNvSpPr>
          <p:nvPr>
            <p:ph type="body" sz="quarter" idx="21"/>
          </p:nvPr>
        </p:nvSpPr>
        <p:spPr>
          <a:xfrm>
            <a:off x="506021" y="3224731"/>
            <a:ext cx="1671193" cy="408782"/>
          </a:xfrm>
          <a:prstGeom prst="rect">
            <a:avLst/>
          </a:prstGeom>
        </p:spPr>
        <p:txBody>
          <a:bodyPr>
            <a:normAutofit/>
          </a:bodyPr>
          <a:lstStyle/>
          <a:p>
            <a:pPr marL="0" indent="0" algn="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618" name="Text Placeholder 5"/>
          <p:cNvSpPr>
            <a:spLocks noGrp="1"/>
          </p:cNvSpPr>
          <p:nvPr>
            <p:ph type="body" sz="quarter" idx="22"/>
          </p:nvPr>
        </p:nvSpPr>
        <p:spPr>
          <a:xfrm>
            <a:off x="505606" y="4149135"/>
            <a:ext cx="1671193" cy="408782"/>
          </a:xfrm>
          <a:prstGeom prst="rect">
            <a:avLst/>
          </a:prstGeom>
        </p:spPr>
        <p:txBody>
          <a:bodyPr>
            <a:normAutofit/>
          </a:bodyPr>
          <a:lstStyle/>
          <a:p>
            <a:pPr marL="0" indent="0" algn="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619" name="Text Placeholder 5"/>
          <p:cNvSpPr>
            <a:spLocks noGrp="1"/>
          </p:cNvSpPr>
          <p:nvPr>
            <p:ph type="body" sz="quarter" idx="23"/>
          </p:nvPr>
        </p:nvSpPr>
        <p:spPr>
          <a:xfrm>
            <a:off x="6965074" y="2301014"/>
            <a:ext cx="1671194" cy="408782"/>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620" name="Text Placeholder 5"/>
          <p:cNvSpPr>
            <a:spLocks noGrp="1"/>
          </p:cNvSpPr>
          <p:nvPr>
            <p:ph type="body" sz="quarter" idx="24"/>
          </p:nvPr>
        </p:nvSpPr>
        <p:spPr>
          <a:xfrm>
            <a:off x="6962416" y="3222674"/>
            <a:ext cx="1671194" cy="408783"/>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621" name="Text Placeholder 5"/>
          <p:cNvSpPr>
            <a:spLocks noGrp="1"/>
          </p:cNvSpPr>
          <p:nvPr>
            <p:ph type="body" sz="quarter" idx="25"/>
          </p:nvPr>
        </p:nvSpPr>
        <p:spPr>
          <a:xfrm>
            <a:off x="6962000" y="4147079"/>
            <a:ext cx="1671194" cy="408782"/>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622" name="Text Placeholder 3"/>
          <p:cNvSpPr>
            <a:spLocks noGrp="1"/>
          </p:cNvSpPr>
          <p:nvPr>
            <p:ph type="body" sz="quarter" idx="26"/>
          </p:nvPr>
        </p:nvSpPr>
        <p:spPr>
          <a:xfrm>
            <a:off x="347729" y="395397"/>
            <a:ext cx="5647525" cy="699268"/>
          </a:xfrm>
          <a:prstGeom prst="rect">
            <a:avLst/>
          </a:prstGeom>
        </p:spPr>
        <p:txBody>
          <a:bodyPr>
            <a:normAutofit/>
          </a:bodyPr>
          <a:lstStyle/>
          <a:p>
            <a:pPr marL="0" indent="0">
              <a:buSzTx/>
              <a:buFontTx/>
              <a:buNone/>
              <a:defRPr sz="3600" b="1">
                <a:solidFill>
                  <a:srgbClr val="1C344D"/>
                </a:solidFill>
                <a:latin typeface="Gill Sans MT"/>
                <a:ea typeface="Gill Sans MT"/>
                <a:cs typeface="Gill Sans MT"/>
                <a:sym typeface="Gill Sans MT"/>
              </a:defRPr>
            </a:pPr>
            <a:endParaRPr/>
          </a:p>
        </p:txBody>
      </p:sp>
      <p:sp>
        <p:nvSpPr>
          <p:cNvPr id="6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1">
    <p:bg>
      <p:bgPr>
        <a:solidFill>
          <a:srgbClr val="EDEDED"/>
        </a:solidFill>
        <a:effectLst/>
      </p:bgPr>
    </p:bg>
    <p:spTree>
      <p:nvGrpSpPr>
        <p:cNvPr id="1" name=""/>
        <p:cNvGrpSpPr/>
        <p:nvPr/>
      </p:nvGrpSpPr>
      <p:grpSpPr>
        <a:xfrm>
          <a:off x="0" y="0"/>
          <a:ext cx="0" cy="0"/>
          <a:chOff x="0" y="0"/>
          <a:chExt cx="0" cy="0"/>
        </a:xfrm>
      </p:grpSpPr>
      <p:sp>
        <p:nvSpPr>
          <p:cNvPr id="630" name="Rectangle 9"/>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633" name="Group 10"/>
          <p:cNvGrpSpPr/>
          <p:nvPr/>
        </p:nvGrpSpPr>
        <p:grpSpPr>
          <a:xfrm>
            <a:off x="111397" y="6445611"/>
            <a:ext cx="1215124" cy="302919"/>
            <a:chOff x="0" y="0"/>
            <a:chExt cx="1215123" cy="302917"/>
          </a:xfrm>
        </p:grpSpPr>
        <p:pic>
          <p:nvPicPr>
            <p:cNvPr id="631" name="Picture 11" descr="Picture 11"/>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632" name="Picture 12" descr="Picture 12"/>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634" name="Freeform 7"/>
          <p:cNvSpPr/>
          <p:nvPr/>
        </p:nvSpPr>
        <p:spPr>
          <a:xfrm>
            <a:off x="5748337" y="4762"/>
            <a:ext cx="3394076" cy="6318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21600" y="0"/>
                </a:lnTo>
                <a:close/>
              </a:path>
            </a:pathLst>
          </a:custGeom>
          <a:solidFill>
            <a:srgbClr val="50A5AB"/>
          </a:solidFill>
          <a:ln w="12700">
            <a:miter lim="400000"/>
          </a:ln>
        </p:spPr>
        <p:txBody>
          <a:bodyPr lIns="45719" rIns="45719"/>
          <a:lstStyle/>
          <a:p>
            <a:endParaRPr/>
          </a:p>
        </p:txBody>
      </p:sp>
      <p:sp>
        <p:nvSpPr>
          <p:cNvPr id="635" name="Freeform 8"/>
          <p:cNvSpPr/>
          <p:nvPr/>
        </p:nvSpPr>
        <p:spPr>
          <a:xfrm>
            <a:off x="6862763" y="2082800"/>
            <a:ext cx="2279651" cy="42402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21600" y="0"/>
                </a:lnTo>
                <a:close/>
              </a:path>
            </a:pathLst>
          </a:custGeom>
          <a:solidFill>
            <a:srgbClr val="BCF1F1"/>
          </a:solidFill>
          <a:ln w="12700">
            <a:miter lim="400000"/>
          </a:ln>
          <a:effectLst>
            <a:outerShdw blurRad="50800" dist="38100" dir="13500000" rotWithShape="0">
              <a:srgbClr val="000000">
                <a:alpha val="40000"/>
              </a:srgbClr>
            </a:outerShdw>
          </a:effectLst>
        </p:spPr>
        <p:txBody>
          <a:bodyPr lIns="45719" rIns="45719"/>
          <a:lstStyle/>
          <a:p>
            <a:endParaRPr/>
          </a:p>
        </p:txBody>
      </p:sp>
      <p:sp>
        <p:nvSpPr>
          <p:cNvPr id="636" name="Freeform 9"/>
          <p:cNvSpPr/>
          <p:nvPr/>
        </p:nvSpPr>
        <p:spPr>
          <a:xfrm>
            <a:off x="5748337" y="4067175"/>
            <a:ext cx="3394076" cy="225583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7719" y="0"/>
                </a:lnTo>
                <a:lnTo>
                  <a:pt x="21600" y="10184"/>
                </a:lnTo>
                <a:lnTo>
                  <a:pt x="21600" y="21600"/>
                </a:lnTo>
                <a:close/>
              </a:path>
            </a:pathLst>
          </a:custGeom>
          <a:solidFill>
            <a:srgbClr val="1C344D"/>
          </a:solidFill>
          <a:ln w="12700">
            <a:miter lim="400000"/>
          </a:ln>
          <a:effectLst>
            <a:outerShdw blurRad="50800" dist="38100" dir="18900000" rotWithShape="0">
              <a:srgbClr val="000000">
                <a:alpha val="40000"/>
              </a:srgbClr>
            </a:outerShdw>
          </a:effectLst>
        </p:spPr>
        <p:txBody>
          <a:bodyPr lIns="45719" rIns="45719"/>
          <a:lstStyle/>
          <a:p>
            <a:endParaRPr/>
          </a:p>
        </p:txBody>
      </p:sp>
      <p:sp>
        <p:nvSpPr>
          <p:cNvPr id="637" name="Freeform 10"/>
          <p:cNvSpPr/>
          <p:nvPr/>
        </p:nvSpPr>
        <p:spPr>
          <a:xfrm>
            <a:off x="5260975" y="-1"/>
            <a:ext cx="3881438" cy="6323014"/>
          </a:xfrm>
          <a:custGeom>
            <a:avLst/>
            <a:gdLst/>
            <a:ahLst/>
            <a:cxnLst>
              <a:cxn ang="0">
                <a:pos x="wd2" y="hd2"/>
              </a:cxn>
              <a:cxn ang="5400000">
                <a:pos x="wd2" y="hd2"/>
              </a:cxn>
              <a:cxn ang="10800000">
                <a:pos x="wd2" y="hd2"/>
              </a:cxn>
              <a:cxn ang="16200000">
                <a:pos x="wd2" y="hd2"/>
              </a:cxn>
            </a:cxnLst>
            <a:rect l="0" t="0" r="r" b="b"/>
            <a:pathLst>
              <a:path w="21600" h="21600" extrusionOk="0">
                <a:moveTo>
                  <a:pt x="2712" y="21600"/>
                </a:moveTo>
                <a:lnTo>
                  <a:pt x="21600" y="0"/>
                </a:lnTo>
                <a:lnTo>
                  <a:pt x="19003" y="0"/>
                </a:lnTo>
                <a:lnTo>
                  <a:pt x="0" y="21600"/>
                </a:lnTo>
                <a:lnTo>
                  <a:pt x="2712" y="21600"/>
                </a:lnTo>
                <a:close/>
              </a:path>
            </a:pathLst>
          </a:custGeom>
          <a:solidFill>
            <a:srgbClr val="EDEDED"/>
          </a:solidFill>
          <a:ln w="12700">
            <a:miter lim="400000"/>
          </a:ln>
          <a:effectLst>
            <a:outerShdw blurRad="50800" dist="38100" rotWithShape="0">
              <a:srgbClr val="000000">
                <a:alpha val="40000"/>
              </a:srgbClr>
            </a:outerShdw>
          </a:effectLst>
        </p:spPr>
        <p:txBody>
          <a:bodyPr lIns="45719" rIns="45719"/>
          <a:lstStyle/>
          <a:p>
            <a:endParaRPr/>
          </a:p>
        </p:txBody>
      </p:sp>
      <p:sp>
        <p:nvSpPr>
          <p:cNvPr id="638" name="Body Level One…"/>
          <p:cNvSpPr txBox="1">
            <a:spLocks noGrp="1"/>
          </p:cNvSpPr>
          <p:nvPr>
            <p:ph type="body" sz="half" idx="1"/>
          </p:nvPr>
        </p:nvSpPr>
        <p:spPr>
          <a:xfrm>
            <a:off x="759854" y="708338"/>
            <a:ext cx="6102910" cy="2395471"/>
          </a:xfrm>
          <a:prstGeom prst="rect">
            <a:avLst/>
          </a:prstGeom>
        </p:spPr>
        <p:txBody>
          <a:bodyPr>
            <a:normAutofit/>
          </a:bodyPr>
          <a:lstStyle>
            <a:lvl1pPr marL="0" indent="0">
              <a:lnSpc>
                <a:spcPct val="100000"/>
              </a:lnSpc>
              <a:spcBef>
                <a:spcPts val="0"/>
              </a:spcBef>
              <a:buSzTx/>
              <a:buFontTx/>
              <a:buNone/>
              <a:defRPr sz="2000">
                <a:solidFill>
                  <a:srgbClr val="1C344D"/>
                </a:solidFill>
                <a:latin typeface="Gill Sans MT"/>
                <a:ea typeface="Gill Sans MT"/>
                <a:cs typeface="Gill Sans MT"/>
                <a:sym typeface="Gill Sans MT"/>
              </a:defRPr>
            </a:lvl1pPr>
            <a:lvl2pPr marL="647700" indent="-190500">
              <a:lnSpc>
                <a:spcPct val="100000"/>
              </a:lnSpc>
              <a:spcBef>
                <a:spcPts val="0"/>
              </a:spcBef>
              <a:buFontTx/>
              <a:defRPr sz="2000">
                <a:solidFill>
                  <a:srgbClr val="1C344D"/>
                </a:solidFill>
                <a:latin typeface="Gill Sans MT"/>
                <a:ea typeface="Gill Sans MT"/>
                <a:cs typeface="Gill Sans MT"/>
                <a:sym typeface="Gill Sans MT"/>
              </a:defRPr>
            </a:lvl2pPr>
            <a:lvl3pPr marL="1143000" indent="-228600">
              <a:lnSpc>
                <a:spcPct val="100000"/>
              </a:lnSpc>
              <a:spcBef>
                <a:spcPts val="0"/>
              </a:spcBef>
              <a:buFontTx/>
              <a:defRPr sz="2000">
                <a:solidFill>
                  <a:srgbClr val="1C344D"/>
                </a:solidFill>
                <a:latin typeface="Gill Sans MT"/>
                <a:ea typeface="Gill Sans MT"/>
                <a:cs typeface="Gill Sans MT"/>
                <a:sym typeface="Gill Sans MT"/>
              </a:defRPr>
            </a:lvl3pPr>
            <a:lvl4pPr marL="1625600" indent="-254000">
              <a:lnSpc>
                <a:spcPct val="100000"/>
              </a:lnSpc>
              <a:spcBef>
                <a:spcPts val="0"/>
              </a:spcBef>
              <a:buFontTx/>
              <a:defRPr sz="2000">
                <a:solidFill>
                  <a:srgbClr val="1C344D"/>
                </a:solidFill>
                <a:latin typeface="Gill Sans MT"/>
                <a:ea typeface="Gill Sans MT"/>
                <a:cs typeface="Gill Sans MT"/>
                <a:sym typeface="Gill Sans MT"/>
              </a:defRPr>
            </a:lvl4pPr>
            <a:lvl5pPr marL="2082800" indent="-254000">
              <a:lnSpc>
                <a:spcPct val="100000"/>
              </a:lnSpc>
              <a:spcBef>
                <a:spcPts val="0"/>
              </a:spcBef>
              <a:buFontTx/>
              <a:defRPr sz="2000">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639" name="Text Placeholder 5"/>
          <p:cNvSpPr>
            <a:spLocks noGrp="1"/>
          </p:cNvSpPr>
          <p:nvPr>
            <p:ph type="body" sz="quarter" idx="21"/>
          </p:nvPr>
        </p:nvSpPr>
        <p:spPr>
          <a:xfrm>
            <a:off x="2767940" y="5260976"/>
            <a:ext cx="2736717" cy="840144"/>
          </a:xfrm>
          <a:prstGeom prst="rect">
            <a:avLst/>
          </a:prstGeom>
        </p:spPr>
        <p:txBody>
          <a:bodyPr>
            <a:normAutofit/>
          </a:bodyPr>
          <a:lstStyle/>
          <a:p>
            <a:pPr marL="0" indent="0" algn="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6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2">
    <p:bg>
      <p:bgPr>
        <a:solidFill>
          <a:srgbClr val="EDEDED"/>
        </a:solidFill>
        <a:effectLst/>
      </p:bgPr>
    </p:bg>
    <p:spTree>
      <p:nvGrpSpPr>
        <p:cNvPr id="1" name=""/>
        <p:cNvGrpSpPr/>
        <p:nvPr/>
      </p:nvGrpSpPr>
      <p:grpSpPr>
        <a:xfrm>
          <a:off x="0" y="0"/>
          <a:ext cx="0" cy="0"/>
          <a:chOff x="0" y="0"/>
          <a:chExt cx="0" cy="0"/>
        </a:xfrm>
      </p:grpSpPr>
      <p:sp>
        <p:nvSpPr>
          <p:cNvPr id="647" name="Rectangle 9"/>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650" name="Group 10"/>
          <p:cNvGrpSpPr/>
          <p:nvPr/>
        </p:nvGrpSpPr>
        <p:grpSpPr>
          <a:xfrm>
            <a:off x="111397" y="6445611"/>
            <a:ext cx="1215124" cy="302919"/>
            <a:chOff x="0" y="0"/>
            <a:chExt cx="1215123" cy="302917"/>
          </a:xfrm>
        </p:grpSpPr>
        <p:pic>
          <p:nvPicPr>
            <p:cNvPr id="648" name="Picture 11" descr="Picture 11"/>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649" name="Picture 12" descr="Picture 12"/>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651" name="Freeform 6"/>
          <p:cNvSpPr/>
          <p:nvPr/>
        </p:nvSpPr>
        <p:spPr>
          <a:xfrm>
            <a:off x="1587" y="4762"/>
            <a:ext cx="3394076" cy="63182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0" y="0"/>
                </a:lnTo>
                <a:close/>
              </a:path>
            </a:pathLst>
          </a:custGeom>
          <a:solidFill>
            <a:srgbClr val="50A5AB"/>
          </a:solidFill>
          <a:ln w="12700">
            <a:miter lim="400000"/>
          </a:ln>
        </p:spPr>
        <p:txBody>
          <a:bodyPr lIns="45719" rIns="45719"/>
          <a:lstStyle/>
          <a:p>
            <a:endParaRPr/>
          </a:p>
        </p:txBody>
      </p:sp>
      <p:sp>
        <p:nvSpPr>
          <p:cNvPr id="652" name="Freeform 7"/>
          <p:cNvSpPr/>
          <p:nvPr/>
        </p:nvSpPr>
        <p:spPr>
          <a:xfrm>
            <a:off x="1587" y="2082800"/>
            <a:ext cx="2278065" cy="42402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0" y="0"/>
                </a:lnTo>
                <a:close/>
              </a:path>
            </a:pathLst>
          </a:custGeom>
          <a:solidFill>
            <a:srgbClr val="BCF1F1"/>
          </a:solidFill>
          <a:ln w="12700">
            <a:miter lim="400000"/>
          </a:ln>
          <a:effectLst>
            <a:outerShdw blurRad="50800" dist="38100" rotWithShape="0">
              <a:srgbClr val="000000">
                <a:alpha val="40000"/>
              </a:srgbClr>
            </a:outerShdw>
          </a:effectLst>
        </p:spPr>
        <p:txBody>
          <a:bodyPr lIns="45719" rIns="45719"/>
          <a:lstStyle/>
          <a:p>
            <a:endParaRPr/>
          </a:p>
        </p:txBody>
      </p:sp>
      <p:sp>
        <p:nvSpPr>
          <p:cNvPr id="653" name="Freeform 8"/>
          <p:cNvSpPr/>
          <p:nvPr/>
        </p:nvSpPr>
        <p:spPr>
          <a:xfrm>
            <a:off x="1587" y="4067175"/>
            <a:ext cx="3394076" cy="22558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3881" y="0"/>
                </a:lnTo>
                <a:lnTo>
                  <a:pt x="0" y="10184"/>
                </a:lnTo>
                <a:lnTo>
                  <a:pt x="0" y="21600"/>
                </a:lnTo>
                <a:close/>
              </a:path>
            </a:pathLst>
          </a:custGeom>
          <a:solidFill>
            <a:srgbClr val="1C344D"/>
          </a:solidFill>
          <a:ln w="12700">
            <a:miter lim="400000"/>
          </a:ln>
          <a:effectLst>
            <a:outerShdw blurRad="50800" dist="38100" dir="13500000" rotWithShape="0">
              <a:srgbClr val="000000">
                <a:alpha val="40000"/>
              </a:srgbClr>
            </a:outerShdw>
          </a:effectLst>
        </p:spPr>
        <p:txBody>
          <a:bodyPr lIns="45719" rIns="45719"/>
          <a:lstStyle/>
          <a:p>
            <a:endParaRPr/>
          </a:p>
        </p:txBody>
      </p:sp>
      <p:sp>
        <p:nvSpPr>
          <p:cNvPr id="654" name="Freeform 9"/>
          <p:cNvSpPr/>
          <p:nvPr/>
        </p:nvSpPr>
        <p:spPr>
          <a:xfrm>
            <a:off x="1587" y="26987"/>
            <a:ext cx="3881439" cy="6296026"/>
          </a:xfrm>
          <a:custGeom>
            <a:avLst/>
            <a:gdLst/>
            <a:ahLst/>
            <a:cxnLst>
              <a:cxn ang="0">
                <a:pos x="wd2" y="hd2"/>
              </a:cxn>
              <a:cxn ang="5400000">
                <a:pos x="wd2" y="hd2"/>
              </a:cxn>
              <a:cxn ang="10800000">
                <a:pos x="wd2" y="hd2"/>
              </a:cxn>
              <a:cxn ang="16200000">
                <a:pos x="wd2" y="hd2"/>
              </a:cxn>
            </a:cxnLst>
            <a:rect l="0" t="0" r="r" b="b"/>
            <a:pathLst>
              <a:path w="21600" h="21600" extrusionOk="0">
                <a:moveTo>
                  <a:pt x="18888" y="21600"/>
                </a:moveTo>
                <a:lnTo>
                  <a:pt x="0" y="0"/>
                </a:lnTo>
                <a:lnTo>
                  <a:pt x="2597" y="0"/>
                </a:lnTo>
                <a:lnTo>
                  <a:pt x="21600" y="21600"/>
                </a:lnTo>
                <a:lnTo>
                  <a:pt x="18888" y="21600"/>
                </a:lnTo>
                <a:close/>
              </a:path>
            </a:pathLst>
          </a:custGeom>
          <a:solidFill>
            <a:srgbClr val="EDEDED"/>
          </a:solidFill>
          <a:ln w="12700">
            <a:miter lim="400000"/>
          </a:ln>
          <a:effectLst>
            <a:outerShdw blurRad="50800" dist="38100" dir="10800000" rotWithShape="0">
              <a:srgbClr val="000000">
                <a:alpha val="40000"/>
              </a:srgbClr>
            </a:outerShdw>
          </a:effectLst>
        </p:spPr>
        <p:txBody>
          <a:bodyPr lIns="45719" rIns="45719"/>
          <a:lstStyle/>
          <a:p>
            <a:endParaRPr/>
          </a:p>
        </p:txBody>
      </p:sp>
      <p:sp>
        <p:nvSpPr>
          <p:cNvPr id="655" name="Body Level One…"/>
          <p:cNvSpPr txBox="1">
            <a:spLocks noGrp="1"/>
          </p:cNvSpPr>
          <p:nvPr>
            <p:ph type="body" sz="half" idx="1"/>
          </p:nvPr>
        </p:nvSpPr>
        <p:spPr>
          <a:xfrm>
            <a:off x="2369065" y="708338"/>
            <a:ext cx="6102909" cy="2395471"/>
          </a:xfrm>
          <a:prstGeom prst="rect">
            <a:avLst/>
          </a:prstGeom>
        </p:spPr>
        <p:txBody>
          <a:bodyPr>
            <a:normAutofit/>
          </a:bodyPr>
          <a:lstStyle>
            <a:lvl1pPr marL="0" indent="0">
              <a:lnSpc>
                <a:spcPct val="100000"/>
              </a:lnSpc>
              <a:spcBef>
                <a:spcPts val="0"/>
              </a:spcBef>
              <a:buSzTx/>
              <a:buFontTx/>
              <a:buNone/>
              <a:defRPr sz="2000">
                <a:solidFill>
                  <a:srgbClr val="1C344D"/>
                </a:solidFill>
                <a:latin typeface="Gill Sans MT"/>
                <a:ea typeface="Gill Sans MT"/>
                <a:cs typeface="Gill Sans MT"/>
                <a:sym typeface="Gill Sans MT"/>
              </a:defRPr>
            </a:lvl1pPr>
            <a:lvl2pPr marL="647700" indent="-190500">
              <a:lnSpc>
                <a:spcPct val="100000"/>
              </a:lnSpc>
              <a:spcBef>
                <a:spcPts val="0"/>
              </a:spcBef>
              <a:buFontTx/>
              <a:defRPr sz="2000">
                <a:solidFill>
                  <a:srgbClr val="1C344D"/>
                </a:solidFill>
                <a:latin typeface="Gill Sans MT"/>
                <a:ea typeface="Gill Sans MT"/>
                <a:cs typeface="Gill Sans MT"/>
                <a:sym typeface="Gill Sans MT"/>
              </a:defRPr>
            </a:lvl2pPr>
            <a:lvl3pPr marL="1143000" indent="-228600">
              <a:lnSpc>
                <a:spcPct val="100000"/>
              </a:lnSpc>
              <a:spcBef>
                <a:spcPts val="0"/>
              </a:spcBef>
              <a:buFontTx/>
              <a:defRPr sz="2000">
                <a:solidFill>
                  <a:srgbClr val="1C344D"/>
                </a:solidFill>
                <a:latin typeface="Gill Sans MT"/>
                <a:ea typeface="Gill Sans MT"/>
                <a:cs typeface="Gill Sans MT"/>
                <a:sym typeface="Gill Sans MT"/>
              </a:defRPr>
            </a:lvl3pPr>
            <a:lvl4pPr marL="1625600" indent="-254000">
              <a:lnSpc>
                <a:spcPct val="100000"/>
              </a:lnSpc>
              <a:spcBef>
                <a:spcPts val="0"/>
              </a:spcBef>
              <a:buFontTx/>
              <a:defRPr sz="2000">
                <a:solidFill>
                  <a:srgbClr val="1C344D"/>
                </a:solidFill>
                <a:latin typeface="Gill Sans MT"/>
                <a:ea typeface="Gill Sans MT"/>
                <a:cs typeface="Gill Sans MT"/>
                <a:sym typeface="Gill Sans MT"/>
              </a:defRPr>
            </a:lvl4pPr>
            <a:lvl5pPr marL="2082800" indent="-254000">
              <a:lnSpc>
                <a:spcPct val="100000"/>
              </a:lnSpc>
              <a:spcBef>
                <a:spcPts val="0"/>
              </a:spcBef>
              <a:buFontTx/>
              <a:defRPr sz="2000">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656" name="Text Placeholder 5"/>
          <p:cNvSpPr>
            <a:spLocks noGrp="1"/>
          </p:cNvSpPr>
          <p:nvPr>
            <p:ph type="body" sz="quarter" idx="21"/>
          </p:nvPr>
        </p:nvSpPr>
        <p:spPr>
          <a:xfrm>
            <a:off x="3788569" y="5260976"/>
            <a:ext cx="2736716" cy="840144"/>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6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3">
    <p:bg>
      <p:bgPr>
        <a:solidFill>
          <a:srgbClr val="EDEDED"/>
        </a:solidFill>
        <a:effectLst/>
      </p:bgPr>
    </p:bg>
    <p:spTree>
      <p:nvGrpSpPr>
        <p:cNvPr id="1" name=""/>
        <p:cNvGrpSpPr/>
        <p:nvPr/>
      </p:nvGrpSpPr>
      <p:grpSpPr>
        <a:xfrm>
          <a:off x="0" y="0"/>
          <a:ext cx="0" cy="0"/>
          <a:chOff x="0" y="0"/>
          <a:chExt cx="0" cy="0"/>
        </a:xfrm>
      </p:grpSpPr>
      <p:sp>
        <p:nvSpPr>
          <p:cNvPr id="664" name="Rectangle 9"/>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667" name="Group 10"/>
          <p:cNvGrpSpPr/>
          <p:nvPr/>
        </p:nvGrpSpPr>
        <p:grpSpPr>
          <a:xfrm>
            <a:off x="111397" y="6445611"/>
            <a:ext cx="1215124" cy="302919"/>
            <a:chOff x="0" y="0"/>
            <a:chExt cx="1215123" cy="302917"/>
          </a:xfrm>
        </p:grpSpPr>
        <p:pic>
          <p:nvPicPr>
            <p:cNvPr id="665" name="Picture 11" descr="Picture 11"/>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666" name="Picture 12" descr="Picture 12"/>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668" name="Body Level One…"/>
          <p:cNvSpPr txBox="1">
            <a:spLocks noGrp="1"/>
          </p:cNvSpPr>
          <p:nvPr>
            <p:ph type="body" sz="quarter" idx="1"/>
          </p:nvPr>
        </p:nvSpPr>
        <p:spPr>
          <a:xfrm>
            <a:off x="669700" y="708338"/>
            <a:ext cx="3219720" cy="3013656"/>
          </a:xfrm>
          <a:prstGeom prst="rect">
            <a:avLst/>
          </a:prstGeom>
        </p:spPr>
        <p:txBody>
          <a:bodyPr>
            <a:normAutofit/>
          </a:bodyPr>
          <a:lstStyle>
            <a:lvl1pPr marL="0" indent="0">
              <a:lnSpc>
                <a:spcPct val="100000"/>
              </a:lnSpc>
              <a:spcBef>
                <a:spcPts val="0"/>
              </a:spcBef>
              <a:buSzTx/>
              <a:buFontTx/>
              <a:buNone/>
              <a:defRPr sz="2000">
                <a:solidFill>
                  <a:srgbClr val="1C344D"/>
                </a:solidFill>
                <a:latin typeface="Gill Sans MT"/>
                <a:ea typeface="Gill Sans MT"/>
                <a:cs typeface="Gill Sans MT"/>
                <a:sym typeface="Gill Sans MT"/>
              </a:defRPr>
            </a:lvl1pPr>
            <a:lvl2pPr marL="647700" indent="-190500">
              <a:lnSpc>
                <a:spcPct val="100000"/>
              </a:lnSpc>
              <a:spcBef>
                <a:spcPts val="0"/>
              </a:spcBef>
              <a:buFontTx/>
              <a:defRPr sz="2000">
                <a:solidFill>
                  <a:srgbClr val="1C344D"/>
                </a:solidFill>
                <a:latin typeface="Gill Sans MT"/>
                <a:ea typeface="Gill Sans MT"/>
                <a:cs typeface="Gill Sans MT"/>
                <a:sym typeface="Gill Sans MT"/>
              </a:defRPr>
            </a:lvl2pPr>
            <a:lvl3pPr marL="1143000" indent="-228600">
              <a:lnSpc>
                <a:spcPct val="100000"/>
              </a:lnSpc>
              <a:spcBef>
                <a:spcPts val="0"/>
              </a:spcBef>
              <a:buFontTx/>
              <a:defRPr sz="2000">
                <a:solidFill>
                  <a:srgbClr val="1C344D"/>
                </a:solidFill>
                <a:latin typeface="Gill Sans MT"/>
                <a:ea typeface="Gill Sans MT"/>
                <a:cs typeface="Gill Sans MT"/>
                <a:sym typeface="Gill Sans MT"/>
              </a:defRPr>
            </a:lvl3pPr>
            <a:lvl4pPr marL="1625600" indent="-254000">
              <a:lnSpc>
                <a:spcPct val="100000"/>
              </a:lnSpc>
              <a:spcBef>
                <a:spcPts val="0"/>
              </a:spcBef>
              <a:buFontTx/>
              <a:defRPr sz="2000">
                <a:solidFill>
                  <a:srgbClr val="1C344D"/>
                </a:solidFill>
                <a:latin typeface="Gill Sans MT"/>
                <a:ea typeface="Gill Sans MT"/>
                <a:cs typeface="Gill Sans MT"/>
                <a:sym typeface="Gill Sans MT"/>
              </a:defRPr>
            </a:lvl4pPr>
            <a:lvl5pPr marL="2082800" indent="-254000">
              <a:lnSpc>
                <a:spcPct val="100000"/>
              </a:lnSpc>
              <a:spcBef>
                <a:spcPts val="0"/>
              </a:spcBef>
              <a:buFontTx/>
              <a:defRPr sz="2000">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669" name="Text Placeholder 5"/>
          <p:cNvSpPr>
            <a:spLocks noGrp="1"/>
          </p:cNvSpPr>
          <p:nvPr>
            <p:ph type="body" sz="quarter" idx="21"/>
          </p:nvPr>
        </p:nvSpPr>
        <p:spPr>
          <a:xfrm>
            <a:off x="5237820" y="708338"/>
            <a:ext cx="3219720" cy="3013656"/>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670" name="Text Placeholder 5"/>
          <p:cNvSpPr>
            <a:spLocks noGrp="1"/>
          </p:cNvSpPr>
          <p:nvPr>
            <p:ph type="body" sz="quarter" idx="22"/>
          </p:nvPr>
        </p:nvSpPr>
        <p:spPr>
          <a:xfrm>
            <a:off x="2078038" y="5413376"/>
            <a:ext cx="2275022" cy="840144"/>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671" name="Text Placeholder 5"/>
          <p:cNvSpPr>
            <a:spLocks noGrp="1"/>
          </p:cNvSpPr>
          <p:nvPr>
            <p:ph type="body" sz="quarter" idx="23"/>
          </p:nvPr>
        </p:nvSpPr>
        <p:spPr>
          <a:xfrm>
            <a:off x="4943340" y="5413376"/>
            <a:ext cx="2275022" cy="840144"/>
          </a:xfrm>
          <a:prstGeom prst="rect">
            <a:avLst/>
          </a:prstGeom>
        </p:spPr>
        <p:txBody>
          <a:bodyPr>
            <a:normAutofit/>
          </a:bodyPr>
          <a:lstStyle/>
          <a:p>
            <a:pPr marL="0" indent="0" algn="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6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4">
    <p:bg>
      <p:bgPr>
        <a:solidFill>
          <a:srgbClr val="EDEDED"/>
        </a:solidFill>
        <a:effectLst/>
      </p:bgPr>
    </p:bg>
    <p:spTree>
      <p:nvGrpSpPr>
        <p:cNvPr id="1" name=""/>
        <p:cNvGrpSpPr/>
        <p:nvPr/>
      </p:nvGrpSpPr>
      <p:grpSpPr>
        <a:xfrm>
          <a:off x="0" y="0"/>
          <a:ext cx="0" cy="0"/>
          <a:chOff x="0" y="0"/>
          <a:chExt cx="0" cy="0"/>
        </a:xfrm>
      </p:grpSpPr>
      <p:sp>
        <p:nvSpPr>
          <p:cNvPr id="679" name="Rectangle 9"/>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682" name="Group 10"/>
          <p:cNvGrpSpPr/>
          <p:nvPr/>
        </p:nvGrpSpPr>
        <p:grpSpPr>
          <a:xfrm>
            <a:off x="111397" y="6445611"/>
            <a:ext cx="1215124" cy="302919"/>
            <a:chOff x="0" y="0"/>
            <a:chExt cx="1215123" cy="302917"/>
          </a:xfrm>
        </p:grpSpPr>
        <p:pic>
          <p:nvPicPr>
            <p:cNvPr id="680" name="Picture 11" descr="Picture 11"/>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681" name="Picture 12" descr="Picture 12"/>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683" name="Rectangle 9"/>
          <p:cNvSpPr/>
          <p:nvPr/>
        </p:nvSpPr>
        <p:spPr>
          <a:xfrm>
            <a:off x="280988" y="287338"/>
            <a:ext cx="2717801" cy="3849688"/>
          </a:xfrm>
          <a:prstGeom prst="rect">
            <a:avLst/>
          </a:prstGeom>
          <a:solidFill>
            <a:srgbClr val="E6E6E6"/>
          </a:solidFill>
          <a:ln w="12700">
            <a:miter lim="400000"/>
          </a:ln>
        </p:spPr>
        <p:txBody>
          <a:bodyPr lIns="45719" rIns="45719"/>
          <a:lstStyle/>
          <a:p>
            <a:endParaRPr/>
          </a:p>
        </p:txBody>
      </p:sp>
      <p:sp>
        <p:nvSpPr>
          <p:cNvPr id="684" name="Rectangle 10"/>
          <p:cNvSpPr/>
          <p:nvPr/>
        </p:nvSpPr>
        <p:spPr>
          <a:xfrm>
            <a:off x="3152775" y="287338"/>
            <a:ext cx="2717800" cy="3849688"/>
          </a:xfrm>
          <a:prstGeom prst="rect">
            <a:avLst/>
          </a:prstGeom>
          <a:solidFill>
            <a:srgbClr val="E6E6E6"/>
          </a:solidFill>
          <a:ln w="12700">
            <a:miter lim="400000"/>
          </a:ln>
        </p:spPr>
        <p:txBody>
          <a:bodyPr lIns="45719" rIns="45719"/>
          <a:lstStyle/>
          <a:p>
            <a:endParaRPr/>
          </a:p>
        </p:txBody>
      </p:sp>
      <p:sp>
        <p:nvSpPr>
          <p:cNvPr id="685" name="Rectangle 11"/>
          <p:cNvSpPr/>
          <p:nvPr/>
        </p:nvSpPr>
        <p:spPr>
          <a:xfrm>
            <a:off x="6024562" y="287338"/>
            <a:ext cx="2716214" cy="3849688"/>
          </a:xfrm>
          <a:prstGeom prst="rect">
            <a:avLst/>
          </a:prstGeom>
          <a:solidFill>
            <a:srgbClr val="E6E6E6"/>
          </a:solidFill>
          <a:ln w="12700">
            <a:miter lim="400000"/>
          </a:ln>
        </p:spPr>
        <p:txBody>
          <a:bodyPr lIns="45719" rIns="45719"/>
          <a:lstStyle/>
          <a:p>
            <a:endParaRPr/>
          </a:p>
        </p:txBody>
      </p:sp>
      <p:sp>
        <p:nvSpPr>
          <p:cNvPr id="686" name="Body Level One…"/>
          <p:cNvSpPr txBox="1">
            <a:spLocks noGrp="1"/>
          </p:cNvSpPr>
          <p:nvPr>
            <p:ph type="body" sz="quarter" idx="1"/>
          </p:nvPr>
        </p:nvSpPr>
        <p:spPr>
          <a:xfrm>
            <a:off x="425002" y="476518"/>
            <a:ext cx="2408350" cy="3168382"/>
          </a:xfrm>
          <a:prstGeom prst="rect">
            <a:avLst/>
          </a:prstGeom>
        </p:spPr>
        <p:txBody>
          <a:bodyPr>
            <a:normAutofit/>
          </a:bodyPr>
          <a:lstStyle>
            <a:lvl1pPr marL="0" indent="0">
              <a:lnSpc>
                <a:spcPct val="100000"/>
              </a:lnSpc>
              <a:spcBef>
                <a:spcPts val="0"/>
              </a:spcBef>
              <a:buSzTx/>
              <a:buFontTx/>
              <a:buNone/>
              <a:defRPr sz="2000">
                <a:solidFill>
                  <a:srgbClr val="1C344D"/>
                </a:solidFill>
                <a:latin typeface="Gill Sans MT"/>
                <a:ea typeface="Gill Sans MT"/>
                <a:cs typeface="Gill Sans MT"/>
                <a:sym typeface="Gill Sans MT"/>
              </a:defRPr>
            </a:lvl1pPr>
            <a:lvl2pPr marL="647700" indent="-190500">
              <a:lnSpc>
                <a:spcPct val="100000"/>
              </a:lnSpc>
              <a:spcBef>
                <a:spcPts val="0"/>
              </a:spcBef>
              <a:buFontTx/>
              <a:defRPr sz="2000">
                <a:solidFill>
                  <a:srgbClr val="1C344D"/>
                </a:solidFill>
                <a:latin typeface="Gill Sans MT"/>
                <a:ea typeface="Gill Sans MT"/>
                <a:cs typeface="Gill Sans MT"/>
                <a:sym typeface="Gill Sans MT"/>
              </a:defRPr>
            </a:lvl2pPr>
            <a:lvl3pPr marL="1143000" indent="-228600">
              <a:lnSpc>
                <a:spcPct val="100000"/>
              </a:lnSpc>
              <a:spcBef>
                <a:spcPts val="0"/>
              </a:spcBef>
              <a:buFontTx/>
              <a:defRPr sz="2000">
                <a:solidFill>
                  <a:srgbClr val="1C344D"/>
                </a:solidFill>
                <a:latin typeface="Gill Sans MT"/>
                <a:ea typeface="Gill Sans MT"/>
                <a:cs typeface="Gill Sans MT"/>
                <a:sym typeface="Gill Sans MT"/>
              </a:defRPr>
            </a:lvl3pPr>
            <a:lvl4pPr marL="1625600" indent="-254000">
              <a:lnSpc>
                <a:spcPct val="100000"/>
              </a:lnSpc>
              <a:spcBef>
                <a:spcPts val="0"/>
              </a:spcBef>
              <a:buFontTx/>
              <a:defRPr sz="2000">
                <a:solidFill>
                  <a:srgbClr val="1C344D"/>
                </a:solidFill>
                <a:latin typeface="Gill Sans MT"/>
                <a:ea typeface="Gill Sans MT"/>
                <a:cs typeface="Gill Sans MT"/>
                <a:sym typeface="Gill Sans MT"/>
              </a:defRPr>
            </a:lvl4pPr>
            <a:lvl5pPr marL="2082800" indent="-254000">
              <a:lnSpc>
                <a:spcPct val="100000"/>
              </a:lnSpc>
              <a:spcBef>
                <a:spcPts val="0"/>
              </a:spcBef>
              <a:buFontTx/>
              <a:defRPr sz="2000">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687" name="Text Placeholder 5"/>
          <p:cNvSpPr>
            <a:spLocks noGrp="1"/>
          </p:cNvSpPr>
          <p:nvPr>
            <p:ph type="body" sz="quarter" idx="21"/>
          </p:nvPr>
        </p:nvSpPr>
        <p:spPr>
          <a:xfrm>
            <a:off x="3307500" y="476518"/>
            <a:ext cx="2408350" cy="3168382"/>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688" name="Text Placeholder 5"/>
          <p:cNvSpPr>
            <a:spLocks noGrp="1"/>
          </p:cNvSpPr>
          <p:nvPr>
            <p:ph type="body" sz="quarter" idx="22"/>
          </p:nvPr>
        </p:nvSpPr>
        <p:spPr>
          <a:xfrm>
            <a:off x="6178494" y="476518"/>
            <a:ext cx="2408350" cy="3168382"/>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689" name="Text Placeholder 5"/>
          <p:cNvSpPr>
            <a:spLocks noGrp="1"/>
          </p:cNvSpPr>
          <p:nvPr>
            <p:ph type="body" sz="quarter" idx="23"/>
          </p:nvPr>
        </p:nvSpPr>
        <p:spPr>
          <a:xfrm>
            <a:off x="435712" y="5245100"/>
            <a:ext cx="2408351" cy="902886"/>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690" name="Text Placeholder 5"/>
          <p:cNvSpPr>
            <a:spLocks noGrp="1"/>
          </p:cNvSpPr>
          <p:nvPr>
            <p:ph type="body" sz="quarter" idx="24"/>
          </p:nvPr>
        </p:nvSpPr>
        <p:spPr>
          <a:xfrm>
            <a:off x="3307500" y="5245098"/>
            <a:ext cx="2408350" cy="902886"/>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691" name="Text Placeholder 5"/>
          <p:cNvSpPr>
            <a:spLocks noGrp="1"/>
          </p:cNvSpPr>
          <p:nvPr>
            <p:ph type="body" sz="quarter" idx="25"/>
          </p:nvPr>
        </p:nvSpPr>
        <p:spPr>
          <a:xfrm>
            <a:off x="6178494" y="5245098"/>
            <a:ext cx="2408350" cy="902886"/>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6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1">
    <p:bg>
      <p:bgPr>
        <a:solidFill>
          <a:srgbClr val="EDEDED"/>
        </a:solidFill>
        <a:effectLst/>
      </p:bgPr>
    </p:bg>
    <p:spTree>
      <p:nvGrpSpPr>
        <p:cNvPr id="1" name=""/>
        <p:cNvGrpSpPr/>
        <p:nvPr/>
      </p:nvGrpSpPr>
      <p:grpSpPr>
        <a:xfrm>
          <a:off x="0" y="0"/>
          <a:ext cx="0" cy="0"/>
          <a:chOff x="0" y="0"/>
          <a:chExt cx="0" cy="0"/>
        </a:xfrm>
      </p:grpSpPr>
      <p:sp>
        <p:nvSpPr>
          <p:cNvPr id="699" name="Rectangle 9"/>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702" name="Group 10"/>
          <p:cNvGrpSpPr/>
          <p:nvPr/>
        </p:nvGrpSpPr>
        <p:grpSpPr>
          <a:xfrm>
            <a:off x="111397" y="6445611"/>
            <a:ext cx="1215124" cy="302919"/>
            <a:chOff x="0" y="0"/>
            <a:chExt cx="1215123" cy="302917"/>
          </a:xfrm>
        </p:grpSpPr>
        <p:pic>
          <p:nvPicPr>
            <p:cNvPr id="700" name="Picture 11" descr="Picture 11"/>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701" name="Picture 12" descr="Picture 12"/>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703" name="Rectangle 9"/>
          <p:cNvSpPr/>
          <p:nvPr/>
        </p:nvSpPr>
        <p:spPr>
          <a:xfrm flipV="1">
            <a:off x="515155" y="3773506"/>
            <a:ext cx="2292439" cy="1455314"/>
          </a:xfrm>
          <a:prstGeom prst="rect">
            <a:avLst/>
          </a:prstGeom>
          <a:solidFill>
            <a:srgbClr val="E6E6E6"/>
          </a:solidFill>
          <a:ln w="12700">
            <a:miter lim="400000"/>
          </a:ln>
          <a:effectLst>
            <a:outerShdw blurRad="50800" dist="38100" dir="2700000" rotWithShape="0">
              <a:srgbClr val="000000">
                <a:alpha val="40000"/>
              </a:srgbClr>
            </a:outerShdw>
          </a:effectLst>
        </p:spPr>
        <p:txBody>
          <a:bodyPr lIns="45719" rIns="45719"/>
          <a:lstStyle/>
          <a:p>
            <a:pPr>
              <a:defRPr>
                <a:solidFill>
                  <a:srgbClr val="1C344D"/>
                </a:solidFill>
              </a:defRPr>
            </a:pPr>
            <a:endParaRPr/>
          </a:p>
        </p:txBody>
      </p:sp>
      <p:sp>
        <p:nvSpPr>
          <p:cNvPr id="704" name="Rectangle 9"/>
          <p:cNvSpPr/>
          <p:nvPr/>
        </p:nvSpPr>
        <p:spPr>
          <a:xfrm flipV="1">
            <a:off x="3424192" y="3773506"/>
            <a:ext cx="2292440" cy="1455314"/>
          </a:xfrm>
          <a:prstGeom prst="rect">
            <a:avLst/>
          </a:prstGeom>
          <a:solidFill>
            <a:srgbClr val="E6E6E6"/>
          </a:solidFill>
          <a:ln w="12700">
            <a:miter lim="400000"/>
          </a:ln>
          <a:effectLst>
            <a:outerShdw blurRad="50800" dist="38100" dir="2700000" rotWithShape="0">
              <a:srgbClr val="000000">
                <a:alpha val="40000"/>
              </a:srgbClr>
            </a:outerShdw>
          </a:effectLst>
        </p:spPr>
        <p:txBody>
          <a:bodyPr lIns="45719" rIns="45719"/>
          <a:lstStyle/>
          <a:p>
            <a:pPr>
              <a:defRPr>
                <a:solidFill>
                  <a:srgbClr val="1C344D"/>
                </a:solidFill>
              </a:defRPr>
            </a:pPr>
            <a:endParaRPr/>
          </a:p>
        </p:txBody>
      </p:sp>
      <p:sp>
        <p:nvSpPr>
          <p:cNvPr id="705" name="Rectangle 9"/>
          <p:cNvSpPr/>
          <p:nvPr/>
        </p:nvSpPr>
        <p:spPr>
          <a:xfrm flipV="1">
            <a:off x="6335667" y="3773506"/>
            <a:ext cx="2292440" cy="1455314"/>
          </a:xfrm>
          <a:prstGeom prst="rect">
            <a:avLst/>
          </a:prstGeom>
          <a:solidFill>
            <a:srgbClr val="E6E6E6"/>
          </a:solidFill>
          <a:ln w="12700">
            <a:miter lim="400000"/>
          </a:ln>
          <a:effectLst>
            <a:outerShdw blurRad="50800" dist="38100" dir="2700000" rotWithShape="0">
              <a:srgbClr val="000000">
                <a:alpha val="40000"/>
              </a:srgbClr>
            </a:outerShdw>
          </a:effectLst>
        </p:spPr>
        <p:txBody>
          <a:bodyPr lIns="45719" rIns="45719"/>
          <a:lstStyle/>
          <a:p>
            <a:pPr>
              <a:defRPr>
                <a:solidFill>
                  <a:srgbClr val="1C344D"/>
                </a:solidFill>
              </a:defRPr>
            </a:pPr>
            <a:endParaRPr/>
          </a:p>
        </p:txBody>
      </p:sp>
      <p:sp>
        <p:nvSpPr>
          <p:cNvPr id="706" name="Body Level One…"/>
          <p:cNvSpPr txBox="1">
            <a:spLocks noGrp="1"/>
          </p:cNvSpPr>
          <p:nvPr>
            <p:ph type="body" sz="quarter" idx="1"/>
          </p:nvPr>
        </p:nvSpPr>
        <p:spPr>
          <a:xfrm>
            <a:off x="731839" y="4189881"/>
            <a:ext cx="1854201" cy="840144"/>
          </a:xfrm>
          <a:prstGeom prst="rect">
            <a:avLst/>
          </a:prstGeom>
        </p:spPr>
        <p:txBody>
          <a:bodyPr>
            <a:normAutofit/>
          </a:bodyPr>
          <a:lstStyle>
            <a:lvl1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lvl1pPr>
            <a:lvl2pPr marL="647700" indent="-190500" algn="ctr">
              <a:lnSpc>
                <a:spcPct val="100000"/>
              </a:lnSpc>
              <a:spcBef>
                <a:spcPts val="0"/>
              </a:spcBef>
              <a:buFontTx/>
              <a:defRPr sz="2000">
                <a:solidFill>
                  <a:srgbClr val="1C344D"/>
                </a:solidFill>
                <a:latin typeface="Gill Sans MT"/>
                <a:ea typeface="Gill Sans MT"/>
                <a:cs typeface="Gill Sans MT"/>
                <a:sym typeface="Gill Sans MT"/>
              </a:defRPr>
            </a:lvl2pPr>
            <a:lvl3pPr marL="1143000" indent="-228600" algn="ctr">
              <a:lnSpc>
                <a:spcPct val="100000"/>
              </a:lnSpc>
              <a:spcBef>
                <a:spcPts val="0"/>
              </a:spcBef>
              <a:buFontTx/>
              <a:defRPr sz="2000">
                <a:solidFill>
                  <a:srgbClr val="1C344D"/>
                </a:solidFill>
                <a:latin typeface="Gill Sans MT"/>
                <a:ea typeface="Gill Sans MT"/>
                <a:cs typeface="Gill Sans MT"/>
                <a:sym typeface="Gill Sans MT"/>
              </a:defRPr>
            </a:lvl3pPr>
            <a:lvl4pPr marL="1625600" indent="-254000" algn="ctr">
              <a:lnSpc>
                <a:spcPct val="100000"/>
              </a:lnSpc>
              <a:spcBef>
                <a:spcPts val="0"/>
              </a:spcBef>
              <a:buFontTx/>
              <a:defRPr sz="2000">
                <a:solidFill>
                  <a:srgbClr val="1C344D"/>
                </a:solidFill>
                <a:latin typeface="Gill Sans MT"/>
                <a:ea typeface="Gill Sans MT"/>
                <a:cs typeface="Gill Sans MT"/>
                <a:sym typeface="Gill Sans MT"/>
              </a:defRPr>
            </a:lvl4pPr>
            <a:lvl5pPr marL="2082800" indent="-254000" algn="ctr">
              <a:lnSpc>
                <a:spcPct val="100000"/>
              </a:lnSpc>
              <a:spcBef>
                <a:spcPts val="0"/>
              </a:spcBef>
              <a:buFontTx/>
              <a:defRPr sz="2000">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707" name="Text Placeholder 5"/>
          <p:cNvSpPr>
            <a:spLocks noGrp="1"/>
          </p:cNvSpPr>
          <p:nvPr>
            <p:ph type="body" sz="quarter" idx="21"/>
          </p:nvPr>
        </p:nvSpPr>
        <p:spPr>
          <a:xfrm>
            <a:off x="3643312" y="4290767"/>
            <a:ext cx="1854201" cy="840144"/>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708" name="Text Placeholder 5"/>
          <p:cNvSpPr>
            <a:spLocks noGrp="1"/>
          </p:cNvSpPr>
          <p:nvPr>
            <p:ph type="body" sz="quarter" idx="22"/>
          </p:nvPr>
        </p:nvSpPr>
        <p:spPr>
          <a:xfrm>
            <a:off x="6554786" y="4290767"/>
            <a:ext cx="1854201" cy="840144"/>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709" name="Text Placeholder 3"/>
          <p:cNvSpPr>
            <a:spLocks noGrp="1"/>
          </p:cNvSpPr>
          <p:nvPr>
            <p:ph type="body" sz="quarter" idx="23"/>
          </p:nvPr>
        </p:nvSpPr>
        <p:spPr>
          <a:xfrm>
            <a:off x="347729" y="395397"/>
            <a:ext cx="5647525" cy="699268"/>
          </a:xfrm>
          <a:prstGeom prst="rect">
            <a:avLst/>
          </a:prstGeom>
        </p:spPr>
        <p:txBody>
          <a:bodyPr>
            <a:normAutofit/>
          </a:bodyPr>
          <a:lstStyle/>
          <a:p>
            <a:pPr marL="0" indent="0">
              <a:buSzTx/>
              <a:buFontTx/>
              <a:buNone/>
              <a:defRPr sz="3600" b="1">
                <a:solidFill>
                  <a:srgbClr val="1C344D"/>
                </a:solidFill>
                <a:latin typeface="Gill Sans MT"/>
                <a:ea typeface="Gill Sans MT"/>
                <a:cs typeface="Gill Sans MT"/>
                <a:sym typeface="Gill Sans MT"/>
              </a:defRPr>
            </a:pPr>
            <a:endParaRPr/>
          </a:p>
        </p:txBody>
      </p:sp>
      <p:sp>
        <p:nvSpPr>
          <p:cNvPr id="7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2">
    <p:bg>
      <p:bgPr>
        <a:solidFill>
          <a:srgbClr val="EDEDED"/>
        </a:solidFill>
        <a:effectLst/>
      </p:bgPr>
    </p:bg>
    <p:spTree>
      <p:nvGrpSpPr>
        <p:cNvPr id="1" name=""/>
        <p:cNvGrpSpPr/>
        <p:nvPr/>
      </p:nvGrpSpPr>
      <p:grpSpPr>
        <a:xfrm>
          <a:off x="0" y="0"/>
          <a:ext cx="0" cy="0"/>
          <a:chOff x="0" y="0"/>
          <a:chExt cx="0" cy="0"/>
        </a:xfrm>
      </p:grpSpPr>
      <p:sp>
        <p:nvSpPr>
          <p:cNvPr id="717" name="Rectangle 9"/>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720" name="Group 10"/>
          <p:cNvGrpSpPr/>
          <p:nvPr/>
        </p:nvGrpSpPr>
        <p:grpSpPr>
          <a:xfrm>
            <a:off x="111397" y="6445611"/>
            <a:ext cx="1215124" cy="302919"/>
            <a:chOff x="0" y="0"/>
            <a:chExt cx="1215123" cy="302917"/>
          </a:xfrm>
        </p:grpSpPr>
        <p:pic>
          <p:nvPicPr>
            <p:cNvPr id="718" name="Picture 11" descr="Picture 11"/>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719" name="Picture 12" descr="Picture 12"/>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721" name="Rectangle 9"/>
          <p:cNvSpPr/>
          <p:nvPr/>
        </p:nvSpPr>
        <p:spPr>
          <a:xfrm flipV="1">
            <a:off x="446087" y="3412899"/>
            <a:ext cx="1851026" cy="1693263"/>
          </a:xfrm>
          <a:prstGeom prst="rect">
            <a:avLst/>
          </a:prstGeom>
          <a:solidFill>
            <a:srgbClr val="E6E6E6"/>
          </a:solidFill>
          <a:ln w="12700">
            <a:miter lim="400000"/>
          </a:ln>
          <a:effectLst>
            <a:outerShdw blurRad="50800" dist="38100" dir="2700000" rotWithShape="0">
              <a:srgbClr val="000000">
                <a:alpha val="40000"/>
              </a:srgbClr>
            </a:outerShdw>
          </a:effectLst>
        </p:spPr>
        <p:txBody>
          <a:bodyPr lIns="45719" rIns="45719"/>
          <a:lstStyle/>
          <a:p>
            <a:pPr>
              <a:defRPr>
                <a:solidFill>
                  <a:srgbClr val="1C344D"/>
                </a:solidFill>
              </a:defRPr>
            </a:pPr>
            <a:endParaRPr/>
          </a:p>
        </p:txBody>
      </p:sp>
      <p:sp>
        <p:nvSpPr>
          <p:cNvPr id="722" name="Rectangle 9"/>
          <p:cNvSpPr/>
          <p:nvPr/>
        </p:nvSpPr>
        <p:spPr>
          <a:xfrm flipV="1">
            <a:off x="2600232" y="3412899"/>
            <a:ext cx="1851026" cy="1693263"/>
          </a:xfrm>
          <a:prstGeom prst="rect">
            <a:avLst/>
          </a:prstGeom>
          <a:solidFill>
            <a:srgbClr val="E6E6E6"/>
          </a:solidFill>
          <a:ln w="12700">
            <a:miter lim="400000"/>
          </a:ln>
          <a:effectLst>
            <a:outerShdw blurRad="50800" dist="38100" dir="2700000" rotWithShape="0">
              <a:srgbClr val="000000">
                <a:alpha val="40000"/>
              </a:srgbClr>
            </a:outerShdw>
          </a:effectLst>
        </p:spPr>
        <p:txBody>
          <a:bodyPr lIns="45719" rIns="45719"/>
          <a:lstStyle/>
          <a:p>
            <a:pPr>
              <a:defRPr>
                <a:solidFill>
                  <a:srgbClr val="1C344D"/>
                </a:solidFill>
              </a:defRPr>
            </a:pPr>
            <a:endParaRPr/>
          </a:p>
        </p:txBody>
      </p:sp>
      <p:sp>
        <p:nvSpPr>
          <p:cNvPr id="723" name="Rectangle 9"/>
          <p:cNvSpPr/>
          <p:nvPr/>
        </p:nvSpPr>
        <p:spPr>
          <a:xfrm flipV="1">
            <a:off x="4745037" y="3406106"/>
            <a:ext cx="1851026" cy="1693263"/>
          </a:xfrm>
          <a:prstGeom prst="rect">
            <a:avLst/>
          </a:prstGeom>
          <a:solidFill>
            <a:srgbClr val="E6E6E6"/>
          </a:solidFill>
          <a:ln w="12700">
            <a:miter lim="400000"/>
          </a:ln>
          <a:effectLst>
            <a:outerShdw blurRad="50800" dist="38100" dir="2700000" rotWithShape="0">
              <a:srgbClr val="000000">
                <a:alpha val="40000"/>
              </a:srgbClr>
            </a:outerShdw>
          </a:effectLst>
        </p:spPr>
        <p:txBody>
          <a:bodyPr lIns="45719" rIns="45719"/>
          <a:lstStyle/>
          <a:p>
            <a:pPr>
              <a:defRPr>
                <a:solidFill>
                  <a:srgbClr val="1C344D"/>
                </a:solidFill>
              </a:defRPr>
            </a:pPr>
            <a:endParaRPr/>
          </a:p>
        </p:txBody>
      </p:sp>
      <p:sp>
        <p:nvSpPr>
          <p:cNvPr id="724" name="Rectangle 9"/>
          <p:cNvSpPr/>
          <p:nvPr/>
        </p:nvSpPr>
        <p:spPr>
          <a:xfrm flipV="1">
            <a:off x="6859050" y="3406106"/>
            <a:ext cx="1851026" cy="1693263"/>
          </a:xfrm>
          <a:prstGeom prst="rect">
            <a:avLst/>
          </a:prstGeom>
          <a:solidFill>
            <a:srgbClr val="E6E6E6"/>
          </a:solidFill>
          <a:ln w="12700">
            <a:miter lim="400000"/>
          </a:ln>
          <a:effectLst>
            <a:outerShdw blurRad="50800" dist="38100" dir="2700000" rotWithShape="0">
              <a:srgbClr val="000000">
                <a:alpha val="40000"/>
              </a:srgbClr>
            </a:outerShdw>
          </a:effectLst>
        </p:spPr>
        <p:txBody>
          <a:bodyPr lIns="45719" rIns="45719"/>
          <a:lstStyle/>
          <a:p>
            <a:pPr>
              <a:defRPr>
                <a:solidFill>
                  <a:srgbClr val="1C344D"/>
                </a:solidFill>
              </a:defRPr>
            </a:pPr>
            <a:endParaRPr/>
          </a:p>
        </p:txBody>
      </p:sp>
      <p:sp>
        <p:nvSpPr>
          <p:cNvPr id="725" name="Body Level One…"/>
          <p:cNvSpPr txBox="1">
            <a:spLocks noGrp="1"/>
          </p:cNvSpPr>
          <p:nvPr>
            <p:ph type="body" sz="quarter" idx="1"/>
          </p:nvPr>
        </p:nvSpPr>
        <p:spPr>
          <a:xfrm>
            <a:off x="446087" y="4073978"/>
            <a:ext cx="1854201" cy="840144"/>
          </a:xfrm>
          <a:prstGeom prst="rect">
            <a:avLst/>
          </a:prstGeom>
        </p:spPr>
        <p:txBody>
          <a:bodyPr>
            <a:normAutofit/>
          </a:bodyPr>
          <a:lstStyle>
            <a:lvl1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lvl1pPr>
            <a:lvl2pPr marL="647700" indent="-190500" algn="ctr">
              <a:lnSpc>
                <a:spcPct val="100000"/>
              </a:lnSpc>
              <a:spcBef>
                <a:spcPts val="0"/>
              </a:spcBef>
              <a:buFontTx/>
              <a:defRPr sz="2000">
                <a:solidFill>
                  <a:srgbClr val="1C344D"/>
                </a:solidFill>
                <a:latin typeface="Gill Sans MT"/>
                <a:ea typeface="Gill Sans MT"/>
                <a:cs typeface="Gill Sans MT"/>
                <a:sym typeface="Gill Sans MT"/>
              </a:defRPr>
            </a:lvl2pPr>
            <a:lvl3pPr marL="1143000" indent="-228600" algn="ctr">
              <a:lnSpc>
                <a:spcPct val="100000"/>
              </a:lnSpc>
              <a:spcBef>
                <a:spcPts val="0"/>
              </a:spcBef>
              <a:buFontTx/>
              <a:defRPr sz="2000">
                <a:solidFill>
                  <a:srgbClr val="1C344D"/>
                </a:solidFill>
                <a:latin typeface="Gill Sans MT"/>
                <a:ea typeface="Gill Sans MT"/>
                <a:cs typeface="Gill Sans MT"/>
                <a:sym typeface="Gill Sans MT"/>
              </a:defRPr>
            </a:lvl3pPr>
            <a:lvl4pPr marL="1625600" indent="-254000" algn="ctr">
              <a:lnSpc>
                <a:spcPct val="100000"/>
              </a:lnSpc>
              <a:spcBef>
                <a:spcPts val="0"/>
              </a:spcBef>
              <a:buFontTx/>
              <a:defRPr sz="2000">
                <a:solidFill>
                  <a:srgbClr val="1C344D"/>
                </a:solidFill>
                <a:latin typeface="Gill Sans MT"/>
                <a:ea typeface="Gill Sans MT"/>
                <a:cs typeface="Gill Sans MT"/>
                <a:sym typeface="Gill Sans MT"/>
              </a:defRPr>
            </a:lvl4pPr>
            <a:lvl5pPr marL="2082800" indent="-254000" algn="ctr">
              <a:lnSpc>
                <a:spcPct val="100000"/>
              </a:lnSpc>
              <a:spcBef>
                <a:spcPts val="0"/>
              </a:spcBef>
              <a:buFontTx/>
              <a:defRPr sz="2000">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726" name="Text Placeholder 5"/>
          <p:cNvSpPr>
            <a:spLocks noGrp="1"/>
          </p:cNvSpPr>
          <p:nvPr>
            <p:ph type="body" sz="quarter" idx="21"/>
          </p:nvPr>
        </p:nvSpPr>
        <p:spPr>
          <a:xfrm>
            <a:off x="2592386" y="4073976"/>
            <a:ext cx="1854201" cy="840144"/>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727" name="Text Placeholder 5"/>
          <p:cNvSpPr>
            <a:spLocks noGrp="1"/>
          </p:cNvSpPr>
          <p:nvPr>
            <p:ph type="body" sz="quarter" idx="22"/>
          </p:nvPr>
        </p:nvSpPr>
        <p:spPr>
          <a:xfrm>
            <a:off x="4741862" y="4073976"/>
            <a:ext cx="1854201" cy="840144"/>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728" name="Text Placeholder 5"/>
          <p:cNvSpPr>
            <a:spLocks noGrp="1"/>
          </p:cNvSpPr>
          <p:nvPr>
            <p:ph type="body" sz="quarter" idx="23"/>
          </p:nvPr>
        </p:nvSpPr>
        <p:spPr>
          <a:xfrm>
            <a:off x="6855875" y="4073976"/>
            <a:ext cx="1854201" cy="840144"/>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729" name="Text Placeholder 3"/>
          <p:cNvSpPr>
            <a:spLocks noGrp="1"/>
          </p:cNvSpPr>
          <p:nvPr>
            <p:ph type="body" sz="quarter" idx="24"/>
          </p:nvPr>
        </p:nvSpPr>
        <p:spPr>
          <a:xfrm>
            <a:off x="347729" y="395397"/>
            <a:ext cx="5647525" cy="699268"/>
          </a:xfrm>
          <a:prstGeom prst="rect">
            <a:avLst/>
          </a:prstGeom>
        </p:spPr>
        <p:txBody>
          <a:bodyPr>
            <a:normAutofit/>
          </a:bodyPr>
          <a:lstStyle/>
          <a:p>
            <a:pPr marL="0" indent="0">
              <a:buSzTx/>
              <a:buFontTx/>
              <a:buNone/>
              <a:defRPr sz="3600" b="1">
                <a:solidFill>
                  <a:srgbClr val="1C344D"/>
                </a:solidFill>
                <a:latin typeface="Gill Sans MT"/>
                <a:ea typeface="Gill Sans MT"/>
                <a:cs typeface="Gill Sans MT"/>
                <a:sym typeface="Gill Sans MT"/>
              </a:defRPr>
            </a:pPr>
            <a:endParaRPr/>
          </a:p>
        </p:txBody>
      </p:sp>
      <p:sp>
        <p:nvSpPr>
          <p:cNvPr id="7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3">
    <p:bg>
      <p:bgPr>
        <a:solidFill>
          <a:srgbClr val="EDEDED"/>
        </a:solidFill>
        <a:effectLst/>
      </p:bgPr>
    </p:bg>
    <p:spTree>
      <p:nvGrpSpPr>
        <p:cNvPr id="1" name=""/>
        <p:cNvGrpSpPr/>
        <p:nvPr/>
      </p:nvGrpSpPr>
      <p:grpSpPr>
        <a:xfrm>
          <a:off x="0" y="0"/>
          <a:ext cx="0" cy="0"/>
          <a:chOff x="0" y="0"/>
          <a:chExt cx="0" cy="0"/>
        </a:xfrm>
      </p:grpSpPr>
      <p:sp>
        <p:nvSpPr>
          <p:cNvPr id="737" name="Rectangle 9"/>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740" name="Group 10"/>
          <p:cNvGrpSpPr/>
          <p:nvPr/>
        </p:nvGrpSpPr>
        <p:grpSpPr>
          <a:xfrm>
            <a:off x="111397" y="6445611"/>
            <a:ext cx="1215124" cy="302919"/>
            <a:chOff x="0" y="0"/>
            <a:chExt cx="1215123" cy="302917"/>
          </a:xfrm>
        </p:grpSpPr>
        <p:pic>
          <p:nvPicPr>
            <p:cNvPr id="738" name="Picture 11" descr="Picture 11"/>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739" name="Picture 12" descr="Picture 12"/>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741" name="Rectangle 9"/>
          <p:cNvSpPr/>
          <p:nvPr/>
        </p:nvSpPr>
        <p:spPr>
          <a:xfrm flipV="1">
            <a:off x="2573338" y="2296676"/>
            <a:ext cx="1851026" cy="1541228"/>
          </a:xfrm>
          <a:prstGeom prst="rect">
            <a:avLst/>
          </a:prstGeom>
          <a:solidFill>
            <a:srgbClr val="E6E6E6"/>
          </a:solidFill>
          <a:ln w="12700">
            <a:miter lim="400000"/>
          </a:ln>
          <a:effectLst>
            <a:outerShdw blurRad="50800" dist="38100" dir="2700000" rotWithShape="0">
              <a:srgbClr val="000000">
                <a:alpha val="40000"/>
              </a:srgbClr>
            </a:outerShdw>
          </a:effectLst>
        </p:spPr>
        <p:txBody>
          <a:bodyPr lIns="45719" rIns="45719"/>
          <a:lstStyle/>
          <a:p>
            <a:pPr>
              <a:defRPr>
                <a:solidFill>
                  <a:srgbClr val="1C344D"/>
                </a:solidFill>
              </a:defRPr>
            </a:pPr>
            <a:endParaRPr/>
          </a:p>
        </p:txBody>
      </p:sp>
      <p:sp>
        <p:nvSpPr>
          <p:cNvPr id="742" name="Rectangle 9"/>
          <p:cNvSpPr/>
          <p:nvPr/>
        </p:nvSpPr>
        <p:spPr>
          <a:xfrm flipV="1">
            <a:off x="4689295" y="2296676"/>
            <a:ext cx="1851026" cy="1541228"/>
          </a:xfrm>
          <a:prstGeom prst="rect">
            <a:avLst/>
          </a:prstGeom>
          <a:solidFill>
            <a:srgbClr val="E6E6E6"/>
          </a:solidFill>
          <a:ln w="12700">
            <a:miter lim="400000"/>
          </a:ln>
          <a:effectLst>
            <a:outerShdw blurRad="50800" dist="38100" dir="2700000" rotWithShape="0">
              <a:srgbClr val="000000">
                <a:alpha val="40000"/>
              </a:srgbClr>
            </a:outerShdw>
          </a:effectLst>
        </p:spPr>
        <p:txBody>
          <a:bodyPr lIns="45719" rIns="45719"/>
          <a:lstStyle/>
          <a:p>
            <a:pPr>
              <a:defRPr>
                <a:solidFill>
                  <a:srgbClr val="1C344D"/>
                </a:solidFill>
              </a:defRPr>
            </a:pPr>
            <a:endParaRPr/>
          </a:p>
        </p:txBody>
      </p:sp>
      <p:sp>
        <p:nvSpPr>
          <p:cNvPr id="743" name="Body Level One…"/>
          <p:cNvSpPr txBox="1">
            <a:spLocks noGrp="1"/>
          </p:cNvSpPr>
          <p:nvPr>
            <p:ph type="body" sz="quarter" idx="1"/>
          </p:nvPr>
        </p:nvSpPr>
        <p:spPr>
          <a:xfrm>
            <a:off x="2570163" y="2972624"/>
            <a:ext cx="1854201" cy="865279"/>
          </a:xfrm>
          <a:prstGeom prst="rect">
            <a:avLst/>
          </a:prstGeom>
        </p:spPr>
        <p:txBody>
          <a:bodyPr>
            <a:normAutofit/>
          </a:bodyPr>
          <a:lstStyle>
            <a:lvl1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lvl1pPr>
            <a:lvl2pPr marL="647700" indent="-190500" algn="ctr">
              <a:lnSpc>
                <a:spcPct val="100000"/>
              </a:lnSpc>
              <a:spcBef>
                <a:spcPts val="0"/>
              </a:spcBef>
              <a:buFontTx/>
              <a:defRPr sz="2000">
                <a:solidFill>
                  <a:srgbClr val="1C344D"/>
                </a:solidFill>
                <a:latin typeface="Gill Sans MT"/>
                <a:ea typeface="Gill Sans MT"/>
                <a:cs typeface="Gill Sans MT"/>
                <a:sym typeface="Gill Sans MT"/>
              </a:defRPr>
            </a:lvl2pPr>
            <a:lvl3pPr marL="1143000" indent="-228600" algn="ctr">
              <a:lnSpc>
                <a:spcPct val="100000"/>
              </a:lnSpc>
              <a:spcBef>
                <a:spcPts val="0"/>
              </a:spcBef>
              <a:buFontTx/>
              <a:defRPr sz="2000">
                <a:solidFill>
                  <a:srgbClr val="1C344D"/>
                </a:solidFill>
                <a:latin typeface="Gill Sans MT"/>
                <a:ea typeface="Gill Sans MT"/>
                <a:cs typeface="Gill Sans MT"/>
                <a:sym typeface="Gill Sans MT"/>
              </a:defRPr>
            </a:lvl3pPr>
            <a:lvl4pPr marL="1625600" indent="-254000" algn="ctr">
              <a:lnSpc>
                <a:spcPct val="100000"/>
              </a:lnSpc>
              <a:spcBef>
                <a:spcPts val="0"/>
              </a:spcBef>
              <a:buFontTx/>
              <a:defRPr sz="2000">
                <a:solidFill>
                  <a:srgbClr val="1C344D"/>
                </a:solidFill>
                <a:latin typeface="Gill Sans MT"/>
                <a:ea typeface="Gill Sans MT"/>
                <a:cs typeface="Gill Sans MT"/>
                <a:sym typeface="Gill Sans MT"/>
              </a:defRPr>
            </a:lvl4pPr>
            <a:lvl5pPr marL="2082800" indent="-254000" algn="ctr">
              <a:lnSpc>
                <a:spcPct val="100000"/>
              </a:lnSpc>
              <a:spcBef>
                <a:spcPts val="0"/>
              </a:spcBef>
              <a:buFontTx/>
              <a:defRPr sz="2000">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744" name="Rectangle 9"/>
          <p:cNvSpPr/>
          <p:nvPr/>
        </p:nvSpPr>
        <p:spPr>
          <a:xfrm flipV="1">
            <a:off x="1500187" y="4683428"/>
            <a:ext cx="1851026" cy="1541228"/>
          </a:xfrm>
          <a:prstGeom prst="rect">
            <a:avLst/>
          </a:prstGeom>
          <a:solidFill>
            <a:srgbClr val="E6E6E6"/>
          </a:solidFill>
          <a:ln w="12700">
            <a:miter lim="400000"/>
          </a:ln>
          <a:effectLst>
            <a:outerShdw blurRad="50800" dist="38100" dir="2700000" rotWithShape="0">
              <a:srgbClr val="000000">
                <a:alpha val="40000"/>
              </a:srgbClr>
            </a:outerShdw>
          </a:effectLst>
        </p:spPr>
        <p:txBody>
          <a:bodyPr lIns="45719" rIns="45719"/>
          <a:lstStyle/>
          <a:p>
            <a:pPr>
              <a:defRPr>
                <a:solidFill>
                  <a:srgbClr val="1C344D"/>
                </a:solidFill>
              </a:defRPr>
            </a:pPr>
            <a:endParaRPr/>
          </a:p>
        </p:txBody>
      </p:sp>
      <p:sp>
        <p:nvSpPr>
          <p:cNvPr id="745" name="Text Placeholder 3"/>
          <p:cNvSpPr>
            <a:spLocks noGrp="1"/>
          </p:cNvSpPr>
          <p:nvPr>
            <p:ph type="body" sz="quarter" idx="21"/>
          </p:nvPr>
        </p:nvSpPr>
        <p:spPr>
          <a:xfrm>
            <a:off x="347729" y="395397"/>
            <a:ext cx="5647525" cy="699268"/>
          </a:xfrm>
          <a:prstGeom prst="rect">
            <a:avLst/>
          </a:prstGeom>
        </p:spPr>
        <p:txBody>
          <a:bodyPr>
            <a:normAutofit/>
          </a:bodyPr>
          <a:lstStyle/>
          <a:p>
            <a:pPr marL="0" indent="0">
              <a:buSzTx/>
              <a:buFontTx/>
              <a:buNone/>
              <a:defRPr sz="3600" b="1">
                <a:solidFill>
                  <a:srgbClr val="1C344D"/>
                </a:solidFill>
                <a:latin typeface="Gill Sans MT"/>
                <a:ea typeface="Gill Sans MT"/>
                <a:cs typeface="Gill Sans MT"/>
                <a:sym typeface="Gill Sans MT"/>
              </a:defRPr>
            </a:pPr>
            <a:endParaRPr/>
          </a:p>
        </p:txBody>
      </p:sp>
      <p:sp>
        <p:nvSpPr>
          <p:cNvPr id="746" name="Rectangle 9"/>
          <p:cNvSpPr/>
          <p:nvPr/>
        </p:nvSpPr>
        <p:spPr>
          <a:xfrm flipV="1">
            <a:off x="3631641" y="4679000"/>
            <a:ext cx="1851026" cy="1541228"/>
          </a:xfrm>
          <a:prstGeom prst="rect">
            <a:avLst/>
          </a:prstGeom>
          <a:solidFill>
            <a:srgbClr val="E6E6E6"/>
          </a:solidFill>
          <a:ln w="12700">
            <a:miter lim="400000"/>
          </a:ln>
          <a:effectLst>
            <a:outerShdw blurRad="50800" dist="38100" dir="2700000" rotWithShape="0">
              <a:srgbClr val="000000">
                <a:alpha val="40000"/>
              </a:srgbClr>
            </a:outerShdw>
          </a:effectLst>
        </p:spPr>
        <p:txBody>
          <a:bodyPr lIns="45719" rIns="45719"/>
          <a:lstStyle/>
          <a:p>
            <a:pPr>
              <a:defRPr>
                <a:solidFill>
                  <a:srgbClr val="1C344D"/>
                </a:solidFill>
              </a:defRPr>
            </a:pPr>
            <a:endParaRPr/>
          </a:p>
        </p:txBody>
      </p:sp>
      <p:sp>
        <p:nvSpPr>
          <p:cNvPr id="747" name="Rectangle 9"/>
          <p:cNvSpPr/>
          <p:nvPr/>
        </p:nvSpPr>
        <p:spPr>
          <a:xfrm flipV="1">
            <a:off x="5776352" y="4678998"/>
            <a:ext cx="1851026" cy="1541228"/>
          </a:xfrm>
          <a:prstGeom prst="rect">
            <a:avLst/>
          </a:prstGeom>
          <a:solidFill>
            <a:srgbClr val="E6E6E6"/>
          </a:solidFill>
          <a:ln w="12700">
            <a:miter lim="400000"/>
          </a:ln>
          <a:effectLst>
            <a:outerShdw blurRad="50800" dist="38100" dir="2700000" rotWithShape="0">
              <a:srgbClr val="000000">
                <a:alpha val="40000"/>
              </a:srgbClr>
            </a:outerShdw>
          </a:effectLst>
        </p:spPr>
        <p:txBody>
          <a:bodyPr lIns="45719" rIns="45719"/>
          <a:lstStyle/>
          <a:p>
            <a:pPr>
              <a:defRPr>
                <a:solidFill>
                  <a:srgbClr val="1C344D"/>
                </a:solidFill>
              </a:defRPr>
            </a:pPr>
            <a:endParaRPr/>
          </a:p>
        </p:txBody>
      </p:sp>
      <p:sp>
        <p:nvSpPr>
          <p:cNvPr id="748" name="Text Placeholder 5"/>
          <p:cNvSpPr>
            <a:spLocks noGrp="1"/>
          </p:cNvSpPr>
          <p:nvPr>
            <p:ph type="body" sz="quarter" idx="22"/>
          </p:nvPr>
        </p:nvSpPr>
        <p:spPr>
          <a:xfrm>
            <a:off x="4697412" y="2972624"/>
            <a:ext cx="1854201" cy="865279"/>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749" name="Text Placeholder 5"/>
          <p:cNvSpPr>
            <a:spLocks noGrp="1"/>
          </p:cNvSpPr>
          <p:nvPr>
            <p:ph type="body" sz="quarter" idx="23"/>
          </p:nvPr>
        </p:nvSpPr>
        <p:spPr>
          <a:xfrm>
            <a:off x="1497012" y="5346498"/>
            <a:ext cx="1854201" cy="865279"/>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750" name="Text Placeholder 5"/>
          <p:cNvSpPr>
            <a:spLocks noGrp="1"/>
          </p:cNvSpPr>
          <p:nvPr>
            <p:ph type="body" sz="quarter" idx="24"/>
          </p:nvPr>
        </p:nvSpPr>
        <p:spPr>
          <a:xfrm>
            <a:off x="3644900" y="5359377"/>
            <a:ext cx="1854200" cy="865279"/>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751" name="Text Placeholder 5"/>
          <p:cNvSpPr>
            <a:spLocks noGrp="1"/>
          </p:cNvSpPr>
          <p:nvPr>
            <p:ph type="body" sz="quarter" idx="25"/>
          </p:nvPr>
        </p:nvSpPr>
        <p:spPr>
          <a:xfrm>
            <a:off x="5792787" y="5359377"/>
            <a:ext cx="1854201" cy="865279"/>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7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2">
    <p:spTree>
      <p:nvGrpSpPr>
        <p:cNvPr id="1" name=""/>
        <p:cNvGrpSpPr/>
        <p:nvPr/>
      </p:nvGrpSpPr>
      <p:grpSpPr>
        <a:xfrm>
          <a:off x="0" y="0"/>
          <a:ext cx="0" cy="0"/>
          <a:chOff x="0" y="0"/>
          <a:chExt cx="0" cy="0"/>
        </a:xfrm>
      </p:grpSpPr>
      <p:sp>
        <p:nvSpPr>
          <p:cNvPr id="41" name="Rectangle 9"/>
          <p:cNvSpPr/>
          <p:nvPr/>
        </p:nvSpPr>
        <p:spPr>
          <a:xfrm>
            <a:off x="0" y="6445611"/>
            <a:ext cx="9144000" cy="412389"/>
          </a:xfrm>
          <a:prstGeom prst="rect">
            <a:avLst/>
          </a:prstGeom>
          <a:solidFill>
            <a:srgbClr val="50A5AB"/>
          </a:solidFill>
          <a:ln w="12700">
            <a:miter lim="400000"/>
          </a:ln>
        </p:spPr>
        <p:txBody>
          <a:bodyPr lIns="45719" rIns="45719" anchor="ctr"/>
          <a:lstStyle/>
          <a:p>
            <a:pPr algn="ctr">
              <a:defRPr>
                <a:solidFill>
                  <a:srgbClr val="008C99"/>
                </a:solidFill>
              </a:defRPr>
            </a:pPr>
            <a:endParaRPr/>
          </a:p>
        </p:txBody>
      </p:sp>
      <p:pic>
        <p:nvPicPr>
          <p:cNvPr id="42" name="Picture 1" descr="Picture 1"/>
          <p:cNvPicPr>
            <a:picLocks noChangeAspect="1"/>
          </p:cNvPicPr>
          <p:nvPr/>
        </p:nvPicPr>
        <p:blipFill>
          <a:blip r:embed="rId2"/>
          <a:stretch>
            <a:fillRect/>
          </a:stretch>
        </p:blipFill>
        <p:spPr>
          <a:xfrm>
            <a:off x="1" y="0"/>
            <a:ext cx="9144001" cy="6445612"/>
          </a:xfrm>
          <a:prstGeom prst="rect">
            <a:avLst/>
          </a:prstGeom>
          <a:ln w="12700">
            <a:miter lim="400000"/>
          </a:ln>
        </p:spPr>
      </p:pic>
      <p:grpSp>
        <p:nvGrpSpPr>
          <p:cNvPr id="45" name="Group 10"/>
          <p:cNvGrpSpPr/>
          <p:nvPr/>
        </p:nvGrpSpPr>
        <p:grpSpPr>
          <a:xfrm>
            <a:off x="0" y="6504699"/>
            <a:ext cx="1076585" cy="294213"/>
            <a:chOff x="0" y="0"/>
            <a:chExt cx="1076584" cy="294212"/>
          </a:xfrm>
        </p:grpSpPr>
        <p:pic>
          <p:nvPicPr>
            <p:cNvPr id="43" name="Picture 12" descr="Picture 12"/>
            <p:cNvPicPr>
              <a:picLocks noChangeAspect="1"/>
            </p:cNvPicPr>
            <p:nvPr/>
          </p:nvPicPr>
          <p:blipFill>
            <a:blip r:embed="rId3"/>
            <a:stretch>
              <a:fillRect/>
            </a:stretch>
          </p:blipFill>
          <p:spPr>
            <a:xfrm>
              <a:off x="-1" y="0"/>
              <a:ext cx="740456" cy="294213"/>
            </a:xfrm>
            <a:prstGeom prst="rect">
              <a:avLst/>
            </a:prstGeom>
            <a:ln w="12700" cap="flat">
              <a:noFill/>
              <a:miter lim="400000"/>
            </a:ln>
            <a:effectLst/>
          </p:spPr>
        </p:pic>
        <p:pic>
          <p:nvPicPr>
            <p:cNvPr id="44" name="Picture 13" descr="Picture 13"/>
            <p:cNvPicPr>
              <a:picLocks noChangeAspect="1"/>
            </p:cNvPicPr>
            <p:nvPr/>
          </p:nvPicPr>
          <p:blipFill>
            <a:blip r:embed="rId4"/>
            <a:stretch>
              <a:fillRect/>
            </a:stretch>
          </p:blipFill>
          <p:spPr>
            <a:xfrm>
              <a:off x="740454" y="39063"/>
              <a:ext cx="336131" cy="216086"/>
            </a:xfrm>
            <a:prstGeom prst="rect">
              <a:avLst/>
            </a:prstGeom>
            <a:ln w="12700" cap="flat">
              <a:noFill/>
              <a:miter lim="400000"/>
            </a:ln>
            <a:effectLst/>
          </p:spPr>
        </p:pic>
      </p:grpSp>
      <p:pic>
        <p:nvPicPr>
          <p:cNvPr id="46" name="Picture 8" descr="Picture 8"/>
          <p:cNvPicPr>
            <a:picLocks noChangeAspect="1"/>
          </p:cNvPicPr>
          <p:nvPr/>
        </p:nvPicPr>
        <p:blipFill>
          <a:blip r:embed="rId5"/>
          <a:stretch>
            <a:fillRect/>
          </a:stretch>
        </p:blipFill>
        <p:spPr>
          <a:xfrm>
            <a:off x="8065230" y="6493411"/>
            <a:ext cx="1044903" cy="355897"/>
          </a:xfrm>
          <a:prstGeom prst="rect">
            <a:avLst/>
          </a:prstGeom>
          <a:ln w="12700">
            <a:miter lim="400000"/>
          </a:ln>
        </p:spPr>
      </p:pic>
      <p:sp>
        <p:nvSpPr>
          <p:cNvPr id="47" name="Body Level One…"/>
          <p:cNvSpPr txBox="1">
            <a:spLocks noGrp="1"/>
          </p:cNvSpPr>
          <p:nvPr>
            <p:ph type="body" sz="quarter" idx="1"/>
          </p:nvPr>
        </p:nvSpPr>
        <p:spPr>
          <a:xfrm>
            <a:off x="0" y="1"/>
            <a:ext cx="9144000" cy="1073887"/>
          </a:xfrm>
          <a:prstGeom prst="rect">
            <a:avLst/>
          </a:prstGeom>
        </p:spPr>
        <p:txBody>
          <a:bodyPr anchor="ctr">
            <a:normAutofit/>
          </a:bodyPr>
          <a:lstStyle>
            <a:lvl1pPr marL="0" indent="0" algn="ctr">
              <a:buSzTx/>
              <a:buFontTx/>
              <a:buNone/>
              <a:defRPr sz="3600" b="1">
                <a:solidFill>
                  <a:srgbClr val="008C99"/>
                </a:solidFill>
                <a:latin typeface="Gill Sans MT"/>
                <a:ea typeface="Gill Sans MT"/>
                <a:cs typeface="Gill Sans MT"/>
                <a:sym typeface="Gill Sans MT"/>
              </a:defRPr>
            </a:lvl1pPr>
            <a:lvl2pPr marL="800100" indent="-342900" algn="ctr">
              <a:buFontTx/>
              <a:defRPr sz="3600" b="1">
                <a:solidFill>
                  <a:srgbClr val="008C99"/>
                </a:solidFill>
                <a:latin typeface="Gill Sans MT"/>
                <a:ea typeface="Gill Sans MT"/>
                <a:cs typeface="Gill Sans MT"/>
                <a:sym typeface="Gill Sans MT"/>
              </a:defRPr>
            </a:lvl2pPr>
            <a:lvl3pPr marL="1325879" indent="-411479" algn="ctr">
              <a:buFontTx/>
              <a:defRPr sz="3600" b="1">
                <a:solidFill>
                  <a:srgbClr val="008C99"/>
                </a:solidFill>
                <a:latin typeface="Gill Sans MT"/>
                <a:ea typeface="Gill Sans MT"/>
                <a:cs typeface="Gill Sans MT"/>
                <a:sym typeface="Gill Sans MT"/>
              </a:defRPr>
            </a:lvl3pPr>
            <a:lvl4pPr marL="1828800" indent="-457200" algn="ctr">
              <a:buFontTx/>
              <a:defRPr sz="3600" b="1">
                <a:solidFill>
                  <a:srgbClr val="008C99"/>
                </a:solidFill>
                <a:latin typeface="Gill Sans MT"/>
                <a:ea typeface="Gill Sans MT"/>
                <a:cs typeface="Gill Sans MT"/>
                <a:sym typeface="Gill Sans MT"/>
              </a:defRPr>
            </a:lvl4pPr>
            <a:lvl5pPr marL="2286000" indent="-457200" algn="ctr">
              <a:buFontTx/>
              <a:defRPr sz="3600" b="1">
                <a:solidFill>
                  <a:srgbClr val="008C99"/>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48" name="Text Placeholder 3"/>
          <p:cNvSpPr>
            <a:spLocks noGrp="1"/>
          </p:cNvSpPr>
          <p:nvPr>
            <p:ph type="body" sz="half" idx="21"/>
          </p:nvPr>
        </p:nvSpPr>
        <p:spPr>
          <a:xfrm>
            <a:off x="128804" y="1233377"/>
            <a:ext cx="4283708" cy="5071731"/>
          </a:xfrm>
          <a:prstGeom prst="rect">
            <a:avLst/>
          </a:prstGeom>
        </p:spPr>
        <p:txBody>
          <a:bodyPr>
            <a:normAutofit/>
          </a:bodyPr>
          <a:lstStyle/>
          <a:p>
            <a:pPr>
              <a:buFontTx/>
              <a:buBlip>
                <a:blip r:embed="rId6"/>
              </a:buBlip>
              <a:defRPr>
                <a:solidFill>
                  <a:srgbClr val="50A5AB"/>
                </a:solidFill>
              </a:defRPr>
            </a:pPr>
            <a:endParaRPr/>
          </a:p>
        </p:txBody>
      </p:sp>
      <p:sp>
        <p:nvSpPr>
          <p:cNvPr id="49" name="Straight Connector 5"/>
          <p:cNvSpPr/>
          <p:nvPr/>
        </p:nvSpPr>
        <p:spPr>
          <a:xfrm>
            <a:off x="0" y="1073888"/>
            <a:ext cx="9144000" cy="1"/>
          </a:xfrm>
          <a:prstGeom prst="line">
            <a:avLst/>
          </a:prstGeom>
          <a:ln w="6350">
            <a:solidFill>
              <a:srgbClr val="008C99"/>
            </a:solidFill>
            <a:miter/>
          </a:ln>
        </p:spPr>
        <p:txBody>
          <a:bodyPr lIns="45719" rIns="45719"/>
          <a:lstStyle/>
          <a:p>
            <a:endParaRPr/>
          </a:p>
        </p:txBody>
      </p:sp>
      <p:sp>
        <p:nvSpPr>
          <p:cNvPr id="50" name="Text Placeholder 3"/>
          <p:cNvSpPr>
            <a:spLocks noGrp="1"/>
          </p:cNvSpPr>
          <p:nvPr>
            <p:ph type="body" sz="half" idx="22"/>
          </p:nvPr>
        </p:nvSpPr>
        <p:spPr>
          <a:xfrm>
            <a:off x="4655496" y="1233377"/>
            <a:ext cx="4283708" cy="5071731"/>
          </a:xfrm>
          <a:prstGeom prst="rect">
            <a:avLst/>
          </a:prstGeom>
        </p:spPr>
        <p:txBody>
          <a:bodyPr>
            <a:normAutofit/>
          </a:bodyPr>
          <a:lstStyle/>
          <a:p>
            <a:pPr>
              <a:buFontTx/>
              <a:buBlip>
                <a:blip r:embed="rId6"/>
              </a:buBlip>
              <a:defRPr>
                <a:solidFill>
                  <a:srgbClr val="50A5AB"/>
                </a:solidFill>
              </a:defRPr>
            </a:pPr>
            <a:endParaRP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4">
    <p:bg>
      <p:bgPr>
        <a:solidFill>
          <a:srgbClr val="EDEDED"/>
        </a:solidFill>
        <a:effectLst/>
      </p:bgPr>
    </p:bg>
    <p:spTree>
      <p:nvGrpSpPr>
        <p:cNvPr id="1" name=""/>
        <p:cNvGrpSpPr/>
        <p:nvPr/>
      </p:nvGrpSpPr>
      <p:grpSpPr>
        <a:xfrm>
          <a:off x="0" y="0"/>
          <a:ext cx="0" cy="0"/>
          <a:chOff x="0" y="0"/>
          <a:chExt cx="0" cy="0"/>
        </a:xfrm>
      </p:grpSpPr>
      <p:sp>
        <p:nvSpPr>
          <p:cNvPr id="759" name="Rectangle 9"/>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762" name="Group 10"/>
          <p:cNvGrpSpPr/>
          <p:nvPr/>
        </p:nvGrpSpPr>
        <p:grpSpPr>
          <a:xfrm>
            <a:off x="111397" y="6445611"/>
            <a:ext cx="1215124" cy="302919"/>
            <a:chOff x="0" y="0"/>
            <a:chExt cx="1215123" cy="302917"/>
          </a:xfrm>
        </p:grpSpPr>
        <p:pic>
          <p:nvPicPr>
            <p:cNvPr id="760" name="Picture 11" descr="Picture 11"/>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761" name="Picture 12" descr="Picture 12"/>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763" name="Body Level One…"/>
          <p:cNvSpPr txBox="1">
            <a:spLocks noGrp="1"/>
          </p:cNvSpPr>
          <p:nvPr>
            <p:ph type="body" sz="quarter" idx="1"/>
          </p:nvPr>
        </p:nvSpPr>
        <p:spPr>
          <a:xfrm>
            <a:off x="347730" y="5194439"/>
            <a:ext cx="8474299" cy="840144"/>
          </a:xfrm>
          <a:prstGeom prst="rect">
            <a:avLst/>
          </a:prstGeom>
        </p:spPr>
        <p:txBody>
          <a:bodyPr>
            <a:normAutofit/>
          </a:bodyPr>
          <a:lstStyle>
            <a:lvl1pPr marL="0" indent="0">
              <a:lnSpc>
                <a:spcPct val="100000"/>
              </a:lnSpc>
              <a:spcBef>
                <a:spcPts val="0"/>
              </a:spcBef>
              <a:buSzTx/>
              <a:buFontTx/>
              <a:buNone/>
              <a:defRPr sz="2000">
                <a:solidFill>
                  <a:srgbClr val="1C344D"/>
                </a:solidFill>
                <a:latin typeface="Gill Sans MT"/>
                <a:ea typeface="Gill Sans MT"/>
                <a:cs typeface="Gill Sans MT"/>
                <a:sym typeface="Gill Sans MT"/>
              </a:defRPr>
            </a:lvl1pPr>
            <a:lvl2pPr marL="647700" indent="-190500">
              <a:lnSpc>
                <a:spcPct val="100000"/>
              </a:lnSpc>
              <a:spcBef>
                <a:spcPts val="0"/>
              </a:spcBef>
              <a:buFontTx/>
              <a:defRPr sz="2000">
                <a:solidFill>
                  <a:srgbClr val="1C344D"/>
                </a:solidFill>
                <a:latin typeface="Gill Sans MT"/>
                <a:ea typeface="Gill Sans MT"/>
                <a:cs typeface="Gill Sans MT"/>
                <a:sym typeface="Gill Sans MT"/>
              </a:defRPr>
            </a:lvl2pPr>
            <a:lvl3pPr marL="1143000" indent="-228600">
              <a:lnSpc>
                <a:spcPct val="100000"/>
              </a:lnSpc>
              <a:spcBef>
                <a:spcPts val="0"/>
              </a:spcBef>
              <a:buFontTx/>
              <a:defRPr sz="2000">
                <a:solidFill>
                  <a:srgbClr val="1C344D"/>
                </a:solidFill>
                <a:latin typeface="Gill Sans MT"/>
                <a:ea typeface="Gill Sans MT"/>
                <a:cs typeface="Gill Sans MT"/>
                <a:sym typeface="Gill Sans MT"/>
              </a:defRPr>
            </a:lvl3pPr>
            <a:lvl4pPr marL="1625600" indent="-254000">
              <a:lnSpc>
                <a:spcPct val="100000"/>
              </a:lnSpc>
              <a:spcBef>
                <a:spcPts val="0"/>
              </a:spcBef>
              <a:buFontTx/>
              <a:defRPr sz="2000">
                <a:solidFill>
                  <a:srgbClr val="1C344D"/>
                </a:solidFill>
                <a:latin typeface="Gill Sans MT"/>
                <a:ea typeface="Gill Sans MT"/>
                <a:cs typeface="Gill Sans MT"/>
                <a:sym typeface="Gill Sans MT"/>
              </a:defRPr>
            </a:lvl4pPr>
            <a:lvl5pPr marL="2082800" indent="-254000">
              <a:lnSpc>
                <a:spcPct val="100000"/>
              </a:lnSpc>
              <a:spcBef>
                <a:spcPts val="0"/>
              </a:spcBef>
              <a:buFontTx/>
              <a:defRPr sz="2000">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764" name="Text Placeholder 3"/>
          <p:cNvSpPr>
            <a:spLocks noGrp="1"/>
          </p:cNvSpPr>
          <p:nvPr>
            <p:ph type="body" sz="quarter" idx="21"/>
          </p:nvPr>
        </p:nvSpPr>
        <p:spPr>
          <a:xfrm>
            <a:off x="347729" y="4311491"/>
            <a:ext cx="8474300" cy="699269"/>
          </a:xfrm>
          <a:prstGeom prst="rect">
            <a:avLst/>
          </a:prstGeom>
        </p:spPr>
        <p:txBody>
          <a:bodyPr>
            <a:normAutofit/>
          </a:bodyPr>
          <a:lstStyle/>
          <a:p>
            <a:pPr marL="0" indent="0">
              <a:buSzTx/>
              <a:buFontTx/>
              <a:buNone/>
              <a:defRPr sz="3600" b="1">
                <a:solidFill>
                  <a:srgbClr val="1C344D"/>
                </a:solidFill>
                <a:latin typeface="Gill Sans MT"/>
                <a:ea typeface="Gill Sans MT"/>
                <a:cs typeface="Gill Sans MT"/>
                <a:sym typeface="Gill Sans MT"/>
              </a:defRPr>
            </a:pPr>
            <a:endParaRPr/>
          </a:p>
        </p:txBody>
      </p:sp>
      <p:sp>
        <p:nvSpPr>
          <p:cNvPr id="7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5">
    <p:bg>
      <p:bgPr>
        <a:solidFill>
          <a:srgbClr val="EDEDED"/>
        </a:solidFill>
        <a:effectLst/>
      </p:bgPr>
    </p:bg>
    <p:spTree>
      <p:nvGrpSpPr>
        <p:cNvPr id="1" name=""/>
        <p:cNvGrpSpPr/>
        <p:nvPr/>
      </p:nvGrpSpPr>
      <p:grpSpPr>
        <a:xfrm>
          <a:off x="0" y="0"/>
          <a:ext cx="0" cy="0"/>
          <a:chOff x="0" y="0"/>
          <a:chExt cx="0" cy="0"/>
        </a:xfrm>
      </p:grpSpPr>
      <p:sp>
        <p:nvSpPr>
          <p:cNvPr id="772" name="Rectangle 9"/>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775" name="Group 10"/>
          <p:cNvGrpSpPr/>
          <p:nvPr/>
        </p:nvGrpSpPr>
        <p:grpSpPr>
          <a:xfrm>
            <a:off x="111397" y="6445611"/>
            <a:ext cx="1215124" cy="302919"/>
            <a:chOff x="0" y="0"/>
            <a:chExt cx="1215123" cy="302917"/>
          </a:xfrm>
        </p:grpSpPr>
        <p:pic>
          <p:nvPicPr>
            <p:cNvPr id="773" name="Picture 11" descr="Picture 11"/>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774" name="Picture 12" descr="Picture 12"/>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776" name="Body Level One…"/>
          <p:cNvSpPr txBox="1">
            <a:spLocks noGrp="1"/>
          </p:cNvSpPr>
          <p:nvPr>
            <p:ph type="body" sz="quarter" idx="1"/>
          </p:nvPr>
        </p:nvSpPr>
        <p:spPr>
          <a:xfrm>
            <a:off x="347730" y="1180922"/>
            <a:ext cx="8474299" cy="840144"/>
          </a:xfrm>
          <a:prstGeom prst="rect">
            <a:avLst/>
          </a:prstGeom>
        </p:spPr>
        <p:txBody>
          <a:bodyPr>
            <a:normAutofit/>
          </a:bodyPr>
          <a:lstStyle>
            <a:lvl1pPr marL="0" indent="0">
              <a:lnSpc>
                <a:spcPct val="100000"/>
              </a:lnSpc>
              <a:spcBef>
                <a:spcPts val="0"/>
              </a:spcBef>
              <a:buSzTx/>
              <a:buFontTx/>
              <a:buNone/>
              <a:defRPr sz="2000">
                <a:solidFill>
                  <a:srgbClr val="1C344D"/>
                </a:solidFill>
                <a:latin typeface="Gill Sans MT"/>
                <a:ea typeface="Gill Sans MT"/>
                <a:cs typeface="Gill Sans MT"/>
                <a:sym typeface="Gill Sans MT"/>
              </a:defRPr>
            </a:lvl1pPr>
            <a:lvl2pPr marL="647700" indent="-190500">
              <a:lnSpc>
                <a:spcPct val="100000"/>
              </a:lnSpc>
              <a:spcBef>
                <a:spcPts val="0"/>
              </a:spcBef>
              <a:buFontTx/>
              <a:defRPr sz="2000">
                <a:solidFill>
                  <a:srgbClr val="1C344D"/>
                </a:solidFill>
                <a:latin typeface="Gill Sans MT"/>
                <a:ea typeface="Gill Sans MT"/>
                <a:cs typeface="Gill Sans MT"/>
                <a:sym typeface="Gill Sans MT"/>
              </a:defRPr>
            </a:lvl2pPr>
            <a:lvl3pPr marL="1143000" indent="-228600">
              <a:lnSpc>
                <a:spcPct val="100000"/>
              </a:lnSpc>
              <a:spcBef>
                <a:spcPts val="0"/>
              </a:spcBef>
              <a:buFontTx/>
              <a:defRPr sz="2000">
                <a:solidFill>
                  <a:srgbClr val="1C344D"/>
                </a:solidFill>
                <a:latin typeface="Gill Sans MT"/>
                <a:ea typeface="Gill Sans MT"/>
                <a:cs typeface="Gill Sans MT"/>
                <a:sym typeface="Gill Sans MT"/>
              </a:defRPr>
            </a:lvl3pPr>
            <a:lvl4pPr marL="1625600" indent="-254000">
              <a:lnSpc>
                <a:spcPct val="100000"/>
              </a:lnSpc>
              <a:spcBef>
                <a:spcPts val="0"/>
              </a:spcBef>
              <a:buFontTx/>
              <a:defRPr sz="2000">
                <a:solidFill>
                  <a:srgbClr val="1C344D"/>
                </a:solidFill>
                <a:latin typeface="Gill Sans MT"/>
                <a:ea typeface="Gill Sans MT"/>
                <a:cs typeface="Gill Sans MT"/>
                <a:sym typeface="Gill Sans MT"/>
              </a:defRPr>
            </a:lvl4pPr>
            <a:lvl5pPr marL="2082800" indent="-254000">
              <a:lnSpc>
                <a:spcPct val="100000"/>
              </a:lnSpc>
              <a:spcBef>
                <a:spcPts val="0"/>
              </a:spcBef>
              <a:buFontTx/>
              <a:defRPr sz="2000">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777" name="Text Placeholder 3"/>
          <p:cNvSpPr>
            <a:spLocks noGrp="1"/>
          </p:cNvSpPr>
          <p:nvPr>
            <p:ph type="body" sz="quarter" idx="21"/>
          </p:nvPr>
        </p:nvSpPr>
        <p:spPr>
          <a:xfrm>
            <a:off x="347729" y="395397"/>
            <a:ext cx="5647525" cy="699268"/>
          </a:xfrm>
          <a:prstGeom prst="rect">
            <a:avLst/>
          </a:prstGeom>
        </p:spPr>
        <p:txBody>
          <a:bodyPr>
            <a:normAutofit/>
          </a:bodyPr>
          <a:lstStyle/>
          <a:p>
            <a:pPr marL="0" indent="0">
              <a:buSzTx/>
              <a:buFontTx/>
              <a:buNone/>
              <a:defRPr sz="3600" b="1">
                <a:solidFill>
                  <a:srgbClr val="1C344D"/>
                </a:solidFill>
                <a:latin typeface="Gill Sans MT"/>
                <a:ea typeface="Gill Sans MT"/>
                <a:cs typeface="Gill Sans MT"/>
                <a:sym typeface="Gill Sans MT"/>
              </a:defRPr>
            </a:pPr>
            <a:endParaRPr/>
          </a:p>
        </p:txBody>
      </p:sp>
      <p:sp>
        <p:nvSpPr>
          <p:cNvPr id="7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1">
    <p:bg>
      <p:bgPr>
        <a:solidFill>
          <a:srgbClr val="EDEDED"/>
        </a:solidFill>
        <a:effectLst/>
      </p:bgPr>
    </p:bg>
    <p:spTree>
      <p:nvGrpSpPr>
        <p:cNvPr id="1" name=""/>
        <p:cNvGrpSpPr/>
        <p:nvPr/>
      </p:nvGrpSpPr>
      <p:grpSpPr>
        <a:xfrm>
          <a:off x="0" y="0"/>
          <a:ext cx="0" cy="0"/>
          <a:chOff x="0" y="0"/>
          <a:chExt cx="0" cy="0"/>
        </a:xfrm>
      </p:grpSpPr>
      <p:sp>
        <p:nvSpPr>
          <p:cNvPr id="785" name="Rectangle 9"/>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788" name="Group 10"/>
          <p:cNvGrpSpPr/>
          <p:nvPr/>
        </p:nvGrpSpPr>
        <p:grpSpPr>
          <a:xfrm>
            <a:off x="111397" y="6445611"/>
            <a:ext cx="1215124" cy="302919"/>
            <a:chOff x="0" y="0"/>
            <a:chExt cx="1215123" cy="302917"/>
          </a:xfrm>
        </p:grpSpPr>
        <p:pic>
          <p:nvPicPr>
            <p:cNvPr id="786" name="Picture 11" descr="Picture 11"/>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787" name="Picture 12" descr="Picture 12"/>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789" name="Body Level One…"/>
          <p:cNvSpPr txBox="1">
            <a:spLocks noGrp="1"/>
          </p:cNvSpPr>
          <p:nvPr>
            <p:ph type="body" sz="quarter" idx="1"/>
          </p:nvPr>
        </p:nvSpPr>
        <p:spPr>
          <a:xfrm>
            <a:off x="3702789" y="4898419"/>
            <a:ext cx="1680580" cy="840144"/>
          </a:xfrm>
          <a:prstGeom prst="rect">
            <a:avLst/>
          </a:prstGeom>
        </p:spPr>
        <p:txBody>
          <a:bodyPr>
            <a:normAutofit/>
          </a:bodyPr>
          <a:lstStyle>
            <a:lvl1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lvl1pPr>
            <a:lvl2pPr marL="647700" indent="-190500" algn="ctr">
              <a:lnSpc>
                <a:spcPct val="100000"/>
              </a:lnSpc>
              <a:spcBef>
                <a:spcPts val="0"/>
              </a:spcBef>
              <a:buFontTx/>
              <a:defRPr sz="2000">
                <a:solidFill>
                  <a:srgbClr val="1C344D"/>
                </a:solidFill>
                <a:latin typeface="Gill Sans MT"/>
                <a:ea typeface="Gill Sans MT"/>
                <a:cs typeface="Gill Sans MT"/>
                <a:sym typeface="Gill Sans MT"/>
              </a:defRPr>
            </a:lvl2pPr>
            <a:lvl3pPr marL="1143000" indent="-228600" algn="ctr">
              <a:lnSpc>
                <a:spcPct val="100000"/>
              </a:lnSpc>
              <a:spcBef>
                <a:spcPts val="0"/>
              </a:spcBef>
              <a:buFontTx/>
              <a:defRPr sz="2000">
                <a:solidFill>
                  <a:srgbClr val="1C344D"/>
                </a:solidFill>
                <a:latin typeface="Gill Sans MT"/>
                <a:ea typeface="Gill Sans MT"/>
                <a:cs typeface="Gill Sans MT"/>
                <a:sym typeface="Gill Sans MT"/>
              </a:defRPr>
            </a:lvl3pPr>
            <a:lvl4pPr marL="1625600" indent="-254000" algn="ctr">
              <a:lnSpc>
                <a:spcPct val="100000"/>
              </a:lnSpc>
              <a:spcBef>
                <a:spcPts val="0"/>
              </a:spcBef>
              <a:buFontTx/>
              <a:defRPr sz="2000">
                <a:solidFill>
                  <a:srgbClr val="1C344D"/>
                </a:solidFill>
                <a:latin typeface="Gill Sans MT"/>
                <a:ea typeface="Gill Sans MT"/>
                <a:cs typeface="Gill Sans MT"/>
                <a:sym typeface="Gill Sans MT"/>
              </a:defRPr>
            </a:lvl4pPr>
            <a:lvl5pPr marL="2082800" indent="-254000" algn="ctr">
              <a:lnSpc>
                <a:spcPct val="100000"/>
              </a:lnSpc>
              <a:spcBef>
                <a:spcPts val="0"/>
              </a:spcBef>
              <a:buFontTx/>
              <a:defRPr sz="2000">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790" name="Text Placeholder 3"/>
          <p:cNvSpPr>
            <a:spLocks noGrp="1"/>
          </p:cNvSpPr>
          <p:nvPr>
            <p:ph type="body" sz="quarter" idx="21"/>
          </p:nvPr>
        </p:nvSpPr>
        <p:spPr>
          <a:xfrm>
            <a:off x="347729" y="395397"/>
            <a:ext cx="5647525" cy="699268"/>
          </a:xfrm>
          <a:prstGeom prst="rect">
            <a:avLst/>
          </a:prstGeom>
        </p:spPr>
        <p:txBody>
          <a:bodyPr>
            <a:normAutofit/>
          </a:bodyPr>
          <a:lstStyle/>
          <a:p>
            <a:pPr marL="0" indent="0">
              <a:buSzTx/>
              <a:buFontTx/>
              <a:buNone/>
              <a:defRPr sz="3600" b="1">
                <a:solidFill>
                  <a:srgbClr val="1C344D"/>
                </a:solidFill>
                <a:latin typeface="Gill Sans MT"/>
                <a:ea typeface="Gill Sans MT"/>
                <a:cs typeface="Gill Sans MT"/>
                <a:sym typeface="Gill Sans MT"/>
              </a:defRPr>
            </a:pPr>
            <a:endParaRPr/>
          </a:p>
        </p:txBody>
      </p:sp>
      <p:sp>
        <p:nvSpPr>
          <p:cNvPr id="791" name="Text Placeholder 5"/>
          <p:cNvSpPr>
            <a:spLocks noGrp="1"/>
          </p:cNvSpPr>
          <p:nvPr>
            <p:ph type="body" sz="quarter" idx="22"/>
          </p:nvPr>
        </p:nvSpPr>
        <p:spPr>
          <a:xfrm>
            <a:off x="5370064" y="4898419"/>
            <a:ext cx="1680580" cy="840144"/>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792" name="Text Placeholder 5"/>
          <p:cNvSpPr>
            <a:spLocks noGrp="1"/>
          </p:cNvSpPr>
          <p:nvPr>
            <p:ph type="body" sz="quarter" idx="23"/>
          </p:nvPr>
        </p:nvSpPr>
        <p:spPr>
          <a:xfrm>
            <a:off x="7050644" y="4898419"/>
            <a:ext cx="1680580" cy="840144"/>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793" name="Text Placeholder 5"/>
          <p:cNvSpPr>
            <a:spLocks noGrp="1"/>
          </p:cNvSpPr>
          <p:nvPr>
            <p:ph type="body" sz="quarter" idx="24"/>
          </p:nvPr>
        </p:nvSpPr>
        <p:spPr>
          <a:xfrm>
            <a:off x="3723164" y="1527246"/>
            <a:ext cx="5008060" cy="2189336"/>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7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2">
    <p:bg>
      <p:bgPr>
        <a:solidFill>
          <a:srgbClr val="EDEDED"/>
        </a:solidFill>
        <a:effectLst/>
      </p:bgPr>
    </p:bg>
    <p:spTree>
      <p:nvGrpSpPr>
        <p:cNvPr id="1" name=""/>
        <p:cNvGrpSpPr/>
        <p:nvPr/>
      </p:nvGrpSpPr>
      <p:grpSpPr>
        <a:xfrm>
          <a:off x="0" y="0"/>
          <a:ext cx="0" cy="0"/>
          <a:chOff x="0" y="0"/>
          <a:chExt cx="0" cy="0"/>
        </a:xfrm>
      </p:grpSpPr>
      <p:sp>
        <p:nvSpPr>
          <p:cNvPr id="801" name="Rectangle 9"/>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804" name="Group 10"/>
          <p:cNvGrpSpPr/>
          <p:nvPr/>
        </p:nvGrpSpPr>
        <p:grpSpPr>
          <a:xfrm>
            <a:off x="111397" y="6445611"/>
            <a:ext cx="1215124" cy="302919"/>
            <a:chOff x="0" y="0"/>
            <a:chExt cx="1215123" cy="302917"/>
          </a:xfrm>
        </p:grpSpPr>
        <p:pic>
          <p:nvPicPr>
            <p:cNvPr id="802" name="Picture 11" descr="Picture 11"/>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803" name="Picture 12" descr="Picture 12"/>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805" name="Body Level One…"/>
          <p:cNvSpPr txBox="1">
            <a:spLocks noGrp="1"/>
          </p:cNvSpPr>
          <p:nvPr>
            <p:ph type="body" sz="quarter" idx="1"/>
          </p:nvPr>
        </p:nvSpPr>
        <p:spPr>
          <a:xfrm>
            <a:off x="347731" y="395396"/>
            <a:ext cx="3959953" cy="699269"/>
          </a:xfrm>
          <a:prstGeom prst="rect">
            <a:avLst/>
          </a:prstGeom>
        </p:spPr>
        <p:txBody>
          <a:bodyPr>
            <a:normAutofit/>
          </a:bodyPr>
          <a:lstStyle>
            <a:lvl1pPr marL="0" indent="0">
              <a:buSzTx/>
              <a:buFontTx/>
              <a:buNone/>
              <a:defRPr sz="3600" b="1">
                <a:solidFill>
                  <a:srgbClr val="1C344D"/>
                </a:solidFill>
                <a:latin typeface="Gill Sans MT"/>
                <a:ea typeface="Gill Sans MT"/>
                <a:cs typeface="Gill Sans MT"/>
                <a:sym typeface="Gill Sans MT"/>
              </a:defRPr>
            </a:lvl1pPr>
            <a:lvl2pPr marL="800100" indent="-342900">
              <a:buFontTx/>
              <a:defRPr sz="3600" b="1">
                <a:solidFill>
                  <a:srgbClr val="1C344D"/>
                </a:solidFill>
                <a:latin typeface="Gill Sans MT"/>
                <a:ea typeface="Gill Sans MT"/>
                <a:cs typeface="Gill Sans MT"/>
                <a:sym typeface="Gill Sans MT"/>
              </a:defRPr>
            </a:lvl2pPr>
            <a:lvl3pPr marL="1325879" indent="-411479">
              <a:buFontTx/>
              <a:defRPr sz="3600" b="1">
                <a:solidFill>
                  <a:srgbClr val="1C344D"/>
                </a:solidFill>
                <a:latin typeface="Gill Sans MT"/>
                <a:ea typeface="Gill Sans MT"/>
                <a:cs typeface="Gill Sans MT"/>
                <a:sym typeface="Gill Sans MT"/>
              </a:defRPr>
            </a:lvl3pPr>
            <a:lvl4pPr marL="1828800" indent="-457200">
              <a:buFontTx/>
              <a:defRPr sz="3600" b="1">
                <a:solidFill>
                  <a:srgbClr val="1C344D"/>
                </a:solidFill>
                <a:latin typeface="Gill Sans MT"/>
                <a:ea typeface="Gill Sans MT"/>
                <a:cs typeface="Gill Sans MT"/>
                <a:sym typeface="Gill Sans MT"/>
              </a:defRPr>
            </a:lvl4pPr>
            <a:lvl5pPr marL="2286000" indent="-457200">
              <a:buFontTx/>
              <a:defRPr sz="3600" b="1">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806" name="Text Placeholder 5"/>
          <p:cNvSpPr>
            <a:spLocks noGrp="1"/>
          </p:cNvSpPr>
          <p:nvPr>
            <p:ph type="body" sz="quarter" idx="21"/>
          </p:nvPr>
        </p:nvSpPr>
        <p:spPr>
          <a:xfrm>
            <a:off x="347731" y="1622737"/>
            <a:ext cx="2085907" cy="4552639"/>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8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3">
    <p:bg>
      <p:bgPr>
        <a:solidFill>
          <a:srgbClr val="EDEDED"/>
        </a:solidFill>
        <a:effectLst/>
      </p:bgPr>
    </p:bg>
    <p:spTree>
      <p:nvGrpSpPr>
        <p:cNvPr id="1" name=""/>
        <p:cNvGrpSpPr/>
        <p:nvPr/>
      </p:nvGrpSpPr>
      <p:grpSpPr>
        <a:xfrm>
          <a:off x="0" y="0"/>
          <a:ext cx="0" cy="0"/>
          <a:chOff x="0" y="0"/>
          <a:chExt cx="0" cy="0"/>
        </a:xfrm>
      </p:grpSpPr>
      <p:sp>
        <p:nvSpPr>
          <p:cNvPr id="814" name="Rectangle 9"/>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817" name="Group 10"/>
          <p:cNvGrpSpPr/>
          <p:nvPr/>
        </p:nvGrpSpPr>
        <p:grpSpPr>
          <a:xfrm>
            <a:off x="111397" y="6445611"/>
            <a:ext cx="1215124" cy="302919"/>
            <a:chOff x="0" y="0"/>
            <a:chExt cx="1215123" cy="302917"/>
          </a:xfrm>
        </p:grpSpPr>
        <p:pic>
          <p:nvPicPr>
            <p:cNvPr id="815" name="Picture 11" descr="Picture 11"/>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816" name="Picture 12" descr="Picture 12"/>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818" name="Body Level One…"/>
          <p:cNvSpPr txBox="1">
            <a:spLocks noGrp="1"/>
          </p:cNvSpPr>
          <p:nvPr>
            <p:ph type="body" sz="quarter" idx="1"/>
          </p:nvPr>
        </p:nvSpPr>
        <p:spPr>
          <a:xfrm>
            <a:off x="347731" y="1311966"/>
            <a:ext cx="2762356" cy="2325621"/>
          </a:xfrm>
          <a:prstGeom prst="rect">
            <a:avLst/>
          </a:prstGeom>
        </p:spPr>
        <p:txBody>
          <a:bodyPr>
            <a:normAutofit/>
          </a:bodyPr>
          <a:lstStyle>
            <a:lvl1pPr marL="0" indent="0">
              <a:lnSpc>
                <a:spcPct val="100000"/>
              </a:lnSpc>
              <a:spcBef>
                <a:spcPts val="0"/>
              </a:spcBef>
              <a:buSzTx/>
              <a:buFontTx/>
              <a:buNone/>
              <a:defRPr sz="2000">
                <a:solidFill>
                  <a:srgbClr val="1C344D"/>
                </a:solidFill>
                <a:latin typeface="Gill Sans MT"/>
                <a:ea typeface="Gill Sans MT"/>
                <a:cs typeface="Gill Sans MT"/>
                <a:sym typeface="Gill Sans MT"/>
              </a:defRPr>
            </a:lvl1pPr>
            <a:lvl2pPr marL="647700" indent="-190500">
              <a:lnSpc>
                <a:spcPct val="100000"/>
              </a:lnSpc>
              <a:spcBef>
                <a:spcPts val="0"/>
              </a:spcBef>
              <a:buFontTx/>
              <a:defRPr sz="2000">
                <a:solidFill>
                  <a:srgbClr val="1C344D"/>
                </a:solidFill>
                <a:latin typeface="Gill Sans MT"/>
                <a:ea typeface="Gill Sans MT"/>
                <a:cs typeface="Gill Sans MT"/>
                <a:sym typeface="Gill Sans MT"/>
              </a:defRPr>
            </a:lvl2pPr>
            <a:lvl3pPr marL="1143000" indent="-228600">
              <a:lnSpc>
                <a:spcPct val="100000"/>
              </a:lnSpc>
              <a:spcBef>
                <a:spcPts val="0"/>
              </a:spcBef>
              <a:buFontTx/>
              <a:defRPr sz="2000">
                <a:solidFill>
                  <a:srgbClr val="1C344D"/>
                </a:solidFill>
                <a:latin typeface="Gill Sans MT"/>
                <a:ea typeface="Gill Sans MT"/>
                <a:cs typeface="Gill Sans MT"/>
                <a:sym typeface="Gill Sans MT"/>
              </a:defRPr>
            </a:lvl3pPr>
            <a:lvl4pPr marL="1625600" indent="-254000">
              <a:lnSpc>
                <a:spcPct val="100000"/>
              </a:lnSpc>
              <a:spcBef>
                <a:spcPts val="0"/>
              </a:spcBef>
              <a:buFontTx/>
              <a:defRPr sz="2000">
                <a:solidFill>
                  <a:srgbClr val="1C344D"/>
                </a:solidFill>
                <a:latin typeface="Gill Sans MT"/>
                <a:ea typeface="Gill Sans MT"/>
                <a:cs typeface="Gill Sans MT"/>
                <a:sym typeface="Gill Sans MT"/>
              </a:defRPr>
            </a:lvl4pPr>
            <a:lvl5pPr marL="2082800" indent="-254000">
              <a:lnSpc>
                <a:spcPct val="100000"/>
              </a:lnSpc>
              <a:spcBef>
                <a:spcPts val="0"/>
              </a:spcBef>
              <a:buFontTx/>
              <a:defRPr sz="2000">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819" name="Text Placeholder 3"/>
          <p:cNvSpPr>
            <a:spLocks noGrp="1"/>
          </p:cNvSpPr>
          <p:nvPr>
            <p:ph type="body" sz="quarter" idx="21"/>
          </p:nvPr>
        </p:nvSpPr>
        <p:spPr>
          <a:xfrm>
            <a:off x="347729" y="395397"/>
            <a:ext cx="5647525" cy="699268"/>
          </a:xfrm>
          <a:prstGeom prst="rect">
            <a:avLst/>
          </a:prstGeom>
        </p:spPr>
        <p:txBody>
          <a:bodyPr>
            <a:normAutofit/>
          </a:bodyPr>
          <a:lstStyle/>
          <a:p>
            <a:pPr marL="0" indent="0">
              <a:buSzTx/>
              <a:buFontTx/>
              <a:buNone/>
              <a:defRPr sz="3600" b="1">
                <a:solidFill>
                  <a:srgbClr val="1C344D"/>
                </a:solidFill>
                <a:latin typeface="Gill Sans MT"/>
                <a:ea typeface="Gill Sans MT"/>
                <a:cs typeface="Gill Sans MT"/>
                <a:sym typeface="Gill Sans MT"/>
              </a:defRPr>
            </a:pPr>
            <a:endParaRPr/>
          </a:p>
        </p:txBody>
      </p:sp>
      <p:sp>
        <p:nvSpPr>
          <p:cNvPr id="8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4">
    <p:bg>
      <p:bgPr>
        <a:solidFill>
          <a:srgbClr val="EDEDED"/>
        </a:solidFill>
        <a:effectLst/>
      </p:bgPr>
    </p:bg>
    <p:spTree>
      <p:nvGrpSpPr>
        <p:cNvPr id="1" name=""/>
        <p:cNvGrpSpPr/>
        <p:nvPr/>
      </p:nvGrpSpPr>
      <p:grpSpPr>
        <a:xfrm>
          <a:off x="0" y="0"/>
          <a:ext cx="0" cy="0"/>
          <a:chOff x="0" y="0"/>
          <a:chExt cx="0" cy="0"/>
        </a:xfrm>
      </p:grpSpPr>
      <p:sp>
        <p:nvSpPr>
          <p:cNvPr id="827" name="Rectangle 9"/>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830" name="Group 10"/>
          <p:cNvGrpSpPr/>
          <p:nvPr/>
        </p:nvGrpSpPr>
        <p:grpSpPr>
          <a:xfrm>
            <a:off x="111397" y="6445611"/>
            <a:ext cx="1215124" cy="302919"/>
            <a:chOff x="0" y="0"/>
            <a:chExt cx="1215123" cy="302917"/>
          </a:xfrm>
        </p:grpSpPr>
        <p:pic>
          <p:nvPicPr>
            <p:cNvPr id="828" name="Picture 11" descr="Picture 11"/>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829" name="Picture 12" descr="Picture 12"/>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831" name="Freeform 6"/>
          <p:cNvSpPr/>
          <p:nvPr/>
        </p:nvSpPr>
        <p:spPr>
          <a:xfrm>
            <a:off x="5210175" y="14287"/>
            <a:ext cx="3932238" cy="62944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19071" y="0"/>
                </a:lnTo>
                <a:lnTo>
                  <a:pt x="21600" y="0"/>
                </a:lnTo>
                <a:close/>
              </a:path>
            </a:pathLst>
          </a:custGeom>
          <a:solidFill>
            <a:srgbClr val="BCF1F1"/>
          </a:solidFill>
          <a:ln w="12700">
            <a:miter lim="400000"/>
          </a:ln>
        </p:spPr>
        <p:txBody>
          <a:bodyPr lIns="45719" rIns="45719"/>
          <a:lstStyle/>
          <a:p>
            <a:pPr>
              <a:defRPr>
                <a:solidFill>
                  <a:srgbClr val="1C344D"/>
                </a:solidFill>
              </a:defRPr>
            </a:pPr>
            <a:endParaRPr/>
          </a:p>
        </p:txBody>
      </p:sp>
      <p:sp>
        <p:nvSpPr>
          <p:cNvPr id="832" name="Freeform 7"/>
          <p:cNvSpPr/>
          <p:nvPr/>
        </p:nvSpPr>
        <p:spPr>
          <a:xfrm>
            <a:off x="6780213" y="14288"/>
            <a:ext cx="2362201" cy="54340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13906" y="0"/>
                </a:lnTo>
                <a:lnTo>
                  <a:pt x="0" y="11232"/>
                </a:lnTo>
                <a:lnTo>
                  <a:pt x="21600" y="21600"/>
                </a:lnTo>
                <a:close/>
              </a:path>
            </a:pathLst>
          </a:custGeom>
          <a:solidFill>
            <a:srgbClr val="008C99"/>
          </a:solidFill>
          <a:ln w="12700">
            <a:miter lim="400000"/>
          </a:ln>
          <a:effectLst>
            <a:outerShdw blurRad="50800" dist="38100" dir="5400000" rotWithShape="0">
              <a:srgbClr val="000000">
                <a:alpha val="40000"/>
              </a:srgbClr>
            </a:outerShdw>
          </a:effectLst>
        </p:spPr>
        <p:txBody>
          <a:bodyPr lIns="45719" rIns="45719"/>
          <a:lstStyle/>
          <a:p>
            <a:pPr>
              <a:defRPr>
                <a:solidFill>
                  <a:srgbClr val="1C344D"/>
                </a:solidFill>
              </a:defRPr>
            </a:pPr>
            <a:endParaRPr/>
          </a:p>
        </p:txBody>
      </p:sp>
      <p:sp>
        <p:nvSpPr>
          <p:cNvPr id="833" name="Freeform 8"/>
          <p:cNvSpPr/>
          <p:nvPr/>
        </p:nvSpPr>
        <p:spPr>
          <a:xfrm>
            <a:off x="4835525" y="14287"/>
            <a:ext cx="4306888" cy="6294439"/>
          </a:xfrm>
          <a:custGeom>
            <a:avLst/>
            <a:gdLst/>
            <a:ahLst/>
            <a:cxnLst>
              <a:cxn ang="0">
                <a:pos x="wd2" y="hd2"/>
              </a:cxn>
              <a:cxn ang="5400000">
                <a:pos x="wd2" y="hd2"/>
              </a:cxn>
              <a:cxn ang="10800000">
                <a:pos x="wd2" y="hd2"/>
              </a:cxn>
              <a:cxn ang="16200000">
                <a:pos x="wd2" y="hd2"/>
              </a:cxn>
            </a:cxnLst>
            <a:rect l="0" t="0" r="r" b="b"/>
            <a:pathLst>
              <a:path w="21600" h="21600" extrusionOk="0">
                <a:moveTo>
                  <a:pt x="17006" y="0"/>
                </a:moveTo>
                <a:lnTo>
                  <a:pt x="21600" y="0"/>
                </a:lnTo>
                <a:lnTo>
                  <a:pt x="4634" y="21600"/>
                </a:lnTo>
                <a:lnTo>
                  <a:pt x="0" y="21600"/>
                </a:lnTo>
                <a:lnTo>
                  <a:pt x="17006" y="0"/>
                </a:lnTo>
                <a:close/>
              </a:path>
            </a:pathLst>
          </a:custGeom>
          <a:solidFill>
            <a:srgbClr val="50A5AB"/>
          </a:solidFill>
          <a:ln w="12700">
            <a:miter lim="400000"/>
          </a:ln>
          <a:effectLst>
            <a:outerShdw blurRad="50800" dist="38100" rotWithShape="0">
              <a:srgbClr val="000000">
                <a:alpha val="40000"/>
              </a:srgbClr>
            </a:outerShdw>
          </a:effectLst>
        </p:spPr>
        <p:txBody>
          <a:bodyPr lIns="45719" rIns="45719"/>
          <a:lstStyle/>
          <a:p>
            <a:pPr>
              <a:defRPr>
                <a:solidFill>
                  <a:srgbClr val="1C344D"/>
                </a:solidFill>
              </a:defRPr>
            </a:pPr>
            <a:endParaRPr/>
          </a:p>
        </p:txBody>
      </p:sp>
      <p:sp>
        <p:nvSpPr>
          <p:cNvPr id="834" name="Freeform 9"/>
          <p:cNvSpPr/>
          <p:nvPr/>
        </p:nvSpPr>
        <p:spPr>
          <a:xfrm>
            <a:off x="4643437" y="14287"/>
            <a:ext cx="3770314" cy="6294439"/>
          </a:xfrm>
          <a:custGeom>
            <a:avLst/>
            <a:gdLst/>
            <a:ahLst/>
            <a:cxnLst>
              <a:cxn ang="0">
                <a:pos x="wd2" y="hd2"/>
              </a:cxn>
              <a:cxn ang="5400000">
                <a:pos x="wd2" y="hd2"/>
              </a:cxn>
              <a:cxn ang="10800000">
                <a:pos x="wd2" y="hd2"/>
              </a:cxn>
              <a:cxn ang="16200000">
                <a:pos x="wd2" y="hd2"/>
              </a:cxn>
            </a:cxnLst>
            <a:rect l="0" t="0" r="r" b="b"/>
            <a:pathLst>
              <a:path w="21600" h="21600" extrusionOk="0">
                <a:moveTo>
                  <a:pt x="19426" y="0"/>
                </a:moveTo>
                <a:lnTo>
                  <a:pt x="21600" y="0"/>
                </a:lnTo>
                <a:lnTo>
                  <a:pt x="2228" y="21600"/>
                </a:lnTo>
                <a:lnTo>
                  <a:pt x="0" y="21600"/>
                </a:lnTo>
                <a:lnTo>
                  <a:pt x="19426" y="0"/>
                </a:lnTo>
                <a:close/>
              </a:path>
            </a:pathLst>
          </a:custGeom>
          <a:solidFill>
            <a:srgbClr val="EDEDED"/>
          </a:solidFill>
          <a:ln w="12700">
            <a:miter lim="400000"/>
          </a:ln>
          <a:effectLst>
            <a:outerShdw blurRad="50800" dist="38100" rotWithShape="0">
              <a:srgbClr val="000000">
                <a:alpha val="40000"/>
              </a:srgbClr>
            </a:outerShdw>
          </a:effectLst>
        </p:spPr>
        <p:txBody>
          <a:bodyPr lIns="45719" rIns="45719"/>
          <a:lstStyle/>
          <a:p>
            <a:pPr>
              <a:defRPr>
                <a:solidFill>
                  <a:srgbClr val="1C344D"/>
                </a:solidFill>
              </a:defRPr>
            </a:pPr>
            <a:endParaRPr/>
          </a:p>
        </p:txBody>
      </p:sp>
      <p:sp>
        <p:nvSpPr>
          <p:cNvPr id="835" name="Body Level One…"/>
          <p:cNvSpPr txBox="1">
            <a:spLocks noGrp="1"/>
          </p:cNvSpPr>
          <p:nvPr>
            <p:ph type="body" sz="quarter" idx="1"/>
          </p:nvPr>
        </p:nvSpPr>
        <p:spPr>
          <a:xfrm>
            <a:off x="347731" y="3958151"/>
            <a:ext cx="1390919" cy="479941"/>
          </a:xfrm>
          <a:prstGeom prst="rect">
            <a:avLst/>
          </a:prstGeom>
        </p:spPr>
        <p:txBody>
          <a:bodyPr>
            <a:normAutofit/>
          </a:bodyPr>
          <a:lstStyle>
            <a:lvl1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lvl1pPr>
            <a:lvl2pPr marL="647700" indent="-190500" algn="ctr">
              <a:lnSpc>
                <a:spcPct val="100000"/>
              </a:lnSpc>
              <a:spcBef>
                <a:spcPts val="0"/>
              </a:spcBef>
              <a:buFontTx/>
              <a:defRPr sz="2000">
                <a:solidFill>
                  <a:srgbClr val="1C344D"/>
                </a:solidFill>
                <a:latin typeface="Gill Sans MT"/>
                <a:ea typeface="Gill Sans MT"/>
                <a:cs typeface="Gill Sans MT"/>
                <a:sym typeface="Gill Sans MT"/>
              </a:defRPr>
            </a:lvl2pPr>
            <a:lvl3pPr marL="1143000" indent="-228600" algn="ctr">
              <a:lnSpc>
                <a:spcPct val="100000"/>
              </a:lnSpc>
              <a:spcBef>
                <a:spcPts val="0"/>
              </a:spcBef>
              <a:buFontTx/>
              <a:defRPr sz="2000">
                <a:solidFill>
                  <a:srgbClr val="1C344D"/>
                </a:solidFill>
                <a:latin typeface="Gill Sans MT"/>
                <a:ea typeface="Gill Sans MT"/>
                <a:cs typeface="Gill Sans MT"/>
                <a:sym typeface="Gill Sans MT"/>
              </a:defRPr>
            </a:lvl3pPr>
            <a:lvl4pPr marL="1625600" indent="-254000" algn="ctr">
              <a:lnSpc>
                <a:spcPct val="100000"/>
              </a:lnSpc>
              <a:spcBef>
                <a:spcPts val="0"/>
              </a:spcBef>
              <a:buFontTx/>
              <a:defRPr sz="2000">
                <a:solidFill>
                  <a:srgbClr val="1C344D"/>
                </a:solidFill>
                <a:latin typeface="Gill Sans MT"/>
                <a:ea typeface="Gill Sans MT"/>
                <a:cs typeface="Gill Sans MT"/>
                <a:sym typeface="Gill Sans MT"/>
              </a:defRPr>
            </a:lvl4pPr>
            <a:lvl5pPr marL="2082800" indent="-254000" algn="ctr">
              <a:lnSpc>
                <a:spcPct val="100000"/>
              </a:lnSpc>
              <a:spcBef>
                <a:spcPts val="0"/>
              </a:spcBef>
              <a:buFontTx/>
              <a:defRPr sz="2000">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836" name="Text Placeholder 5"/>
          <p:cNvSpPr>
            <a:spLocks noGrp="1"/>
          </p:cNvSpPr>
          <p:nvPr>
            <p:ph type="body" sz="quarter" idx="21"/>
          </p:nvPr>
        </p:nvSpPr>
        <p:spPr>
          <a:xfrm>
            <a:off x="1770152" y="3958149"/>
            <a:ext cx="1390920" cy="479941"/>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837" name="Text Placeholder 5"/>
          <p:cNvSpPr>
            <a:spLocks noGrp="1"/>
          </p:cNvSpPr>
          <p:nvPr>
            <p:ph type="body" sz="quarter" idx="22"/>
          </p:nvPr>
        </p:nvSpPr>
        <p:spPr>
          <a:xfrm>
            <a:off x="3177769" y="3958149"/>
            <a:ext cx="1390919" cy="479941"/>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838" name="Text Placeholder 5"/>
          <p:cNvSpPr>
            <a:spLocks noGrp="1"/>
          </p:cNvSpPr>
          <p:nvPr>
            <p:ph type="body" sz="quarter" idx="23"/>
          </p:nvPr>
        </p:nvSpPr>
        <p:spPr>
          <a:xfrm>
            <a:off x="347731" y="5448301"/>
            <a:ext cx="1390919" cy="479941"/>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839" name="Text Placeholder 5"/>
          <p:cNvSpPr>
            <a:spLocks noGrp="1"/>
          </p:cNvSpPr>
          <p:nvPr>
            <p:ph type="body" sz="quarter" idx="24"/>
          </p:nvPr>
        </p:nvSpPr>
        <p:spPr>
          <a:xfrm>
            <a:off x="1770152" y="5448301"/>
            <a:ext cx="1390920" cy="479941"/>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840" name="Text Placeholder 5"/>
          <p:cNvSpPr>
            <a:spLocks noGrp="1"/>
          </p:cNvSpPr>
          <p:nvPr>
            <p:ph type="body" sz="quarter" idx="25"/>
          </p:nvPr>
        </p:nvSpPr>
        <p:spPr>
          <a:xfrm>
            <a:off x="3177769" y="5448301"/>
            <a:ext cx="1390919" cy="479941"/>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841" name="Text Placeholder 5"/>
          <p:cNvSpPr>
            <a:spLocks noGrp="1"/>
          </p:cNvSpPr>
          <p:nvPr>
            <p:ph type="body" sz="quarter" idx="26"/>
          </p:nvPr>
        </p:nvSpPr>
        <p:spPr>
          <a:xfrm>
            <a:off x="347730" y="1180922"/>
            <a:ext cx="4220958" cy="1441625"/>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842" name="Text Placeholder 3"/>
          <p:cNvSpPr>
            <a:spLocks noGrp="1"/>
          </p:cNvSpPr>
          <p:nvPr>
            <p:ph type="body" sz="quarter" idx="27"/>
          </p:nvPr>
        </p:nvSpPr>
        <p:spPr>
          <a:xfrm>
            <a:off x="347729" y="395397"/>
            <a:ext cx="5647525" cy="699268"/>
          </a:xfrm>
          <a:prstGeom prst="rect">
            <a:avLst/>
          </a:prstGeom>
        </p:spPr>
        <p:txBody>
          <a:bodyPr>
            <a:normAutofit/>
          </a:bodyPr>
          <a:lstStyle/>
          <a:p>
            <a:pPr marL="0" indent="0">
              <a:buSzTx/>
              <a:buFontTx/>
              <a:buNone/>
              <a:defRPr sz="3600" b="1">
                <a:solidFill>
                  <a:srgbClr val="1C344D"/>
                </a:solidFill>
                <a:latin typeface="Gill Sans MT"/>
                <a:ea typeface="Gill Sans MT"/>
                <a:cs typeface="Gill Sans MT"/>
                <a:sym typeface="Gill Sans MT"/>
              </a:defRPr>
            </a:pPr>
            <a:endParaRPr/>
          </a:p>
        </p:txBody>
      </p:sp>
      <p:sp>
        <p:nvSpPr>
          <p:cNvPr id="8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5">
    <p:bg>
      <p:bgPr>
        <a:solidFill>
          <a:srgbClr val="EDEDED"/>
        </a:solidFill>
        <a:effectLst/>
      </p:bgPr>
    </p:bg>
    <p:spTree>
      <p:nvGrpSpPr>
        <p:cNvPr id="1" name=""/>
        <p:cNvGrpSpPr/>
        <p:nvPr/>
      </p:nvGrpSpPr>
      <p:grpSpPr>
        <a:xfrm>
          <a:off x="0" y="0"/>
          <a:ext cx="0" cy="0"/>
          <a:chOff x="0" y="0"/>
          <a:chExt cx="0" cy="0"/>
        </a:xfrm>
      </p:grpSpPr>
      <p:sp>
        <p:nvSpPr>
          <p:cNvPr id="850" name="Rectangle 9"/>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853" name="Group 10"/>
          <p:cNvGrpSpPr/>
          <p:nvPr/>
        </p:nvGrpSpPr>
        <p:grpSpPr>
          <a:xfrm>
            <a:off x="111397" y="6445611"/>
            <a:ext cx="1215124" cy="302919"/>
            <a:chOff x="0" y="0"/>
            <a:chExt cx="1215123" cy="302917"/>
          </a:xfrm>
        </p:grpSpPr>
        <p:pic>
          <p:nvPicPr>
            <p:cNvPr id="851" name="Picture 11" descr="Picture 11"/>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852" name="Picture 12" descr="Picture 12"/>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854" name="Rectangle 6"/>
          <p:cNvSpPr/>
          <p:nvPr/>
        </p:nvSpPr>
        <p:spPr>
          <a:xfrm>
            <a:off x="1587" y="3738562"/>
            <a:ext cx="9140826" cy="2586037"/>
          </a:xfrm>
          <a:prstGeom prst="rect">
            <a:avLst/>
          </a:prstGeom>
          <a:solidFill>
            <a:srgbClr val="008C99"/>
          </a:solidFill>
          <a:ln w="12700">
            <a:miter lim="400000"/>
          </a:ln>
        </p:spPr>
        <p:txBody>
          <a:bodyPr lIns="45719" rIns="45719"/>
          <a:lstStyle/>
          <a:p>
            <a:pPr>
              <a:defRPr>
                <a:solidFill>
                  <a:srgbClr val="1C344D"/>
                </a:solidFill>
              </a:defRPr>
            </a:pPr>
            <a:endParaRPr/>
          </a:p>
        </p:txBody>
      </p:sp>
      <p:sp>
        <p:nvSpPr>
          <p:cNvPr id="855" name="Body Level One…"/>
          <p:cNvSpPr txBox="1">
            <a:spLocks noGrp="1"/>
          </p:cNvSpPr>
          <p:nvPr>
            <p:ph type="body" sz="quarter" idx="1"/>
          </p:nvPr>
        </p:nvSpPr>
        <p:spPr>
          <a:xfrm>
            <a:off x="270166" y="2206625"/>
            <a:ext cx="1680580" cy="1431925"/>
          </a:xfrm>
          <a:prstGeom prst="rect">
            <a:avLst/>
          </a:prstGeom>
        </p:spPr>
        <p:txBody>
          <a:bodyPr>
            <a:normAutofit/>
          </a:bodyPr>
          <a:lstStyle>
            <a:lvl1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lvl1pPr>
            <a:lvl2pPr marL="647700" indent="-190500" algn="ctr">
              <a:lnSpc>
                <a:spcPct val="100000"/>
              </a:lnSpc>
              <a:spcBef>
                <a:spcPts val="0"/>
              </a:spcBef>
              <a:buFontTx/>
              <a:defRPr sz="2000">
                <a:solidFill>
                  <a:srgbClr val="1C344D"/>
                </a:solidFill>
                <a:latin typeface="Gill Sans MT"/>
                <a:ea typeface="Gill Sans MT"/>
                <a:cs typeface="Gill Sans MT"/>
                <a:sym typeface="Gill Sans MT"/>
              </a:defRPr>
            </a:lvl2pPr>
            <a:lvl3pPr marL="1143000" indent="-228600" algn="ctr">
              <a:lnSpc>
                <a:spcPct val="100000"/>
              </a:lnSpc>
              <a:spcBef>
                <a:spcPts val="0"/>
              </a:spcBef>
              <a:buFontTx/>
              <a:defRPr sz="2000">
                <a:solidFill>
                  <a:srgbClr val="1C344D"/>
                </a:solidFill>
                <a:latin typeface="Gill Sans MT"/>
                <a:ea typeface="Gill Sans MT"/>
                <a:cs typeface="Gill Sans MT"/>
                <a:sym typeface="Gill Sans MT"/>
              </a:defRPr>
            </a:lvl3pPr>
            <a:lvl4pPr marL="1625600" indent="-254000" algn="ctr">
              <a:lnSpc>
                <a:spcPct val="100000"/>
              </a:lnSpc>
              <a:spcBef>
                <a:spcPts val="0"/>
              </a:spcBef>
              <a:buFontTx/>
              <a:defRPr sz="2000">
                <a:solidFill>
                  <a:srgbClr val="1C344D"/>
                </a:solidFill>
                <a:latin typeface="Gill Sans MT"/>
                <a:ea typeface="Gill Sans MT"/>
                <a:cs typeface="Gill Sans MT"/>
                <a:sym typeface="Gill Sans MT"/>
              </a:defRPr>
            </a:lvl4pPr>
            <a:lvl5pPr marL="2082800" indent="-254000" algn="ctr">
              <a:lnSpc>
                <a:spcPct val="100000"/>
              </a:lnSpc>
              <a:spcBef>
                <a:spcPts val="0"/>
              </a:spcBef>
              <a:buFontTx/>
              <a:defRPr sz="2000">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856" name="Text Placeholder 3"/>
          <p:cNvSpPr>
            <a:spLocks noGrp="1"/>
          </p:cNvSpPr>
          <p:nvPr>
            <p:ph type="body" sz="quarter" idx="21"/>
          </p:nvPr>
        </p:nvSpPr>
        <p:spPr>
          <a:xfrm>
            <a:off x="347729" y="395397"/>
            <a:ext cx="5647525" cy="699268"/>
          </a:xfrm>
          <a:prstGeom prst="rect">
            <a:avLst/>
          </a:prstGeom>
        </p:spPr>
        <p:txBody>
          <a:bodyPr>
            <a:normAutofit/>
          </a:bodyPr>
          <a:lstStyle/>
          <a:p>
            <a:pPr marL="0" indent="0">
              <a:buSzTx/>
              <a:buFontTx/>
              <a:buNone/>
              <a:defRPr sz="3600" b="1">
                <a:solidFill>
                  <a:srgbClr val="1C344D"/>
                </a:solidFill>
                <a:latin typeface="Gill Sans MT"/>
                <a:ea typeface="Gill Sans MT"/>
                <a:cs typeface="Gill Sans MT"/>
                <a:sym typeface="Gill Sans MT"/>
              </a:defRPr>
            </a:pPr>
            <a:endParaRPr/>
          </a:p>
        </p:txBody>
      </p:sp>
      <p:sp>
        <p:nvSpPr>
          <p:cNvPr id="857" name="Text Placeholder 5"/>
          <p:cNvSpPr>
            <a:spLocks noGrp="1"/>
          </p:cNvSpPr>
          <p:nvPr>
            <p:ph type="body" sz="quarter" idx="22"/>
          </p:nvPr>
        </p:nvSpPr>
        <p:spPr>
          <a:xfrm>
            <a:off x="7153567" y="2256632"/>
            <a:ext cx="1680580" cy="1431925"/>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8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1">
    <p:bg>
      <p:bgPr>
        <a:solidFill>
          <a:srgbClr val="EDEDED"/>
        </a:solidFill>
        <a:effectLst/>
      </p:bgPr>
    </p:bg>
    <p:spTree>
      <p:nvGrpSpPr>
        <p:cNvPr id="1" name=""/>
        <p:cNvGrpSpPr/>
        <p:nvPr/>
      </p:nvGrpSpPr>
      <p:grpSpPr>
        <a:xfrm>
          <a:off x="0" y="0"/>
          <a:ext cx="0" cy="0"/>
          <a:chOff x="0" y="0"/>
          <a:chExt cx="0" cy="0"/>
        </a:xfrm>
      </p:grpSpPr>
      <p:sp>
        <p:nvSpPr>
          <p:cNvPr id="865" name="Rectangle 9"/>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868" name="Group 10"/>
          <p:cNvGrpSpPr/>
          <p:nvPr/>
        </p:nvGrpSpPr>
        <p:grpSpPr>
          <a:xfrm>
            <a:off x="111397" y="6445611"/>
            <a:ext cx="1215124" cy="302919"/>
            <a:chOff x="0" y="0"/>
            <a:chExt cx="1215123" cy="302917"/>
          </a:xfrm>
        </p:grpSpPr>
        <p:pic>
          <p:nvPicPr>
            <p:cNvPr id="866" name="Picture 11" descr="Picture 11"/>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867" name="Picture 12" descr="Picture 12"/>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869" name="Rectangle 9"/>
          <p:cNvSpPr/>
          <p:nvPr/>
        </p:nvSpPr>
        <p:spPr>
          <a:xfrm flipV="1">
            <a:off x="347729" y="1094663"/>
            <a:ext cx="8487179" cy="4868252"/>
          </a:xfrm>
          <a:prstGeom prst="rect">
            <a:avLst/>
          </a:prstGeom>
          <a:solidFill>
            <a:srgbClr val="E6E6E6"/>
          </a:solidFill>
          <a:ln w="12700">
            <a:miter lim="400000"/>
          </a:ln>
          <a:effectLst>
            <a:outerShdw blurRad="50800" dist="38100" dir="2700000" rotWithShape="0">
              <a:srgbClr val="000000">
                <a:alpha val="40000"/>
              </a:srgbClr>
            </a:outerShdw>
          </a:effectLst>
        </p:spPr>
        <p:txBody>
          <a:bodyPr lIns="45719" rIns="45719"/>
          <a:lstStyle/>
          <a:p>
            <a:pPr>
              <a:defRPr>
                <a:solidFill>
                  <a:srgbClr val="1C344D"/>
                </a:solidFill>
              </a:defRPr>
            </a:pPr>
            <a:endParaRPr/>
          </a:p>
        </p:txBody>
      </p:sp>
      <p:sp>
        <p:nvSpPr>
          <p:cNvPr id="870" name="Body Level One…"/>
          <p:cNvSpPr txBox="1">
            <a:spLocks noGrp="1"/>
          </p:cNvSpPr>
          <p:nvPr>
            <p:ph type="body" sz="quarter" idx="1"/>
          </p:nvPr>
        </p:nvSpPr>
        <p:spPr>
          <a:xfrm>
            <a:off x="347730" y="395396"/>
            <a:ext cx="5647524" cy="699269"/>
          </a:xfrm>
          <a:prstGeom prst="rect">
            <a:avLst/>
          </a:prstGeom>
        </p:spPr>
        <p:txBody>
          <a:bodyPr>
            <a:normAutofit/>
          </a:bodyPr>
          <a:lstStyle>
            <a:lvl1pPr marL="0" indent="0">
              <a:buSzTx/>
              <a:buFontTx/>
              <a:buNone/>
              <a:defRPr sz="3600" b="1">
                <a:solidFill>
                  <a:srgbClr val="1C344D"/>
                </a:solidFill>
                <a:latin typeface="Gill Sans MT"/>
                <a:ea typeface="Gill Sans MT"/>
                <a:cs typeface="Gill Sans MT"/>
                <a:sym typeface="Gill Sans MT"/>
              </a:defRPr>
            </a:lvl1pPr>
            <a:lvl2pPr marL="800100" indent="-342900">
              <a:buFontTx/>
              <a:defRPr sz="3600" b="1">
                <a:solidFill>
                  <a:srgbClr val="1C344D"/>
                </a:solidFill>
                <a:latin typeface="Gill Sans MT"/>
                <a:ea typeface="Gill Sans MT"/>
                <a:cs typeface="Gill Sans MT"/>
                <a:sym typeface="Gill Sans MT"/>
              </a:defRPr>
            </a:lvl2pPr>
            <a:lvl3pPr marL="1325879" indent="-411479">
              <a:buFontTx/>
              <a:defRPr sz="3600" b="1">
                <a:solidFill>
                  <a:srgbClr val="1C344D"/>
                </a:solidFill>
                <a:latin typeface="Gill Sans MT"/>
                <a:ea typeface="Gill Sans MT"/>
                <a:cs typeface="Gill Sans MT"/>
                <a:sym typeface="Gill Sans MT"/>
              </a:defRPr>
            </a:lvl3pPr>
            <a:lvl4pPr marL="1828800" indent="-457200">
              <a:buFontTx/>
              <a:defRPr sz="3600" b="1">
                <a:solidFill>
                  <a:srgbClr val="1C344D"/>
                </a:solidFill>
                <a:latin typeface="Gill Sans MT"/>
                <a:ea typeface="Gill Sans MT"/>
                <a:cs typeface="Gill Sans MT"/>
                <a:sym typeface="Gill Sans MT"/>
              </a:defRPr>
            </a:lvl4pPr>
            <a:lvl5pPr marL="2286000" indent="-457200">
              <a:buFontTx/>
              <a:defRPr sz="3600" b="1">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871" name="Text Placeholder 5"/>
          <p:cNvSpPr>
            <a:spLocks noGrp="1"/>
          </p:cNvSpPr>
          <p:nvPr>
            <p:ph type="body" idx="21"/>
          </p:nvPr>
        </p:nvSpPr>
        <p:spPr>
          <a:xfrm>
            <a:off x="347729" y="1094663"/>
            <a:ext cx="8487179" cy="4868253"/>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8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2">
    <p:bg>
      <p:bgPr>
        <a:solidFill>
          <a:srgbClr val="EDEDED"/>
        </a:solidFill>
        <a:effectLst/>
      </p:bgPr>
    </p:bg>
    <p:spTree>
      <p:nvGrpSpPr>
        <p:cNvPr id="1" name=""/>
        <p:cNvGrpSpPr/>
        <p:nvPr/>
      </p:nvGrpSpPr>
      <p:grpSpPr>
        <a:xfrm>
          <a:off x="0" y="0"/>
          <a:ext cx="0" cy="0"/>
          <a:chOff x="0" y="0"/>
          <a:chExt cx="0" cy="0"/>
        </a:xfrm>
      </p:grpSpPr>
      <p:sp>
        <p:nvSpPr>
          <p:cNvPr id="879" name="Rectangle 9"/>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882" name="Group 10"/>
          <p:cNvGrpSpPr/>
          <p:nvPr/>
        </p:nvGrpSpPr>
        <p:grpSpPr>
          <a:xfrm>
            <a:off x="111397" y="6445611"/>
            <a:ext cx="1215124" cy="302919"/>
            <a:chOff x="0" y="0"/>
            <a:chExt cx="1215123" cy="302917"/>
          </a:xfrm>
        </p:grpSpPr>
        <p:pic>
          <p:nvPicPr>
            <p:cNvPr id="880" name="Picture 11" descr="Picture 11"/>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881" name="Picture 12" descr="Picture 12"/>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883" name="Rectangle 9"/>
          <p:cNvSpPr/>
          <p:nvPr/>
        </p:nvSpPr>
        <p:spPr>
          <a:xfrm flipV="1">
            <a:off x="347730" y="1094660"/>
            <a:ext cx="4082602" cy="4868251"/>
          </a:xfrm>
          <a:prstGeom prst="rect">
            <a:avLst/>
          </a:prstGeom>
          <a:solidFill>
            <a:srgbClr val="E6E6E6"/>
          </a:solidFill>
          <a:ln w="12700">
            <a:miter lim="400000"/>
          </a:ln>
          <a:effectLst>
            <a:outerShdw blurRad="50800" dist="38100" dir="2700000" rotWithShape="0">
              <a:srgbClr val="000000">
                <a:alpha val="40000"/>
              </a:srgbClr>
            </a:outerShdw>
          </a:effectLst>
        </p:spPr>
        <p:txBody>
          <a:bodyPr lIns="45719" rIns="45719"/>
          <a:lstStyle/>
          <a:p>
            <a:pPr>
              <a:defRPr>
                <a:solidFill>
                  <a:srgbClr val="1C344D"/>
                </a:solidFill>
              </a:defRPr>
            </a:pPr>
            <a:endParaRPr/>
          </a:p>
        </p:txBody>
      </p:sp>
      <p:sp>
        <p:nvSpPr>
          <p:cNvPr id="884" name="Body Level One…"/>
          <p:cNvSpPr txBox="1">
            <a:spLocks noGrp="1"/>
          </p:cNvSpPr>
          <p:nvPr>
            <p:ph type="body" sz="quarter" idx="1"/>
          </p:nvPr>
        </p:nvSpPr>
        <p:spPr>
          <a:xfrm>
            <a:off x="347730" y="395396"/>
            <a:ext cx="5647524" cy="699269"/>
          </a:xfrm>
          <a:prstGeom prst="rect">
            <a:avLst/>
          </a:prstGeom>
        </p:spPr>
        <p:txBody>
          <a:bodyPr>
            <a:normAutofit/>
          </a:bodyPr>
          <a:lstStyle>
            <a:lvl1pPr marL="0" indent="0">
              <a:buSzTx/>
              <a:buFontTx/>
              <a:buNone/>
              <a:defRPr sz="3600" b="1">
                <a:solidFill>
                  <a:srgbClr val="1C344D"/>
                </a:solidFill>
                <a:latin typeface="Gill Sans MT"/>
                <a:ea typeface="Gill Sans MT"/>
                <a:cs typeface="Gill Sans MT"/>
                <a:sym typeface="Gill Sans MT"/>
              </a:defRPr>
            </a:lvl1pPr>
            <a:lvl2pPr marL="800100" indent="-342900">
              <a:buFontTx/>
              <a:defRPr sz="3600" b="1">
                <a:solidFill>
                  <a:srgbClr val="1C344D"/>
                </a:solidFill>
                <a:latin typeface="Gill Sans MT"/>
                <a:ea typeface="Gill Sans MT"/>
                <a:cs typeface="Gill Sans MT"/>
                <a:sym typeface="Gill Sans MT"/>
              </a:defRPr>
            </a:lvl2pPr>
            <a:lvl3pPr marL="1325879" indent="-411479">
              <a:buFontTx/>
              <a:defRPr sz="3600" b="1">
                <a:solidFill>
                  <a:srgbClr val="1C344D"/>
                </a:solidFill>
                <a:latin typeface="Gill Sans MT"/>
                <a:ea typeface="Gill Sans MT"/>
                <a:cs typeface="Gill Sans MT"/>
                <a:sym typeface="Gill Sans MT"/>
              </a:defRPr>
            </a:lvl3pPr>
            <a:lvl4pPr marL="1828800" indent="-457200">
              <a:buFontTx/>
              <a:defRPr sz="3600" b="1">
                <a:solidFill>
                  <a:srgbClr val="1C344D"/>
                </a:solidFill>
                <a:latin typeface="Gill Sans MT"/>
                <a:ea typeface="Gill Sans MT"/>
                <a:cs typeface="Gill Sans MT"/>
                <a:sym typeface="Gill Sans MT"/>
              </a:defRPr>
            </a:lvl4pPr>
            <a:lvl5pPr marL="2286000" indent="-457200">
              <a:buFontTx/>
              <a:defRPr sz="3600" b="1">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885" name="Text Placeholder 5"/>
          <p:cNvSpPr>
            <a:spLocks noGrp="1"/>
          </p:cNvSpPr>
          <p:nvPr>
            <p:ph type="body" sz="half" idx="21"/>
          </p:nvPr>
        </p:nvSpPr>
        <p:spPr>
          <a:xfrm>
            <a:off x="347729" y="1094663"/>
            <a:ext cx="4082603" cy="4868253"/>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886" name="Rectangle 9"/>
          <p:cNvSpPr/>
          <p:nvPr/>
        </p:nvSpPr>
        <p:spPr>
          <a:xfrm flipV="1">
            <a:off x="4736413" y="1094658"/>
            <a:ext cx="4082602" cy="4868252"/>
          </a:xfrm>
          <a:prstGeom prst="rect">
            <a:avLst/>
          </a:prstGeom>
          <a:solidFill>
            <a:srgbClr val="E6E6E6"/>
          </a:solidFill>
          <a:ln w="12700">
            <a:miter lim="400000"/>
          </a:ln>
          <a:effectLst>
            <a:outerShdw blurRad="50800" dist="38100" dir="2700000" rotWithShape="0">
              <a:srgbClr val="000000">
                <a:alpha val="40000"/>
              </a:srgbClr>
            </a:outerShdw>
          </a:effectLst>
        </p:spPr>
        <p:txBody>
          <a:bodyPr lIns="45719" rIns="45719"/>
          <a:lstStyle/>
          <a:p>
            <a:pPr>
              <a:defRPr>
                <a:solidFill>
                  <a:srgbClr val="1C344D"/>
                </a:solidFill>
              </a:defRPr>
            </a:pPr>
            <a:endParaRPr/>
          </a:p>
        </p:txBody>
      </p:sp>
      <p:sp>
        <p:nvSpPr>
          <p:cNvPr id="887" name="Text Placeholder 5"/>
          <p:cNvSpPr>
            <a:spLocks noGrp="1"/>
          </p:cNvSpPr>
          <p:nvPr>
            <p:ph type="body" sz="half" idx="22"/>
          </p:nvPr>
        </p:nvSpPr>
        <p:spPr>
          <a:xfrm>
            <a:off x="4736412" y="1094658"/>
            <a:ext cx="4082603" cy="4868254"/>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8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3">
    <p:bg>
      <p:bgPr>
        <a:solidFill>
          <a:srgbClr val="EDEDED"/>
        </a:solidFill>
        <a:effectLst/>
      </p:bgPr>
    </p:bg>
    <p:spTree>
      <p:nvGrpSpPr>
        <p:cNvPr id="1" name=""/>
        <p:cNvGrpSpPr/>
        <p:nvPr/>
      </p:nvGrpSpPr>
      <p:grpSpPr>
        <a:xfrm>
          <a:off x="0" y="0"/>
          <a:ext cx="0" cy="0"/>
          <a:chOff x="0" y="0"/>
          <a:chExt cx="0" cy="0"/>
        </a:xfrm>
      </p:grpSpPr>
      <p:sp>
        <p:nvSpPr>
          <p:cNvPr id="895" name="Rectangle 9"/>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898" name="Group 10"/>
          <p:cNvGrpSpPr/>
          <p:nvPr/>
        </p:nvGrpSpPr>
        <p:grpSpPr>
          <a:xfrm>
            <a:off x="111397" y="6445611"/>
            <a:ext cx="1215124" cy="302919"/>
            <a:chOff x="0" y="0"/>
            <a:chExt cx="1215123" cy="302917"/>
          </a:xfrm>
        </p:grpSpPr>
        <p:pic>
          <p:nvPicPr>
            <p:cNvPr id="896" name="Picture 11" descr="Picture 11"/>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897" name="Picture 12" descr="Picture 12"/>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899" name="Rectangle 9"/>
          <p:cNvSpPr/>
          <p:nvPr/>
        </p:nvSpPr>
        <p:spPr>
          <a:xfrm flipV="1">
            <a:off x="347730" y="1094660"/>
            <a:ext cx="2601529" cy="4868251"/>
          </a:xfrm>
          <a:prstGeom prst="rect">
            <a:avLst/>
          </a:prstGeom>
          <a:solidFill>
            <a:srgbClr val="E6E6E6"/>
          </a:solidFill>
          <a:ln w="12700">
            <a:miter lim="400000"/>
          </a:ln>
          <a:effectLst>
            <a:outerShdw blurRad="50800" dist="38100" dir="2700000" rotWithShape="0">
              <a:srgbClr val="000000">
                <a:alpha val="40000"/>
              </a:srgbClr>
            </a:outerShdw>
          </a:effectLst>
        </p:spPr>
        <p:txBody>
          <a:bodyPr lIns="45719" rIns="45719"/>
          <a:lstStyle/>
          <a:p>
            <a:pPr>
              <a:defRPr>
                <a:solidFill>
                  <a:srgbClr val="1C344D"/>
                </a:solidFill>
              </a:defRPr>
            </a:pPr>
            <a:endParaRPr/>
          </a:p>
        </p:txBody>
      </p:sp>
      <p:sp>
        <p:nvSpPr>
          <p:cNvPr id="900" name="Rectangle 9"/>
          <p:cNvSpPr/>
          <p:nvPr/>
        </p:nvSpPr>
        <p:spPr>
          <a:xfrm flipV="1">
            <a:off x="3232600" y="1094660"/>
            <a:ext cx="2601528" cy="4868251"/>
          </a:xfrm>
          <a:prstGeom prst="rect">
            <a:avLst/>
          </a:prstGeom>
          <a:solidFill>
            <a:srgbClr val="E6E6E6"/>
          </a:solidFill>
          <a:ln w="12700">
            <a:miter lim="400000"/>
          </a:ln>
          <a:effectLst>
            <a:outerShdw blurRad="50800" dist="38100" dir="2700000" rotWithShape="0">
              <a:srgbClr val="000000">
                <a:alpha val="40000"/>
              </a:srgbClr>
            </a:outerShdw>
          </a:effectLst>
        </p:spPr>
        <p:txBody>
          <a:bodyPr lIns="45719" rIns="45719"/>
          <a:lstStyle/>
          <a:p>
            <a:pPr>
              <a:defRPr>
                <a:solidFill>
                  <a:srgbClr val="1C344D"/>
                </a:solidFill>
              </a:defRPr>
            </a:pPr>
            <a:endParaRPr/>
          </a:p>
        </p:txBody>
      </p:sp>
      <p:sp>
        <p:nvSpPr>
          <p:cNvPr id="901" name="Rectangle 10"/>
          <p:cNvSpPr/>
          <p:nvPr/>
        </p:nvSpPr>
        <p:spPr>
          <a:xfrm flipV="1">
            <a:off x="6104592" y="1094657"/>
            <a:ext cx="2601528" cy="4868251"/>
          </a:xfrm>
          <a:prstGeom prst="rect">
            <a:avLst/>
          </a:prstGeom>
          <a:solidFill>
            <a:srgbClr val="E6E6E6"/>
          </a:solidFill>
          <a:ln w="12700">
            <a:miter lim="400000"/>
          </a:ln>
          <a:effectLst>
            <a:outerShdw blurRad="50800" dist="38100" dir="2700000" rotWithShape="0">
              <a:srgbClr val="000000">
                <a:alpha val="40000"/>
              </a:srgbClr>
            </a:outerShdw>
          </a:effectLst>
        </p:spPr>
        <p:txBody>
          <a:bodyPr lIns="45719" rIns="45719"/>
          <a:lstStyle/>
          <a:p>
            <a:pPr>
              <a:defRPr>
                <a:solidFill>
                  <a:srgbClr val="1C344D"/>
                </a:solidFill>
              </a:defRPr>
            </a:pPr>
            <a:endParaRPr/>
          </a:p>
        </p:txBody>
      </p:sp>
      <p:sp>
        <p:nvSpPr>
          <p:cNvPr id="902" name="Body Level One…"/>
          <p:cNvSpPr txBox="1">
            <a:spLocks noGrp="1"/>
          </p:cNvSpPr>
          <p:nvPr>
            <p:ph type="body" sz="quarter" idx="1"/>
          </p:nvPr>
        </p:nvSpPr>
        <p:spPr>
          <a:xfrm>
            <a:off x="347730" y="395396"/>
            <a:ext cx="5647524" cy="699269"/>
          </a:xfrm>
          <a:prstGeom prst="rect">
            <a:avLst/>
          </a:prstGeom>
        </p:spPr>
        <p:txBody>
          <a:bodyPr>
            <a:normAutofit/>
          </a:bodyPr>
          <a:lstStyle>
            <a:lvl1pPr marL="0" indent="0">
              <a:buSzTx/>
              <a:buFontTx/>
              <a:buNone/>
              <a:defRPr sz="3600" b="1">
                <a:solidFill>
                  <a:srgbClr val="1C344D"/>
                </a:solidFill>
                <a:latin typeface="Gill Sans MT"/>
                <a:ea typeface="Gill Sans MT"/>
                <a:cs typeface="Gill Sans MT"/>
                <a:sym typeface="Gill Sans MT"/>
              </a:defRPr>
            </a:lvl1pPr>
            <a:lvl2pPr marL="800100" indent="-342900">
              <a:buFontTx/>
              <a:defRPr sz="3600" b="1">
                <a:solidFill>
                  <a:srgbClr val="1C344D"/>
                </a:solidFill>
                <a:latin typeface="Gill Sans MT"/>
                <a:ea typeface="Gill Sans MT"/>
                <a:cs typeface="Gill Sans MT"/>
                <a:sym typeface="Gill Sans MT"/>
              </a:defRPr>
            </a:lvl2pPr>
            <a:lvl3pPr marL="1325879" indent="-411479">
              <a:buFontTx/>
              <a:defRPr sz="3600" b="1">
                <a:solidFill>
                  <a:srgbClr val="1C344D"/>
                </a:solidFill>
                <a:latin typeface="Gill Sans MT"/>
                <a:ea typeface="Gill Sans MT"/>
                <a:cs typeface="Gill Sans MT"/>
                <a:sym typeface="Gill Sans MT"/>
              </a:defRPr>
            </a:lvl3pPr>
            <a:lvl4pPr marL="1828800" indent="-457200">
              <a:buFontTx/>
              <a:defRPr sz="3600" b="1">
                <a:solidFill>
                  <a:srgbClr val="1C344D"/>
                </a:solidFill>
                <a:latin typeface="Gill Sans MT"/>
                <a:ea typeface="Gill Sans MT"/>
                <a:cs typeface="Gill Sans MT"/>
                <a:sym typeface="Gill Sans MT"/>
              </a:defRPr>
            </a:lvl4pPr>
            <a:lvl5pPr marL="2286000" indent="-457200">
              <a:buFontTx/>
              <a:defRPr sz="3600" b="1">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903" name="Text Placeholder 5"/>
          <p:cNvSpPr>
            <a:spLocks noGrp="1"/>
          </p:cNvSpPr>
          <p:nvPr>
            <p:ph type="body" sz="half" idx="21"/>
          </p:nvPr>
        </p:nvSpPr>
        <p:spPr>
          <a:xfrm>
            <a:off x="347730" y="1094663"/>
            <a:ext cx="2601530" cy="4868253"/>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904" name="Text Placeholder 5"/>
          <p:cNvSpPr>
            <a:spLocks noGrp="1"/>
          </p:cNvSpPr>
          <p:nvPr>
            <p:ph type="body" sz="half" idx="22"/>
          </p:nvPr>
        </p:nvSpPr>
        <p:spPr>
          <a:xfrm>
            <a:off x="3232599" y="1094657"/>
            <a:ext cx="2601529" cy="4868253"/>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905" name="Text Placeholder 5"/>
          <p:cNvSpPr>
            <a:spLocks noGrp="1"/>
          </p:cNvSpPr>
          <p:nvPr>
            <p:ph type="body" sz="half" idx="23"/>
          </p:nvPr>
        </p:nvSpPr>
        <p:spPr>
          <a:xfrm>
            <a:off x="6117468" y="1094655"/>
            <a:ext cx="2601529" cy="4868254"/>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9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3">
    <p:spTree>
      <p:nvGrpSpPr>
        <p:cNvPr id="1" name=""/>
        <p:cNvGrpSpPr/>
        <p:nvPr/>
      </p:nvGrpSpPr>
      <p:grpSpPr>
        <a:xfrm>
          <a:off x="0" y="0"/>
          <a:ext cx="0" cy="0"/>
          <a:chOff x="0" y="0"/>
          <a:chExt cx="0" cy="0"/>
        </a:xfrm>
      </p:grpSpPr>
      <p:sp>
        <p:nvSpPr>
          <p:cNvPr id="58" name="Rectangle 9"/>
          <p:cNvSpPr/>
          <p:nvPr/>
        </p:nvSpPr>
        <p:spPr>
          <a:xfrm>
            <a:off x="0" y="6445611"/>
            <a:ext cx="9144000" cy="412389"/>
          </a:xfrm>
          <a:prstGeom prst="rect">
            <a:avLst/>
          </a:prstGeom>
          <a:solidFill>
            <a:srgbClr val="50A5AB"/>
          </a:solidFill>
          <a:ln w="12700">
            <a:miter lim="400000"/>
          </a:ln>
        </p:spPr>
        <p:txBody>
          <a:bodyPr lIns="45719" rIns="45719" anchor="ctr"/>
          <a:lstStyle/>
          <a:p>
            <a:pPr algn="ctr">
              <a:defRPr>
                <a:solidFill>
                  <a:srgbClr val="008C99"/>
                </a:solidFill>
              </a:defRPr>
            </a:pPr>
            <a:endParaRPr/>
          </a:p>
        </p:txBody>
      </p:sp>
      <p:pic>
        <p:nvPicPr>
          <p:cNvPr id="59" name="Picture 1" descr="Picture 1"/>
          <p:cNvPicPr>
            <a:picLocks noChangeAspect="1"/>
          </p:cNvPicPr>
          <p:nvPr/>
        </p:nvPicPr>
        <p:blipFill>
          <a:blip r:embed="rId2"/>
          <a:stretch>
            <a:fillRect/>
          </a:stretch>
        </p:blipFill>
        <p:spPr>
          <a:xfrm>
            <a:off x="1" y="0"/>
            <a:ext cx="9144001" cy="6445612"/>
          </a:xfrm>
          <a:prstGeom prst="rect">
            <a:avLst/>
          </a:prstGeom>
          <a:ln w="12700">
            <a:miter lim="400000"/>
          </a:ln>
        </p:spPr>
      </p:pic>
      <p:grpSp>
        <p:nvGrpSpPr>
          <p:cNvPr id="62" name="Group 10"/>
          <p:cNvGrpSpPr/>
          <p:nvPr/>
        </p:nvGrpSpPr>
        <p:grpSpPr>
          <a:xfrm>
            <a:off x="0" y="6504699"/>
            <a:ext cx="1076585" cy="294213"/>
            <a:chOff x="0" y="0"/>
            <a:chExt cx="1076584" cy="294212"/>
          </a:xfrm>
        </p:grpSpPr>
        <p:pic>
          <p:nvPicPr>
            <p:cNvPr id="60" name="Picture 12" descr="Picture 12"/>
            <p:cNvPicPr>
              <a:picLocks noChangeAspect="1"/>
            </p:cNvPicPr>
            <p:nvPr/>
          </p:nvPicPr>
          <p:blipFill>
            <a:blip r:embed="rId3"/>
            <a:stretch>
              <a:fillRect/>
            </a:stretch>
          </p:blipFill>
          <p:spPr>
            <a:xfrm>
              <a:off x="-1" y="0"/>
              <a:ext cx="740456" cy="294213"/>
            </a:xfrm>
            <a:prstGeom prst="rect">
              <a:avLst/>
            </a:prstGeom>
            <a:ln w="12700" cap="flat">
              <a:noFill/>
              <a:miter lim="400000"/>
            </a:ln>
            <a:effectLst/>
          </p:spPr>
        </p:pic>
        <p:pic>
          <p:nvPicPr>
            <p:cNvPr id="61" name="Picture 13" descr="Picture 13"/>
            <p:cNvPicPr>
              <a:picLocks noChangeAspect="1"/>
            </p:cNvPicPr>
            <p:nvPr/>
          </p:nvPicPr>
          <p:blipFill>
            <a:blip r:embed="rId4"/>
            <a:stretch>
              <a:fillRect/>
            </a:stretch>
          </p:blipFill>
          <p:spPr>
            <a:xfrm>
              <a:off x="740454" y="39063"/>
              <a:ext cx="336131" cy="216086"/>
            </a:xfrm>
            <a:prstGeom prst="rect">
              <a:avLst/>
            </a:prstGeom>
            <a:ln w="12700" cap="flat">
              <a:noFill/>
              <a:miter lim="400000"/>
            </a:ln>
            <a:effectLst/>
          </p:spPr>
        </p:pic>
      </p:grpSp>
      <p:pic>
        <p:nvPicPr>
          <p:cNvPr id="63" name="Picture 8" descr="Picture 8"/>
          <p:cNvPicPr>
            <a:picLocks noChangeAspect="1"/>
          </p:cNvPicPr>
          <p:nvPr/>
        </p:nvPicPr>
        <p:blipFill>
          <a:blip r:embed="rId5"/>
          <a:stretch>
            <a:fillRect/>
          </a:stretch>
        </p:blipFill>
        <p:spPr>
          <a:xfrm>
            <a:off x="8065230" y="6493411"/>
            <a:ext cx="1044903" cy="355897"/>
          </a:xfrm>
          <a:prstGeom prst="rect">
            <a:avLst/>
          </a:prstGeom>
          <a:ln w="12700">
            <a:miter lim="400000"/>
          </a:ln>
        </p:spPr>
      </p:pic>
      <p:sp>
        <p:nvSpPr>
          <p:cNvPr id="64" name="Body Level One…"/>
          <p:cNvSpPr txBox="1">
            <a:spLocks noGrp="1"/>
          </p:cNvSpPr>
          <p:nvPr>
            <p:ph type="body" sz="quarter" idx="1"/>
          </p:nvPr>
        </p:nvSpPr>
        <p:spPr>
          <a:xfrm>
            <a:off x="0" y="1"/>
            <a:ext cx="9144000" cy="1073887"/>
          </a:xfrm>
          <a:prstGeom prst="rect">
            <a:avLst/>
          </a:prstGeom>
        </p:spPr>
        <p:txBody>
          <a:bodyPr anchor="ctr">
            <a:normAutofit/>
          </a:bodyPr>
          <a:lstStyle>
            <a:lvl1pPr marL="0" indent="0" algn="ctr">
              <a:buSzTx/>
              <a:buFontTx/>
              <a:buNone/>
              <a:defRPr sz="3600" b="1">
                <a:solidFill>
                  <a:srgbClr val="008C99"/>
                </a:solidFill>
                <a:latin typeface="Gill Sans MT"/>
                <a:ea typeface="Gill Sans MT"/>
                <a:cs typeface="Gill Sans MT"/>
                <a:sym typeface="Gill Sans MT"/>
              </a:defRPr>
            </a:lvl1pPr>
            <a:lvl2pPr marL="800100" indent="-342900" algn="ctr">
              <a:buFontTx/>
              <a:defRPr sz="3600" b="1">
                <a:solidFill>
                  <a:srgbClr val="008C99"/>
                </a:solidFill>
                <a:latin typeface="Gill Sans MT"/>
                <a:ea typeface="Gill Sans MT"/>
                <a:cs typeface="Gill Sans MT"/>
                <a:sym typeface="Gill Sans MT"/>
              </a:defRPr>
            </a:lvl2pPr>
            <a:lvl3pPr marL="1325879" indent="-411479" algn="ctr">
              <a:buFontTx/>
              <a:defRPr sz="3600" b="1">
                <a:solidFill>
                  <a:srgbClr val="008C99"/>
                </a:solidFill>
                <a:latin typeface="Gill Sans MT"/>
                <a:ea typeface="Gill Sans MT"/>
                <a:cs typeface="Gill Sans MT"/>
                <a:sym typeface="Gill Sans MT"/>
              </a:defRPr>
            </a:lvl3pPr>
            <a:lvl4pPr marL="1828800" indent="-457200" algn="ctr">
              <a:buFontTx/>
              <a:defRPr sz="3600" b="1">
                <a:solidFill>
                  <a:srgbClr val="008C99"/>
                </a:solidFill>
                <a:latin typeface="Gill Sans MT"/>
                <a:ea typeface="Gill Sans MT"/>
                <a:cs typeface="Gill Sans MT"/>
                <a:sym typeface="Gill Sans MT"/>
              </a:defRPr>
            </a:lvl4pPr>
            <a:lvl5pPr marL="2286000" indent="-457200" algn="ctr">
              <a:buFontTx/>
              <a:defRPr sz="3600" b="1">
                <a:solidFill>
                  <a:srgbClr val="008C99"/>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65" name="Text Placeholder 3"/>
          <p:cNvSpPr>
            <a:spLocks noGrp="1"/>
          </p:cNvSpPr>
          <p:nvPr>
            <p:ph type="body" sz="half" idx="21"/>
          </p:nvPr>
        </p:nvSpPr>
        <p:spPr>
          <a:xfrm>
            <a:off x="4720854" y="1233377"/>
            <a:ext cx="4284886" cy="5071731"/>
          </a:xfrm>
          <a:prstGeom prst="rect">
            <a:avLst/>
          </a:prstGeom>
        </p:spPr>
        <p:txBody>
          <a:bodyPr>
            <a:normAutofit/>
          </a:bodyPr>
          <a:lstStyle/>
          <a:p>
            <a:pPr>
              <a:buFontTx/>
              <a:buBlip>
                <a:blip r:embed="rId6"/>
              </a:buBlip>
              <a:defRPr>
                <a:solidFill>
                  <a:srgbClr val="50A5AB"/>
                </a:solidFill>
              </a:defRPr>
            </a:pPr>
            <a:endParaRPr/>
          </a:p>
        </p:txBody>
      </p:sp>
      <p:sp>
        <p:nvSpPr>
          <p:cNvPr id="66" name="Picture Placeholder 2"/>
          <p:cNvSpPr>
            <a:spLocks noGrp="1"/>
          </p:cNvSpPr>
          <p:nvPr>
            <p:ph type="pic" sz="half" idx="22"/>
          </p:nvPr>
        </p:nvSpPr>
        <p:spPr>
          <a:xfrm>
            <a:off x="128803" y="1233375"/>
            <a:ext cx="4476272" cy="5072174"/>
          </a:xfrm>
          <a:prstGeom prst="rect">
            <a:avLst/>
          </a:prstGeom>
        </p:spPr>
        <p:txBody>
          <a:bodyPr lIns="91439" rIns="91439"/>
          <a:lstStyle/>
          <a:p>
            <a:endParaRPr/>
          </a:p>
        </p:txBody>
      </p:sp>
      <p:sp>
        <p:nvSpPr>
          <p:cNvPr id="67" name="Straight Connector 4"/>
          <p:cNvSpPr/>
          <p:nvPr/>
        </p:nvSpPr>
        <p:spPr>
          <a:xfrm>
            <a:off x="0" y="1073888"/>
            <a:ext cx="9144000" cy="1"/>
          </a:xfrm>
          <a:prstGeom prst="line">
            <a:avLst/>
          </a:prstGeom>
          <a:ln w="6350">
            <a:solidFill>
              <a:srgbClr val="008C99"/>
            </a:solidFill>
            <a:miter/>
          </a:ln>
        </p:spPr>
        <p:txBody>
          <a:bodyPr lIns="45719" rIns="45719"/>
          <a:lstStyle/>
          <a:p>
            <a:endParaRP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4">
    <p:bg>
      <p:bgPr>
        <a:solidFill>
          <a:srgbClr val="EDEDED"/>
        </a:solidFill>
        <a:effectLst/>
      </p:bgPr>
    </p:bg>
    <p:spTree>
      <p:nvGrpSpPr>
        <p:cNvPr id="1" name=""/>
        <p:cNvGrpSpPr/>
        <p:nvPr/>
      </p:nvGrpSpPr>
      <p:grpSpPr>
        <a:xfrm>
          <a:off x="0" y="0"/>
          <a:ext cx="0" cy="0"/>
          <a:chOff x="0" y="0"/>
          <a:chExt cx="0" cy="0"/>
        </a:xfrm>
      </p:grpSpPr>
      <p:sp>
        <p:nvSpPr>
          <p:cNvPr id="913" name="Rectangle 9"/>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916" name="Group 10"/>
          <p:cNvGrpSpPr/>
          <p:nvPr/>
        </p:nvGrpSpPr>
        <p:grpSpPr>
          <a:xfrm>
            <a:off x="111397" y="6445611"/>
            <a:ext cx="1215124" cy="302919"/>
            <a:chOff x="0" y="0"/>
            <a:chExt cx="1215123" cy="302917"/>
          </a:xfrm>
        </p:grpSpPr>
        <p:pic>
          <p:nvPicPr>
            <p:cNvPr id="914" name="Picture 11" descr="Picture 11"/>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915" name="Picture 12" descr="Picture 12"/>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917" name="Freeform 6"/>
          <p:cNvSpPr/>
          <p:nvPr/>
        </p:nvSpPr>
        <p:spPr>
          <a:xfrm>
            <a:off x="5210175" y="14287"/>
            <a:ext cx="3932238" cy="62944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19071" y="0"/>
                </a:lnTo>
                <a:lnTo>
                  <a:pt x="21600" y="0"/>
                </a:lnTo>
                <a:close/>
              </a:path>
            </a:pathLst>
          </a:custGeom>
          <a:solidFill>
            <a:srgbClr val="BCF1F1"/>
          </a:solidFill>
          <a:ln w="12700">
            <a:miter lim="400000"/>
          </a:ln>
        </p:spPr>
        <p:txBody>
          <a:bodyPr lIns="45719" rIns="45719"/>
          <a:lstStyle/>
          <a:p>
            <a:pPr>
              <a:defRPr>
                <a:solidFill>
                  <a:srgbClr val="1C344D"/>
                </a:solidFill>
              </a:defRPr>
            </a:pPr>
            <a:endParaRPr/>
          </a:p>
        </p:txBody>
      </p:sp>
      <p:sp>
        <p:nvSpPr>
          <p:cNvPr id="918" name="Freeform 7"/>
          <p:cNvSpPr/>
          <p:nvPr/>
        </p:nvSpPr>
        <p:spPr>
          <a:xfrm>
            <a:off x="6780213" y="14288"/>
            <a:ext cx="2362201" cy="54340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13906" y="0"/>
                </a:lnTo>
                <a:lnTo>
                  <a:pt x="0" y="11232"/>
                </a:lnTo>
                <a:lnTo>
                  <a:pt x="21600" y="21600"/>
                </a:lnTo>
                <a:close/>
              </a:path>
            </a:pathLst>
          </a:custGeom>
          <a:solidFill>
            <a:srgbClr val="008C99"/>
          </a:solidFill>
          <a:ln w="12700">
            <a:miter lim="400000"/>
          </a:ln>
          <a:effectLst>
            <a:outerShdw blurRad="50800" dist="38100" dir="5400000" rotWithShape="0">
              <a:srgbClr val="000000">
                <a:alpha val="40000"/>
              </a:srgbClr>
            </a:outerShdw>
          </a:effectLst>
        </p:spPr>
        <p:txBody>
          <a:bodyPr lIns="45719" rIns="45719"/>
          <a:lstStyle/>
          <a:p>
            <a:pPr>
              <a:defRPr>
                <a:solidFill>
                  <a:srgbClr val="1C344D"/>
                </a:solidFill>
              </a:defRPr>
            </a:pPr>
            <a:endParaRPr/>
          </a:p>
        </p:txBody>
      </p:sp>
      <p:sp>
        <p:nvSpPr>
          <p:cNvPr id="919" name="Freeform 8"/>
          <p:cNvSpPr/>
          <p:nvPr/>
        </p:nvSpPr>
        <p:spPr>
          <a:xfrm>
            <a:off x="4835525" y="14287"/>
            <a:ext cx="4306888" cy="6294439"/>
          </a:xfrm>
          <a:custGeom>
            <a:avLst/>
            <a:gdLst/>
            <a:ahLst/>
            <a:cxnLst>
              <a:cxn ang="0">
                <a:pos x="wd2" y="hd2"/>
              </a:cxn>
              <a:cxn ang="5400000">
                <a:pos x="wd2" y="hd2"/>
              </a:cxn>
              <a:cxn ang="10800000">
                <a:pos x="wd2" y="hd2"/>
              </a:cxn>
              <a:cxn ang="16200000">
                <a:pos x="wd2" y="hd2"/>
              </a:cxn>
            </a:cxnLst>
            <a:rect l="0" t="0" r="r" b="b"/>
            <a:pathLst>
              <a:path w="21600" h="21600" extrusionOk="0">
                <a:moveTo>
                  <a:pt x="17006" y="0"/>
                </a:moveTo>
                <a:lnTo>
                  <a:pt x="21600" y="0"/>
                </a:lnTo>
                <a:lnTo>
                  <a:pt x="4634" y="21600"/>
                </a:lnTo>
                <a:lnTo>
                  <a:pt x="0" y="21600"/>
                </a:lnTo>
                <a:lnTo>
                  <a:pt x="17006" y="0"/>
                </a:lnTo>
                <a:close/>
              </a:path>
            </a:pathLst>
          </a:custGeom>
          <a:solidFill>
            <a:srgbClr val="50A5AB"/>
          </a:solidFill>
          <a:ln w="12700">
            <a:miter lim="400000"/>
          </a:ln>
          <a:effectLst>
            <a:outerShdw blurRad="50800" dist="38100" rotWithShape="0">
              <a:srgbClr val="000000">
                <a:alpha val="40000"/>
              </a:srgbClr>
            </a:outerShdw>
          </a:effectLst>
        </p:spPr>
        <p:txBody>
          <a:bodyPr lIns="45719" rIns="45719"/>
          <a:lstStyle/>
          <a:p>
            <a:pPr>
              <a:defRPr>
                <a:solidFill>
                  <a:srgbClr val="1C344D"/>
                </a:solidFill>
              </a:defRPr>
            </a:pPr>
            <a:endParaRPr/>
          </a:p>
        </p:txBody>
      </p:sp>
      <p:sp>
        <p:nvSpPr>
          <p:cNvPr id="920" name="Freeform 9"/>
          <p:cNvSpPr/>
          <p:nvPr/>
        </p:nvSpPr>
        <p:spPr>
          <a:xfrm>
            <a:off x="4643437" y="14287"/>
            <a:ext cx="3770314" cy="6294439"/>
          </a:xfrm>
          <a:custGeom>
            <a:avLst/>
            <a:gdLst/>
            <a:ahLst/>
            <a:cxnLst>
              <a:cxn ang="0">
                <a:pos x="wd2" y="hd2"/>
              </a:cxn>
              <a:cxn ang="5400000">
                <a:pos x="wd2" y="hd2"/>
              </a:cxn>
              <a:cxn ang="10800000">
                <a:pos x="wd2" y="hd2"/>
              </a:cxn>
              <a:cxn ang="16200000">
                <a:pos x="wd2" y="hd2"/>
              </a:cxn>
            </a:cxnLst>
            <a:rect l="0" t="0" r="r" b="b"/>
            <a:pathLst>
              <a:path w="21600" h="21600" extrusionOk="0">
                <a:moveTo>
                  <a:pt x="19426" y="0"/>
                </a:moveTo>
                <a:lnTo>
                  <a:pt x="21600" y="0"/>
                </a:lnTo>
                <a:lnTo>
                  <a:pt x="2228" y="21600"/>
                </a:lnTo>
                <a:lnTo>
                  <a:pt x="0" y="21600"/>
                </a:lnTo>
                <a:lnTo>
                  <a:pt x="19426" y="0"/>
                </a:lnTo>
                <a:close/>
              </a:path>
            </a:pathLst>
          </a:custGeom>
          <a:solidFill>
            <a:srgbClr val="EDEDED"/>
          </a:solidFill>
          <a:ln w="12700">
            <a:miter lim="400000"/>
          </a:ln>
          <a:effectLst>
            <a:outerShdw blurRad="50800" dist="38100" rotWithShape="0">
              <a:srgbClr val="000000">
                <a:alpha val="40000"/>
              </a:srgbClr>
            </a:outerShdw>
          </a:effectLst>
        </p:spPr>
        <p:txBody>
          <a:bodyPr lIns="45719" rIns="45719"/>
          <a:lstStyle/>
          <a:p>
            <a:pPr>
              <a:defRPr>
                <a:solidFill>
                  <a:srgbClr val="1C344D"/>
                </a:solidFill>
              </a:defRPr>
            </a:pPr>
            <a:endParaRPr/>
          </a:p>
        </p:txBody>
      </p:sp>
      <p:sp>
        <p:nvSpPr>
          <p:cNvPr id="921" name="Body Level One…"/>
          <p:cNvSpPr txBox="1">
            <a:spLocks noGrp="1"/>
          </p:cNvSpPr>
          <p:nvPr>
            <p:ph type="body" sz="quarter" idx="1"/>
          </p:nvPr>
        </p:nvSpPr>
        <p:spPr>
          <a:xfrm>
            <a:off x="347730" y="395396"/>
            <a:ext cx="5647524" cy="699269"/>
          </a:xfrm>
          <a:prstGeom prst="rect">
            <a:avLst/>
          </a:prstGeom>
        </p:spPr>
        <p:txBody>
          <a:bodyPr>
            <a:normAutofit/>
          </a:bodyPr>
          <a:lstStyle>
            <a:lvl1pPr marL="0" indent="0">
              <a:buSzTx/>
              <a:buFontTx/>
              <a:buNone/>
              <a:defRPr sz="3600" b="1">
                <a:solidFill>
                  <a:srgbClr val="1C344D"/>
                </a:solidFill>
                <a:latin typeface="Gill Sans MT"/>
                <a:ea typeface="Gill Sans MT"/>
                <a:cs typeface="Gill Sans MT"/>
                <a:sym typeface="Gill Sans MT"/>
              </a:defRPr>
            </a:lvl1pPr>
            <a:lvl2pPr marL="800100" indent="-342900">
              <a:buFontTx/>
              <a:defRPr sz="3600" b="1">
                <a:solidFill>
                  <a:srgbClr val="1C344D"/>
                </a:solidFill>
                <a:latin typeface="Gill Sans MT"/>
                <a:ea typeface="Gill Sans MT"/>
                <a:cs typeface="Gill Sans MT"/>
                <a:sym typeface="Gill Sans MT"/>
              </a:defRPr>
            </a:lvl2pPr>
            <a:lvl3pPr marL="1325879" indent="-411479">
              <a:buFontTx/>
              <a:defRPr sz="3600" b="1">
                <a:solidFill>
                  <a:srgbClr val="1C344D"/>
                </a:solidFill>
                <a:latin typeface="Gill Sans MT"/>
                <a:ea typeface="Gill Sans MT"/>
                <a:cs typeface="Gill Sans MT"/>
                <a:sym typeface="Gill Sans MT"/>
              </a:defRPr>
            </a:lvl3pPr>
            <a:lvl4pPr marL="1828800" indent="-457200">
              <a:buFontTx/>
              <a:defRPr sz="3600" b="1">
                <a:solidFill>
                  <a:srgbClr val="1C344D"/>
                </a:solidFill>
                <a:latin typeface="Gill Sans MT"/>
                <a:ea typeface="Gill Sans MT"/>
                <a:cs typeface="Gill Sans MT"/>
                <a:sym typeface="Gill Sans MT"/>
              </a:defRPr>
            </a:lvl4pPr>
            <a:lvl5pPr marL="2286000" indent="-457200">
              <a:buFontTx/>
              <a:defRPr sz="3600" b="1">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922" name="Text Placeholder 5"/>
          <p:cNvSpPr>
            <a:spLocks noGrp="1"/>
          </p:cNvSpPr>
          <p:nvPr>
            <p:ph type="body" sz="quarter" idx="21"/>
          </p:nvPr>
        </p:nvSpPr>
        <p:spPr>
          <a:xfrm>
            <a:off x="347729" y="1114986"/>
            <a:ext cx="5647525" cy="406050"/>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923" name="Text Placeholder 5"/>
          <p:cNvSpPr>
            <a:spLocks noGrp="1"/>
          </p:cNvSpPr>
          <p:nvPr>
            <p:ph type="body" sz="half" idx="22"/>
          </p:nvPr>
        </p:nvSpPr>
        <p:spPr>
          <a:xfrm>
            <a:off x="347731" y="1541356"/>
            <a:ext cx="5647522" cy="2480830"/>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9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5">
    <p:bg>
      <p:bgPr>
        <a:solidFill>
          <a:srgbClr val="EDEDED"/>
        </a:solidFill>
        <a:effectLst/>
      </p:bgPr>
    </p:bg>
    <p:spTree>
      <p:nvGrpSpPr>
        <p:cNvPr id="1" name=""/>
        <p:cNvGrpSpPr/>
        <p:nvPr/>
      </p:nvGrpSpPr>
      <p:grpSpPr>
        <a:xfrm>
          <a:off x="0" y="0"/>
          <a:ext cx="0" cy="0"/>
          <a:chOff x="0" y="0"/>
          <a:chExt cx="0" cy="0"/>
        </a:xfrm>
      </p:grpSpPr>
      <p:sp>
        <p:nvSpPr>
          <p:cNvPr id="931" name="Rectangle 9"/>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934" name="Group 10"/>
          <p:cNvGrpSpPr/>
          <p:nvPr/>
        </p:nvGrpSpPr>
        <p:grpSpPr>
          <a:xfrm>
            <a:off x="111397" y="6445611"/>
            <a:ext cx="1215124" cy="302919"/>
            <a:chOff x="0" y="0"/>
            <a:chExt cx="1215123" cy="302917"/>
          </a:xfrm>
        </p:grpSpPr>
        <p:pic>
          <p:nvPicPr>
            <p:cNvPr id="932" name="Picture 11" descr="Picture 11"/>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933" name="Picture 12" descr="Picture 12"/>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935" name="Freeform 6"/>
          <p:cNvSpPr/>
          <p:nvPr/>
        </p:nvSpPr>
        <p:spPr>
          <a:xfrm>
            <a:off x="1587" y="4762"/>
            <a:ext cx="3394076" cy="63182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0" y="0"/>
                </a:lnTo>
                <a:close/>
              </a:path>
            </a:pathLst>
          </a:custGeom>
          <a:solidFill>
            <a:srgbClr val="50A5AB"/>
          </a:solidFill>
          <a:ln w="12700">
            <a:miter lim="400000"/>
          </a:ln>
        </p:spPr>
        <p:txBody>
          <a:bodyPr lIns="45719" rIns="45719"/>
          <a:lstStyle/>
          <a:p>
            <a:pPr>
              <a:defRPr>
                <a:solidFill>
                  <a:srgbClr val="1C344D"/>
                </a:solidFill>
              </a:defRPr>
            </a:pPr>
            <a:endParaRPr/>
          </a:p>
        </p:txBody>
      </p:sp>
      <p:sp>
        <p:nvSpPr>
          <p:cNvPr id="936" name="Freeform 7"/>
          <p:cNvSpPr/>
          <p:nvPr/>
        </p:nvSpPr>
        <p:spPr>
          <a:xfrm>
            <a:off x="1587" y="2082800"/>
            <a:ext cx="2278065" cy="42402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0" y="0"/>
                </a:lnTo>
                <a:close/>
              </a:path>
            </a:pathLst>
          </a:custGeom>
          <a:solidFill>
            <a:srgbClr val="BCF1F1"/>
          </a:solidFill>
          <a:ln w="12700">
            <a:miter lim="400000"/>
          </a:ln>
          <a:effectLst>
            <a:outerShdw blurRad="50800" dist="38100" rotWithShape="0">
              <a:srgbClr val="000000">
                <a:alpha val="40000"/>
              </a:srgbClr>
            </a:outerShdw>
          </a:effectLst>
        </p:spPr>
        <p:txBody>
          <a:bodyPr lIns="45719" rIns="45719"/>
          <a:lstStyle/>
          <a:p>
            <a:pPr>
              <a:defRPr>
                <a:solidFill>
                  <a:srgbClr val="1C344D"/>
                </a:solidFill>
              </a:defRPr>
            </a:pPr>
            <a:endParaRPr/>
          </a:p>
        </p:txBody>
      </p:sp>
      <p:sp>
        <p:nvSpPr>
          <p:cNvPr id="937" name="Freeform 8"/>
          <p:cNvSpPr/>
          <p:nvPr/>
        </p:nvSpPr>
        <p:spPr>
          <a:xfrm>
            <a:off x="1587" y="4067175"/>
            <a:ext cx="3394076" cy="22558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3881" y="0"/>
                </a:lnTo>
                <a:lnTo>
                  <a:pt x="0" y="10184"/>
                </a:lnTo>
                <a:lnTo>
                  <a:pt x="0" y="21600"/>
                </a:lnTo>
                <a:close/>
              </a:path>
            </a:pathLst>
          </a:custGeom>
          <a:solidFill>
            <a:srgbClr val="1C344D"/>
          </a:solidFill>
          <a:ln w="12700">
            <a:miter lim="400000"/>
          </a:ln>
          <a:effectLst>
            <a:outerShdw blurRad="50800" dist="38100" dir="13500000" rotWithShape="0">
              <a:srgbClr val="000000">
                <a:alpha val="40000"/>
              </a:srgbClr>
            </a:outerShdw>
          </a:effectLst>
        </p:spPr>
        <p:txBody>
          <a:bodyPr lIns="45719" rIns="45719"/>
          <a:lstStyle/>
          <a:p>
            <a:pPr>
              <a:defRPr>
                <a:solidFill>
                  <a:srgbClr val="1C344D"/>
                </a:solidFill>
              </a:defRPr>
            </a:pPr>
            <a:endParaRPr/>
          </a:p>
        </p:txBody>
      </p:sp>
      <p:sp>
        <p:nvSpPr>
          <p:cNvPr id="938" name="Freeform 9"/>
          <p:cNvSpPr/>
          <p:nvPr/>
        </p:nvSpPr>
        <p:spPr>
          <a:xfrm>
            <a:off x="1587" y="26987"/>
            <a:ext cx="3881439" cy="6296026"/>
          </a:xfrm>
          <a:custGeom>
            <a:avLst/>
            <a:gdLst/>
            <a:ahLst/>
            <a:cxnLst>
              <a:cxn ang="0">
                <a:pos x="wd2" y="hd2"/>
              </a:cxn>
              <a:cxn ang="5400000">
                <a:pos x="wd2" y="hd2"/>
              </a:cxn>
              <a:cxn ang="10800000">
                <a:pos x="wd2" y="hd2"/>
              </a:cxn>
              <a:cxn ang="16200000">
                <a:pos x="wd2" y="hd2"/>
              </a:cxn>
            </a:cxnLst>
            <a:rect l="0" t="0" r="r" b="b"/>
            <a:pathLst>
              <a:path w="21600" h="21600" extrusionOk="0">
                <a:moveTo>
                  <a:pt x="18888" y="21600"/>
                </a:moveTo>
                <a:lnTo>
                  <a:pt x="0" y="0"/>
                </a:lnTo>
                <a:lnTo>
                  <a:pt x="2597" y="0"/>
                </a:lnTo>
                <a:lnTo>
                  <a:pt x="21600" y="21600"/>
                </a:lnTo>
                <a:lnTo>
                  <a:pt x="18888" y="21600"/>
                </a:lnTo>
                <a:close/>
              </a:path>
            </a:pathLst>
          </a:custGeom>
          <a:solidFill>
            <a:srgbClr val="EDEDED"/>
          </a:solidFill>
          <a:ln w="12700">
            <a:miter lim="400000"/>
          </a:ln>
          <a:effectLst>
            <a:outerShdw blurRad="50800" dist="38100" dir="10800000" rotWithShape="0">
              <a:srgbClr val="000000">
                <a:alpha val="40000"/>
              </a:srgbClr>
            </a:outerShdw>
          </a:effectLst>
        </p:spPr>
        <p:txBody>
          <a:bodyPr lIns="45719" rIns="45719"/>
          <a:lstStyle/>
          <a:p>
            <a:pPr>
              <a:defRPr>
                <a:solidFill>
                  <a:srgbClr val="1C344D"/>
                </a:solidFill>
              </a:defRPr>
            </a:pPr>
            <a:endParaRPr/>
          </a:p>
        </p:txBody>
      </p:sp>
      <p:sp>
        <p:nvSpPr>
          <p:cNvPr id="939" name="Body Level One…"/>
          <p:cNvSpPr txBox="1">
            <a:spLocks noGrp="1"/>
          </p:cNvSpPr>
          <p:nvPr>
            <p:ph type="body" sz="quarter" idx="1"/>
          </p:nvPr>
        </p:nvSpPr>
        <p:spPr>
          <a:xfrm>
            <a:off x="1648496" y="395396"/>
            <a:ext cx="7096260" cy="699269"/>
          </a:xfrm>
          <a:prstGeom prst="rect">
            <a:avLst/>
          </a:prstGeom>
        </p:spPr>
        <p:txBody>
          <a:bodyPr>
            <a:normAutofit/>
          </a:bodyPr>
          <a:lstStyle>
            <a:lvl1pPr marL="0" indent="0">
              <a:buSzTx/>
              <a:buFontTx/>
              <a:buNone/>
              <a:defRPr sz="3600" b="1">
                <a:solidFill>
                  <a:srgbClr val="1C344D"/>
                </a:solidFill>
                <a:latin typeface="Gill Sans MT"/>
                <a:ea typeface="Gill Sans MT"/>
                <a:cs typeface="Gill Sans MT"/>
                <a:sym typeface="Gill Sans MT"/>
              </a:defRPr>
            </a:lvl1pPr>
            <a:lvl2pPr marL="800100" indent="-342900">
              <a:buFontTx/>
              <a:defRPr sz="3600" b="1">
                <a:solidFill>
                  <a:srgbClr val="1C344D"/>
                </a:solidFill>
                <a:latin typeface="Gill Sans MT"/>
                <a:ea typeface="Gill Sans MT"/>
                <a:cs typeface="Gill Sans MT"/>
                <a:sym typeface="Gill Sans MT"/>
              </a:defRPr>
            </a:lvl2pPr>
            <a:lvl3pPr marL="1325879" indent="-411479">
              <a:buFontTx/>
              <a:defRPr sz="3600" b="1">
                <a:solidFill>
                  <a:srgbClr val="1C344D"/>
                </a:solidFill>
                <a:latin typeface="Gill Sans MT"/>
                <a:ea typeface="Gill Sans MT"/>
                <a:cs typeface="Gill Sans MT"/>
                <a:sym typeface="Gill Sans MT"/>
              </a:defRPr>
            </a:lvl3pPr>
            <a:lvl4pPr marL="1828800" indent="-457200">
              <a:buFontTx/>
              <a:defRPr sz="3600" b="1">
                <a:solidFill>
                  <a:srgbClr val="1C344D"/>
                </a:solidFill>
                <a:latin typeface="Gill Sans MT"/>
                <a:ea typeface="Gill Sans MT"/>
                <a:cs typeface="Gill Sans MT"/>
                <a:sym typeface="Gill Sans MT"/>
              </a:defRPr>
            </a:lvl4pPr>
            <a:lvl5pPr marL="2286000" indent="-457200">
              <a:buFontTx/>
              <a:defRPr sz="3600" b="1">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940" name="Text Placeholder 5"/>
          <p:cNvSpPr>
            <a:spLocks noGrp="1"/>
          </p:cNvSpPr>
          <p:nvPr>
            <p:ph type="body" sz="quarter" idx="21"/>
          </p:nvPr>
        </p:nvSpPr>
        <p:spPr>
          <a:xfrm>
            <a:off x="1648496" y="1114986"/>
            <a:ext cx="7096260" cy="406050"/>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941" name="Text Placeholder 5"/>
          <p:cNvSpPr>
            <a:spLocks noGrp="1"/>
          </p:cNvSpPr>
          <p:nvPr>
            <p:ph type="body" sz="half" idx="22"/>
          </p:nvPr>
        </p:nvSpPr>
        <p:spPr>
          <a:xfrm>
            <a:off x="1648496" y="1541356"/>
            <a:ext cx="7096260" cy="2480830"/>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9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1_3">
    <p:bg>
      <p:bgPr>
        <a:solidFill>
          <a:srgbClr val="EDEDED"/>
        </a:solidFill>
        <a:effectLst/>
      </p:bgPr>
    </p:bg>
    <p:spTree>
      <p:nvGrpSpPr>
        <p:cNvPr id="1" name=""/>
        <p:cNvGrpSpPr/>
        <p:nvPr/>
      </p:nvGrpSpPr>
      <p:grpSpPr>
        <a:xfrm>
          <a:off x="0" y="0"/>
          <a:ext cx="0" cy="0"/>
          <a:chOff x="0" y="0"/>
          <a:chExt cx="0" cy="0"/>
        </a:xfrm>
      </p:grpSpPr>
      <p:sp>
        <p:nvSpPr>
          <p:cNvPr id="949" name="Rectangle 9"/>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952" name="Group 10"/>
          <p:cNvGrpSpPr/>
          <p:nvPr/>
        </p:nvGrpSpPr>
        <p:grpSpPr>
          <a:xfrm>
            <a:off x="111397" y="6445611"/>
            <a:ext cx="1215124" cy="302919"/>
            <a:chOff x="0" y="0"/>
            <a:chExt cx="1215123" cy="302917"/>
          </a:xfrm>
        </p:grpSpPr>
        <p:pic>
          <p:nvPicPr>
            <p:cNvPr id="950" name="Picture 11" descr="Picture 11"/>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951" name="Picture 12" descr="Picture 12"/>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953" name="Body Level One…"/>
          <p:cNvSpPr txBox="1">
            <a:spLocks noGrp="1"/>
          </p:cNvSpPr>
          <p:nvPr>
            <p:ph type="body" sz="quarter" idx="1"/>
          </p:nvPr>
        </p:nvSpPr>
        <p:spPr>
          <a:xfrm>
            <a:off x="347730" y="395396"/>
            <a:ext cx="8384147" cy="699269"/>
          </a:xfrm>
          <a:prstGeom prst="rect">
            <a:avLst/>
          </a:prstGeom>
        </p:spPr>
        <p:txBody>
          <a:bodyPr>
            <a:normAutofit/>
          </a:bodyPr>
          <a:lstStyle>
            <a:lvl1pPr marL="0" indent="0">
              <a:buSzTx/>
              <a:buFontTx/>
              <a:buNone/>
              <a:defRPr sz="3600" b="1">
                <a:solidFill>
                  <a:srgbClr val="1C344D"/>
                </a:solidFill>
                <a:latin typeface="Gill Sans MT"/>
                <a:ea typeface="Gill Sans MT"/>
                <a:cs typeface="Gill Sans MT"/>
                <a:sym typeface="Gill Sans MT"/>
              </a:defRPr>
            </a:lvl1pPr>
            <a:lvl2pPr marL="800100" indent="-342900">
              <a:buFontTx/>
              <a:defRPr sz="3600" b="1">
                <a:solidFill>
                  <a:srgbClr val="1C344D"/>
                </a:solidFill>
                <a:latin typeface="Gill Sans MT"/>
                <a:ea typeface="Gill Sans MT"/>
                <a:cs typeface="Gill Sans MT"/>
                <a:sym typeface="Gill Sans MT"/>
              </a:defRPr>
            </a:lvl2pPr>
            <a:lvl3pPr marL="1325879" indent="-411479">
              <a:buFontTx/>
              <a:defRPr sz="3600" b="1">
                <a:solidFill>
                  <a:srgbClr val="1C344D"/>
                </a:solidFill>
                <a:latin typeface="Gill Sans MT"/>
                <a:ea typeface="Gill Sans MT"/>
                <a:cs typeface="Gill Sans MT"/>
                <a:sym typeface="Gill Sans MT"/>
              </a:defRPr>
            </a:lvl3pPr>
            <a:lvl4pPr marL="1828800" indent="-457200">
              <a:buFontTx/>
              <a:defRPr sz="3600" b="1">
                <a:solidFill>
                  <a:srgbClr val="1C344D"/>
                </a:solidFill>
                <a:latin typeface="Gill Sans MT"/>
                <a:ea typeface="Gill Sans MT"/>
                <a:cs typeface="Gill Sans MT"/>
                <a:sym typeface="Gill Sans MT"/>
              </a:defRPr>
            </a:lvl4pPr>
            <a:lvl5pPr marL="2286000" indent="-457200">
              <a:buFontTx/>
              <a:defRPr sz="3600" b="1">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954" name="Text Placeholder 5"/>
          <p:cNvSpPr>
            <a:spLocks noGrp="1"/>
          </p:cNvSpPr>
          <p:nvPr>
            <p:ph type="body" sz="quarter" idx="21"/>
          </p:nvPr>
        </p:nvSpPr>
        <p:spPr>
          <a:xfrm>
            <a:off x="347729" y="1114986"/>
            <a:ext cx="8384148" cy="406050"/>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955" name="Text Placeholder 5"/>
          <p:cNvSpPr>
            <a:spLocks noGrp="1"/>
          </p:cNvSpPr>
          <p:nvPr>
            <p:ph type="body" sz="half" idx="22"/>
          </p:nvPr>
        </p:nvSpPr>
        <p:spPr>
          <a:xfrm>
            <a:off x="347730" y="1541356"/>
            <a:ext cx="8384145" cy="2480830"/>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9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1">
    <p:bg>
      <p:bgPr>
        <a:solidFill>
          <a:srgbClr val="EDEDED"/>
        </a:solidFill>
        <a:effectLst/>
      </p:bgPr>
    </p:bg>
    <p:spTree>
      <p:nvGrpSpPr>
        <p:cNvPr id="1" name=""/>
        <p:cNvGrpSpPr/>
        <p:nvPr/>
      </p:nvGrpSpPr>
      <p:grpSpPr>
        <a:xfrm>
          <a:off x="0" y="0"/>
          <a:ext cx="0" cy="0"/>
          <a:chOff x="0" y="0"/>
          <a:chExt cx="0" cy="0"/>
        </a:xfrm>
      </p:grpSpPr>
      <p:grpSp>
        <p:nvGrpSpPr>
          <p:cNvPr id="965" name="Group 5"/>
          <p:cNvGrpSpPr/>
          <p:nvPr/>
        </p:nvGrpSpPr>
        <p:grpSpPr>
          <a:xfrm>
            <a:off x="368654" y="362215"/>
            <a:ext cx="1866595" cy="462032"/>
            <a:chOff x="0" y="0"/>
            <a:chExt cx="1866593" cy="462031"/>
          </a:xfrm>
        </p:grpSpPr>
        <p:pic>
          <p:nvPicPr>
            <p:cNvPr id="963" name="Picture 6" descr="Picture 6"/>
            <p:cNvPicPr>
              <a:picLocks noChangeAspect="1"/>
            </p:cNvPicPr>
            <p:nvPr/>
          </p:nvPicPr>
          <p:blipFill>
            <a:blip r:embed="rId2"/>
            <a:stretch>
              <a:fillRect/>
            </a:stretch>
          </p:blipFill>
          <p:spPr>
            <a:xfrm>
              <a:off x="-1" y="0"/>
              <a:ext cx="858059" cy="462032"/>
            </a:xfrm>
            <a:prstGeom prst="rect">
              <a:avLst/>
            </a:prstGeom>
            <a:ln w="12700" cap="flat">
              <a:noFill/>
              <a:miter lim="400000"/>
            </a:ln>
            <a:effectLst/>
          </p:spPr>
        </p:pic>
        <p:pic>
          <p:nvPicPr>
            <p:cNvPr id="964" name="Picture 7" descr="Picture 7"/>
            <p:cNvPicPr>
              <a:picLocks noChangeAspect="1"/>
            </p:cNvPicPr>
            <p:nvPr/>
          </p:nvPicPr>
          <p:blipFill>
            <a:blip r:embed="rId3"/>
            <a:stretch>
              <a:fillRect/>
            </a:stretch>
          </p:blipFill>
          <p:spPr>
            <a:xfrm>
              <a:off x="988206" y="0"/>
              <a:ext cx="878388" cy="462032"/>
            </a:xfrm>
            <a:prstGeom prst="rect">
              <a:avLst/>
            </a:prstGeom>
            <a:ln w="12700" cap="flat">
              <a:noFill/>
              <a:miter lim="400000"/>
            </a:ln>
            <a:effectLst/>
          </p:spPr>
        </p:pic>
      </p:grpSp>
      <p:pic>
        <p:nvPicPr>
          <p:cNvPr id="966" name="Picture 4" descr="Picture 4"/>
          <p:cNvPicPr>
            <a:picLocks noChangeAspect="1"/>
          </p:cNvPicPr>
          <p:nvPr/>
        </p:nvPicPr>
        <p:blipFill>
          <a:blip r:embed="rId4"/>
          <a:stretch>
            <a:fillRect/>
          </a:stretch>
        </p:blipFill>
        <p:spPr>
          <a:xfrm>
            <a:off x="0" y="267"/>
            <a:ext cx="9144000" cy="6857466"/>
          </a:xfrm>
          <a:prstGeom prst="rect">
            <a:avLst/>
          </a:prstGeom>
          <a:ln w="12700">
            <a:miter lim="400000"/>
          </a:ln>
        </p:spPr>
      </p:pic>
      <p:grpSp>
        <p:nvGrpSpPr>
          <p:cNvPr id="969" name="Group 5"/>
          <p:cNvGrpSpPr/>
          <p:nvPr/>
        </p:nvGrpSpPr>
        <p:grpSpPr>
          <a:xfrm>
            <a:off x="368654" y="362215"/>
            <a:ext cx="1866595" cy="462032"/>
            <a:chOff x="0" y="0"/>
            <a:chExt cx="1866593" cy="462031"/>
          </a:xfrm>
        </p:grpSpPr>
        <p:pic>
          <p:nvPicPr>
            <p:cNvPr id="967" name="Picture 6" descr="Picture 6"/>
            <p:cNvPicPr>
              <a:picLocks noChangeAspect="1"/>
            </p:cNvPicPr>
            <p:nvPr/>
          </p:nvPicPr>
          <p:blipFill>
            <a:blip r:embed="rId2"/>
            <a:stretch>
              <a:fillRect/>
            </a:stretch>
          </p:blipFill>
          <p:spPr>
            <a:xfrm>
              <a:off x="-1" y="0"/>
              <a:ext cx="858059" cy="462032"/>
            </a:xfrm>
            <a:prstGeom prst="rect">
              <a:avLst/>
            </a:prstGeom>
            <a:ln w="12700" cap="flat">
              <a:noFill/>
              <a:miter lim="400000"/>
            </a:ln>
            <a:effectLst/>
          </p:spPr>
        </p:pic>
        <p:pic>
          <p:nvPicPr>
            <p:cNvPr id="968" name="Picture 7" descr="Picture 7"/>
            <p:cNvPicPr>
              <a:picLocks noChangeAspect="1"/>
            </p:cNvPicPr>
            <p:nvPr/>
          </p:nvPicPr>
          <p:blipFill>
            <a:blip r:embed="rId3"/>
            <a:stretch>
              <a:fillRect/>
            </a:stretch>
          </p:blipFill>
          <p:spPr>
            <a:xfrm>
              <a:off x="988206" y="0"/>
              <a:ext cx="878388" cy="462032"/>
            </a:xfrm>
            <a:prstGeom prst="rect">
              <a:avLst/>
            </a:prstGeom>
            <a:ln w="12700" cap="flat">
              <a:noFill/>
              <a:miter lim="400000"/>
            </a:ln>
            <a:effectLst/>
          </p:spPr>
        </p:pic>
      </p:grpSp>
      <p:sp>
        <p:nvSpPr>
          <p:cNvPr id="970" name="Body Level One…"/>
          <p:cNvSpPr txBox="1">
            <a:spLocks noGrp="1"/>
          </p:cNvSpPr>
          <p:nvPr>
            <p:ph type="body" sz="quarter" idx="1" hasCustomPrompt="1"/>
          </p:nvPr>
        </p:nvSpPr>
        <p:spPr>
          <a:xfrm>
            <a:off x="368654" y="2301469"/>
            <a:ext cx="3147279" cy="699269"/>
          </a:xfrm>
          <a:prstGeom prst="rect">
            <a:avLst/>
          </a:prstGeom>
        </p:spPr>
        <p:txBody>
          <a:bodyPr>
            <a:normAutofit/>
          </a:bodyPr>
          <a:lstStyle>
            <a:lvl1pPr marL="0" indent="0">
              <a:buSzTx/>
              <a:buFontTx/>
              <a:buNone/>
              <a:defRPr sz="3600" b="1">
                <a:solidFill>
                  <a:srgbClr val="1C344D"/>
                </a:solidFill>
                <a:latin typeface="Gill Sans MT"/>
                <a:ea typeface="Gill Sans MT"/>
                <a:cs typeface="Gill Sans MT"/>
                <a:sym typeface="Gill Sans MT"/>
              </a:defRPr>
            </a:lvl1pPr>
            <a:lvl2pPr marL="800100" indent="-342900">
              <a:buFontTx/>
              <a:defRPr sz="3600" b="1">
                <a:solidFill>
                  <a:srgbClr val="1C344D"/>
                </a:solidFill>
                <a:latin typeface="Gill Sans MT"/>
                <a:ea typeface="Gill Sans MT"/>
                <a:cs typeface="Gill Sans MT"/>
                <a:sym typeface="Gill Sans MT"/>
              </a:defRPr>
            </a:lvl2pPr>
            <a:lvl3pPr marL="1325879" indent="-411479">
              <a:buFontTx/>
              <a:defRPr sz="3600" b="1">
                <a:solidFill>
                  <a:srgbClr val="1C344D"/>
                </a:solidFill>
                <a:latin typeface="Gill Sans MT"/>
                <a:ea typeface="Gill Sans MT"/>
                <a:cs typeface="Gill Sans MT"/>
                <a:sym typeface="Gill Sans MT"/>
              </a:defRPr>
            </a:lvl3pPr>
            <a:lvl4pPr marL="1828800" indent="-457200">
              <a:buFontTx/>
              <a:defRPr sz="3600" b="1">
                <a:solidFill>
                  <a:srgbClr val="1C344D"/>
                </a:solidFill>
                <a:latin typeface="Gill Sans MT"/>
                <a:ea typeface="Gill Sans MT"/>
                <a:cs typeface="Gill Sans MT"/>
                <a:sym typeface="Gill Sans MT"/>
              </a:defRPr>
            </a:lvl4pPr>
            <a:lvl5pPr marL="2286000" indent="-457200">
              <a:buFontTx/>
              <a:defRPr sz="3600" b="1">
                <a:solidFill>
                  <a:srgbClr val="1C344D"/>
                </a:solidFill>
                <a:latin typeface="Gill Sans MT"/>
                <a:ea typeface="Gill Sans MT"/>
                <a:cs typeface="Gill Sans MT"/>
                <a:sym typeface="Gill Sans MT"/>
              </a:defRPr>
            </a:lvl5pPr>
          </a:lstStyle>
          <a:p>
            <a:r>
              <a:t>Thank You</a:t>
            </a:r>
          </a:p>
          <a:p>
            <a:pPr lvl="1"/>
            <a:endParaRPr/>
          </a:p>
          <a:p>
            <a:pPr lvl="2"/>
            <a:endParaRPr/>
          </a:p>
          <a:p>
            <a:pPr lvl="3"/>
            <a:endParaRPr/>
          </a:p>
          <a:p>
            <a:pPr lvl="4"/>
            <a:endParaRPr/>
          </a:p>
        </p:txBody>
      </p:sp>
      <p:sp>
        <p:nvSpPr>
          <p:cNvPr id="971" name="Text Placeholder 5"/>
          <p:cNvSpPr>
            <a:spLocks noGrp="1"/>
          </p:cNvSpPr>
          <p:nvPr>
            <p:ph type="body" sz="half" idx="21"/>
          </p:nvPr>
        </p:nvSpPr>
        <p:spPr>
          <a:xfrm>
            <a:off x="368655" y="3000737"/>
            <a:ext cx="4151831" cy="3309911"/>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9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2">
    <p:bg>
      <p:bgPr>
        <a:solidFill>
          <a:srgbClr val="EDEDED"/>
        </a:solidFill>
        <a:effectLst/>
      </p:bgPr>
    </p:bg>
    <p:spTree>
      <p:nvGrpSpPr>
        <p:cNvPr id="1" name=""/>
        <p:cNvGrpSpPr/>
        <p:nvPr/>
      </p:nvGrpSpPr>
      <p:grpSpPr>
        <a:xfrm>
          <a:off x="0" y="0"/>
          <a:ext cx="0" cy="0"/>
          <a:chOff x="0" y="0"/>
          <a:chExt cx="0" cy="0"/>
        </a:xfrm>
      </p:grpSpPr>
      <p:grpSp>
        <p:nvGrpSpPr>
          <p:cNvPr id="981" name="Group 5"/>
          <p:cNvGrpSpPr/>
          <p:nvPr/>
        </p:nvGrpSpPr>
        <p:grpSpPr>
          <a:xfrm>
            <a:off x="368654" y="362215"/>
            <a:ext cx="1866595" cy="462032"/>
            <a:chOff x="0" y="0"/>
            <a:chExt cx="1866593" cy="462031"/>
          </a:xfrm>
        </p:grpSpPr>
        <p:pic>
          <p:nvPicPr>
            <p:cNvPr id="979" name="Picture 6" descr="Picture 6"/>
            <p:cNvPicPr>
              <a:picLocks noChangeAspect="1"/>
            </p:cNvPicPr>
            <p:nvPr/>
          </p:nvPicPr>
          <p:blipFill>
            <a:blip r:embed="rId2"/>
            <a:stretch>
              <a:fillRect/>
            </a:stretch>
          </p:blipFill>
          <p:spPr>
            <a:xfrm>
              <a:off x="-1" y="0"/>
              <a:ext cx="858059" cy="462032"/>
            </a:xfrm>
            <a:prstGeom prst="rect">
              <a:avLst/>
            </a:prstGeom>
            <a:ln w="12700" cap="flat">
              <a:noFill/>
              <a:miter lim="400000"/>
            </a:ln>
            <a:effectLst/>
          </p:spPr>
        </p:pic>
        <p:pic>
          <p:nvPicPr>
            <p:cNvPr id="980" name="Picture 7" descr="Picture 7"/>
            <p:cNvPicPr>
              <a:picLocks noChangeAspect="1"/>
            </p:cNvPicPr>
            <p:nvPr/>
          </p:nvPicPr>
          <p:blipFill>
            <a:blip r:embed="rId3"/>
            <a:stretch>
              <a:fillRect/>
            </a:stretch>
          </p:blipFill>
          <p:spPr>
            <a:xfrm>
              <a:off x="988206" y="0"/>
              <a:ext cx="878388" cy="462032"/>
            </a:xfrm>
            <a:prstGeom prst="rect">
              <a:avLst/>
            </a:prstGeom>
            <a:ln w="12700" cap="flat">
              <a:noFill/>
              <a:miter lim="400000"/>
            </a:ln>
            <a:effectLst/>
          </p:spPr>
        </p:pic>
      </p:grpSp>
      <p:sp>
        <p:nvSpPr>
          <p:cNvPr id="982" name="Rectangle 2"/>
          <p:cNvSpPr/>
          <p:nvPr/>
        </p:nvSpPr>
        <p:spPr>
          <a:xfrm>
            <a:off x="0" y="0"/>
            <a:ext cx="9144000" cy="6858000"/>
          </a:xfrm>
          <a:prstGeom prst="rect">
            <a:avLst/>
          </a:prstGeom>
          <a:solidFill>
            <a:srgbClr val="1C344D"/>
          </a:solidFill>
          <a:ln w="12700">
            <a:miter lim="400000"/>
          </a:ln>
        </p:spPr>
        <p:txBody>
          <a:bodyPr lIns="45719" rIns="45719" anchor="ctr"/>
          <a:lstStyle/>
          <a:p>
            <a:pPr algn="ctr">
              <a:defRPr sz="1200">
                <a:solidFill>
                  <a:srgbClr val="FFFFFF"/>
                </a:solidFill>
              </a:defRPr>
            </a:pPr>
            <a:endParaRPr/>
          </a:p>
        </p:txBody>
      </p:sp>
      <p:sp>
        <p:nvSpPr>
          <p:cNvPr id="983" name="Rectangle 1"/>
          <p:cNvSpPr/>
          <p:nvPr/>
        </p:nvSpPr>
        <p:spPr>
          <a:xfrm>
            <a:off x="0" y="0"/>
            <a:ext cx="9144000" cy="6858000"/>
          </a:xfrm>
          <a:prstGeom prst="rect">
            <a:avLst/>
          </a:prstGeom>
          <a:blipFill>
            <a:blip r:embed="rId4"/>
            <a:stretch>
              <a:fillRect/>
            </a:stretch>
          </a:blipFill>
          <a:ln w="12700">
            <a:miter lim="400000"/>
          </a:ln>
        </p:spPr>
        <p:txBody>
          <a:bodyPr lIns="45719" rIns="45719" anchor="ctr"/>
          <a:lstStyle/>
          <a:p>
            <a:pPr algn="ctr">
              <a:defRPr>
                <a:solidFill>
                  <a:srgbClr val="FFFFFF"/>
                </a:solidFill>
              </a:defRPr>
            </a:pPr>
            <a:endParaRPr/>
          </a:p>
        </p:txBody>
      </p:sp>
      <p:grpSp>
        <p:nvGrpSpPr>
          <p:cNvPr id="986" name="Group 10"/>
          <p:cNvGrpSpPr/>
          <p:nvPr/>
        </p:nvGrpSpPr>
        <p:grpSpPr>
          <a:xfrm>
            <a:off x="381856" y="362215"/>
            <a:ext cx="1853392" cy="462032"/>
            <a:chOff x="0" y="0"/>
            <a:chExt cx="1853391" cy="462031"/>
          </a:xfrm>
        </p:grpSpPr>
        <p:pic>
          <p:nvPicPr>
            <p:cNvPr id="984" name="Picture 11" descr="Picture 11"/>
            <p:cNvPicPr>
              <a:picLocks noChangeAspect="1"/>
            </p:cNvPicPr>
            <p:nvPr/>
          </p:nvPicPr>
          <p:blipFill>
            <a:blip r:embed="rId5"/>
            <a:stretch>
              <a:fillRect/>
            </a:stretch>
          </p:blipFill>
          <p:spPr>
            <a:xfrm>
              <a:off x="-1" y="0"/>
              <a:ext cx="831656" cy="462032"/>
            </a:xfrm>
            <a:prstGeom prst="rect">
              <a:avLst/>
            </a:prstGeom>
            <a:ln w="12700" cap="flat">
              <a:noFill/>
              <a:miter lim="400000"/>
            </a:ln>
            <a:effectLst/>
          </p:spPr>
        </p:pic>
        <p:pic>
          <p:nvPicPr>
            <p:cNvPr id="985" name="Picture 12" descr="Picture 12"/>
            <p:cNvPicPr>
              <a:picLocks noChangeAspect="1"/>
            </p:cNvPicPr>
            <p:nvPr/>
          </p:nvPicPr>
          <p:blipFill>
            <a:blip r:embed="rId3"/>
            <a:stretch>
              <a:fillRect/>
            </a:stretch>
          </p:blipFill>
          <p:spPr>
            <a:xfrm>
              <a:off x="975005" y="0"/>
              <a:ext cx="878387" cy="462032"/>
            </a:xfrm>
            <a:prstGeom prst="rect">
              <a:avLst/>
            </a:prstGeom>
            <a:ln w="12700" cap="flat">
              <a:noFill/>
              <a:miter lim="400000"/>
            </a:ln>
            <a:effectLst/>
          </p:spPr>
        </p:pic>
      </p:grpSp>
      <p:sp>
        <p:nvSpPr>
          <p:cNvPr id="987" name="Body Level One…"/>
          <p:cNvSpPr txBox="1">
            <a:spLocks noGrp="1"/>
          </p:cNvSpPr>
          <p:nvPr>
            <p:ph type="body" sz="quarter" idx="1" hasCustomPrompt="1"/>
          </p:nvPr>
        </p:nvSpPr>
        <p:spPr>
          <a:xfrm>
            <a:off x="347730" y="2389945"/>
            <a:ext cx="8384147" cy="699269"/>
          </a:xfrm>
          <a:prstGeom prst="rect">
            <a:avLst/>
          </a:prstGeom>
        </p:spPr>
        <p:txBody>
          <a:bodyPr>
            <a:normAutofit/>
          </a:bodyPr>
          <a:lstStyle>
            <a:lvl1pPr marL="0" indent="0" algn="ctr">
              <a:buSzTx/>
              <a:buFontTx/>
              <a:buNone/>
              <a:defRPr sz="3600" b="1">
                <a:solidFill>
                  <a:srgbClr val="FFFFFF"/>
                </a:solidFill>
                <a:latin typeface="Gill Sans MT"/>
                <a:ea typeface="Gill Sans MT"/>
                <a:cs typeface="Gill Sans MT"/>
                <a:sym typeface="Gill Sans MT"/>
              </a:defRPr>
            </a:lvl1pPr>
            <a:lvl2pPr marL="800100" indent="-342900" algn="ctr">
              <a:buFontTx/>
              <a:defRPr sz="3600" b="1">
                <a:solidFill>
                  <a:srgbClr val="FFFFFF"/>
                </a:solidFill>
                <a:latin typeface="Gill Sans MT"/>
                <a:ea typeface="Gill Sans MT"/>
                <a:cs typeface="Gill Sans MT"/>
                <a:sym typeface="Gill Sans MT"/>
              </a:defRPr>
            </a:lvl2pPr>
            <a:lvl3pPr marL="1325879" indent="-411479" algn="ctr">
              <a:buFontTx/>
              <a:defRPr sz="3600" b="1">
                <a:solidFill>
                  <a:srgbClr val="FFFFFF"/>
                </a:solidFill>
                <a:latin typeface="Gill Sans MT"/>
                <a:ea typeface="Gill Sans MT"/>
                <a:cs typeface="Gill Sans MT"/>
                <a:sym typeface="Gill Sans MT"/>
              </a:defRPr>
            </a:lvl3pPr>
            <a:lvl4pPr marL="1828800" indent="-457200" algn="ctr">
              <a:buFontTx/>
              <a:defRPr sz="3600" b="1">
                <a:solidFill>
                  <a:srgbClr val="FFFFFF"/>
                </a:solidFill>
                <a:latin typeface="Gill Sans MT"/>
                <a:ea typeface="Gill Sans MT"/>
                <a:cs typeface="Gill Sans MT"/>
                <a:sym typeface="Gill Sans MT"/>
              </a:defRPr>
            </a:lvl4pPr>
            <a:lvl5pPr marL="2286000" indent="-457200" algn="ctr">
              <a:buFontTx/>
              <a:defRPr sz="3600" b="1">
                <a:solidFill>
                  <a:srgbClr val="FFFFFF"/>
                </a:solidFill>
                <a:latin typeface="Gill Sans MT"/>
                <a:ea typeface="Gill Sans MT"/>
                <a:cs typeface="Gill Sans MT"/>
                <a:sym typeface="Gill Sans MT"/>
              </a:defRPr>
            </a:lvl5pPr>
          </a:lstStyle>
          <a:p>
            <a:r>
              <a:t>Thank You</a:t>
            </a:r>
          </a:p>
          <a:p>
            <a:pPr lvl="1"/>
            <a:endParaRPr/>
          </a:p>
          <a:p>
            <a:pPr lvl="2"/>
            <a:endParaRPr/>
          </a:p>
          <a:p>
            <a:pPr lvl="3"/>
            <a:endParaRPr/>
          </a:p>
          <a:p>
            <a:pPr lvl="4"/>
            <a:endParaRPr/>
          </a:p>
        </p:txBody>
      </p:sp>
      <p:sp>
        <p:nvSpPr>
          <p:cNvPr id="988" name="Text Placeholder 5"/>
          <p:cNvSpPr>
            <a:spLocks noGrp="1"/>
          </p:cNvSpPr>
          <p:nvPr>
            <p:ph type="body" sz="quarter" idx="21"/>
          </p:nvPr>
        </p:nvSpPr>
        <p:spPr>
          <a:xfrm>
            <a:off x="347730" y="3110901"/>
            <a:ext cx="8384145" cy="739882"/>
          </a:xfrm>
          <a:prstGeom prst="rect">
            <a:avLst/>
          </a:prstGeom>
        </p:spPr>
        <p:txBody>
          <a:bodyPr>
            <a:normAutofit/>
          </a:bodyPr>
          <a:lstStyle/>
          <a:p>
            <a:pPr marL="0" indent="0">
              <a:lnSpc>
                <a:spcPct val="100000"/>
              </a:lnSpc>
              <a:spcBef>
                <a:spcPts val="0"/>
              </a:spcBef>
              <a:buSzTx/>
              <a:buFontTx/>
              <a:buNone/>
              <a:defRPr sz="2000">
                <a:solidFill>
                  <a:srgbClr val="FFFFFF"/>
                </a:solidFill>
                <a:latin typeface="Gill Sans MT"/>
                <a:ea typeface="Gill Sans MT"/>
                <a:cs typeface="Gill Sans MT"/>
                <a:sym typeface="Gill Sans MT"/>
              </a:defRPr>
            </a:pPr>
            <a:endParaRPr/>
          </a:p>
        </p:txBody>
      </p:sp>
      <p:sp>
        <p:nvSpPr>
          <p:cNvPr id="9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3">
    <p:bg>
      <p:bgPr>
        <a:solidFill>
          <a:srgbClr val="EDEDED"/>
        </a:solidFill>
        <a:effectLst/>
      </p:bgPr>
    </p:bg>
    <p:spTree>
      <p:nvGrpSpPr>
        <p:cNvPr id="1" name=""/>
        <p:cNvGrpSpPr/>
        <p:nvPr/>
      </p:nvGrpSpPr>
      <p:grpSpPr>
        <a:xfrm>
          <a:off x="0" y="0"/>
          <a:ext cx="0" cy="0"/>
          <a:chOff x="0" y="0"/>
          <a:chExt cx="0" cy="0"/>
        </a:xfrm>
      </p:grpSpPr>
      <p:grpSp>
        <p:nvGrpSpPr>
          <p:cNvPr id="998" name="Group 5"/>
          <p:cNvGrpSpPr/>
          <p:nvPr/>
        </p:nvGrpSpPr>
        <p:grpSpPr>
          <a:xfrm>
            <a:off x="368654" y="362215"/>
            <a:ext cx="1866595" cy="462032"/>
            <a:chOff x="0" y="0"/>
            <a:chExt cx="1866593" cy="462031"/>
          </a:xfrm>
        </p:grpSpPr>
        <p:pic>
          <p:nvPicPr>
            <p:cNvPr id="996" name="Picture 6" descr="Picture 6"/>
            <p:cNvPicPr>
              <a:picLocks noChangeAspect="1"/>
            </p:cNvPicPr>
            <p:nvPr/>
          </p:nvPicPr>
          <p:blipFill>
            <a:blip r:embed="rId2"/>
            <a:stretch>
              <a:fillRect/>
            </a:stretch>
          </p:blipFill>
          <p:spPr>
            <a:xfrm>
              <a:off x="-1" y="0"/>
              <a:ext cx="858059" cy="462032"/>
            </a:xfrm>
            <a:prstGeom prst="rect">
              <a:avLst/>
            </a:prstGeom>
            <a:ln w="12700" cap="flat">
              <a:noFill/>
              <a:miter lim="400000"/>
            </a:ln>
            <a:effectLst/>
          </p:spPr>
        </p:pic>
        <p:pic>
          <p:nvPicPr>
            <p:cNvPr id="997" name="Picture 7" descr="Picture 7"/>
            <p:cNvPicPr>
              <a:picLocks noChangeAspect="1"/>
            </p:cNvPicPr>
            <p:nvPr/>
          </p:nvPicPr>
          <p:blipFill>
            <a:blip r:embed="rId3"/>
            <a:stretch>
              <a:fillRect/>
            </a:stretch>
          </p:blipFill>
          <p:spPr>
            <a:xfrm>
              <a:off x="988206" y="0"/>
              <a:ext cx="878388" cy="462032"/>
            </a:xfrm>
            <a:prstGeom prst="rect">
              <a:avLst/>
            </a:prstGeom>
            <a:ln w="12700" cap="flat">
              <a:noFill/>
              <a:miter lim="400000"/>
            </a:ln>
            <a:effectLst/>
          </p:spPr>
        </p:pic>
      </p:grpSp>
      <p:sp>
        <p:nvSpPr>
          <p:cNvPr id="999" name="Rectangle 1"/>
          <p:cNvSpPr/>
          <p:nvPr/>
        </p:nvSpPr>
        <p:spPr>
          <a:xfrm>
            <a:off x="0" y="0"/>
            <a:ext cx="9144000" cy="6858000"/>
          </a:xfrm>
          <a:prstGeom prst="rect">
            <a:avLst/>
          </a:prstGeom>
          <a:solidFill>
            <a:srgbClr val="008C99"/>
          </a:solidFill>
          <a:ln w="12700">
            <a:miter lim="400000"/>
          </a:ln>
        </p:spPr>
        <p:txBody>
          <a:bodyPr lIns="45719" rIns="45719" anchor="ctr"/>
          <a:lstStyle/>
          <a:p>
            <a:pPr algn="ctr">
              <a:defRPr>
                <a:solidFill>
                  <a:srgbClr val="FFFFFF"/>
                </a:solidFill>
              </a:defRPr>
            </a:pPr>
            <a:endParaRPr/>
          </a:p>
        </p:txBody>
      </p:sp>
      <p:grpSp>
        <p:nvGrpSpPr>
          <p:cNvPr id="1002" name="Group 13"/>
          <p:cNvGrpSpPr/>
          <p:nvPr/>
        </p:nvGrpSpPr>
        <p:grpSpPr>
          <a:xfrm>
            <a:off x="381856" y="362215"/>
            <a:ext cx="1853392" cy="462032"/>
            <a:chOff x="0" y="0"/>
            <a:chExt cx="1853391" cy="462031"/>
          </a:xfrm>
        </p:grpSpPr>
        <p:pic>
          <p:nvPicPr>
            <p:cNvPr id="1000" name="Picture 14" descr="Picture 14"/>
            <p:cNvPicPr>
              <a:picLocks noChangeAspect="1"/>
            </p:cNvPicPr>
            <p:nvPr/>
          </p:nvPicPr>
          <p:blipFill>
            <a:blip r:embed="rId4"/>
            <a:stretch>
              <a:fillRect/>
            </a:stretch>
          </p:blipFill>
          <p:spPr>
            <a:xfrm>
              <a:off x="-1" y="0"/>
              <a:ext cx="831656" cy="462032"/>
            </a:xfrm>
            <a:prstGeom prst="rect">
              <a:avLst/>
            </a:prstGeom>
            <a:ln w="12700" cap="flat">
              <a:noFill/>
              <a:miter lim="400000"/>
            </a:ln>
            <a:effectLst/>
          </p:spPr>
        </p:pic>
        <p:pic>
          <p:nvPicPr>
            <p:cNvPr id="1001" name="Picture 15" descr="Picture 15"/>
            <p:cNvPicPr>
              <a:picLocks noChangeAspect="1"/>
            </p:cNvPicPr>
            <p:nvPr/>
          </p:nvPicPr>
          <p:blipFill>
            <a:blip r:embed="rId3"/>
            <a:stretch>
              <a:fillRect/>
            </a:stretch>
          </p:blipFill>
          <p:spPr>
            <a:xfrm>
              <a:off x="975005" y="0"/>
              <a:ext cx="878387" cy="462032"/>
            </a:xfrm>
            <a:prstGeom prst="rect">
              <a:avLst/>
            </a:prstGeom>
            <a:ln w="12700" cap="flat">
              <a:noFill/>
              <a:miter lim="400000"/>
            </a:ln>
            <a:effectLst/>
          </p:spPr>
        </p:pic>
      </p:grpSp>
      <p:sp>
        <p:nvSpPr>
          <p:cNvPr id="1003" name="Rectangle 8"/>
          <p:cNvSpPr/>
          <p:nvPr/>
        </p:nvSpPr>
        <p:spPr>
          <a:xfrm>
            <a:off x="0" y="0"/>
            <a:ext cx="9144000" cy="6858000"/>
          </a:xfrm>
          <a:prstGeom prst="rect">
            <a:avLst/>
          </a:prstGeom>
          <a:blipFill>
            <a:blip r:embed="rId5"/>
            <a:stretch>
              <a:fillRect/>
            </a:stretch>
          </a:blipFill>
          <a:ln w="12700">
            <a:miter lim="400000"/>
          </a:ln>
        </p:spPr>
        <p:txBody>
          <a:bodyPr lIns="45719" rIns="45719" anchor="ctr"/>
          <a:lstStyle/>
          <a:p>
            <a:pPr algn="ctr">
              <a:defRPr>
                <a:solidFill>
                  <a:srgbClr val="FFFFFF"/>
                </a:solidFill>
              </a:defRPr>
            </a:pPr>
            <a:endParaRPr/>
          </a:p>
        </p:txBody>
      </p:sp>
      <p:sp>
        <p:nvSpPr>
          <p:cNvPr id="1004" name="Body Level One…"/>
          <p:cNvSpPr txBox="1">
            <a:spLocks noGrp="1"/>
          </p:cNvSpPr>
          <p:nvPr>
            <p:ph type="body" sz="quarter" idx="1" hasCustomPrompt="1"/>
          </p:nvPr>
        </p:nvSpPr>
        <p:spPr>
          <a:xfrm>
            <a:off x="347730" y="2389945"/>
            <a:ext cx="8384147" cy="699269"/>
          </a:xfrm>
          <a:prstGeom prst="rect">
            <a:avLst/>
          </a:prstGeom>
        </p:spPr>
        <p:txBody>
          <a:bodyPr>
            <a:normAutofit/>
          </a:bodyPr>
          <a:lstStyle>
            <a:lvl1pPr marL="0" indent="0" algn="ctr">
              <a:buSzTx/>
              <a:buFontTx/>
              <a:buNone/>
              <a:defRPr sz="3600" b="1">
                <a:solidFill>
                  <a:srgbClr val="FFFFFF"/>
                </a:solidFill>
                <a:latin typeface="Gill Sans MT"/>
                <a:ea typeface="Gill Sans MT"/>
                <a:cs typeface="Gill Sans MT"/>
                <a:sym typeface="Gill Sans MT"/>
              </a:defRPr>
            </a:lvl1pPr>
            <a:lvl2pPr marL="800100" indent="-342900" algn="ctr">
              <a:buFontTx/>
              <a:defRPr sz="3600" b="1">
                <a:solidFill>
                  <a:srgbClr val="FFFFFF"/>
                </a:solidFill>
                <a:latin typeface="Gill Sans MT"/>
                <a:ea typeface="Gill Sans MT"/>
                <a:cs typeface="Gill Sans MT"/>
                <a:sym typeface="Gill Sans MT"/>
              </a:defRPr>
            </a:lvl2pPr>
            <a:lvl3pPr marL="1325879" indent="-411479" algn="ctr">
              <a:buFontTx/>
              <a:defRPr sz="3600" b="1">
                <a:solidFill>
                  <a:srgbClr val="FFFFFF"/>
                </a:solidFill>
                <a:latin typeface="Gill Sans MT"/>
                <a:ea typeface="Gill Sans MT"/>
                <a:cs typeface="Gill Sans MT"/>
                <a:sym typeface="Gill Sans MT"/>
              </a:defRPr>
            </a:lvl3pPr>
            <a:lvl4pPr marL="1828800" indent="-457200" algn="ctr">
              <a:buFontTx/>
              <a:defRPr sz="3600" b="1">
                <a:solidFill>
                  <a:srgbClr val="FFFFFF"/>
                </a:solidFill>
                <a:latin typeface="Gill Sans MT"/>
                <a:ea typeface="Gill Sans MT"/>
                <a:cs typeface="Gill Sans MT"/>
                <a:sym typeface="Gill Sans MT"/>
              </a:defRPr>
            </a:lvl4pPr>
            <a:lvl5pPr marL="2286000" indent="-457200" algn="ctr">
              <a:buFontTx/>
              <a:defRPr sz="3600" b="1">
                <a:solidFill>
                  <a:srgbClr val="FFFFFF"/>
                </a:solidFill>
                <a:latin typeface="Gill Sans MT"/>
                <a:ea typeface="Gill Sans MT"/>
                <a:cs typeface="Gill Sans MT"/>
                <a:sym typeface="Gill Sans MT"/>
              </a:defRPr>
            </a:lvl5pPr>
          </a:lstStyle>
          <a:p>
            <a:r>
              <a:t>Thank You</a:t>
            </a:r>
          </a:p>
          <a:p>
            <a:pPr lvl="1"/>
            <a:endParaRPr/>
          </a:p>
          <a:p>
            <a:pPr lvl="2"/>
            <a:endParaRPr/>
          </a:p>
          <a:p>
            <a:pPr lvl="3"/>
            <a:endParaRPr/>
          </a:p>
          <a:p>
            <a:pPr lvl="4"/>
            <a:endParaRPr/>
          </a:p>
        </p:txBody>
      </p:sp>
      <p:sp>
        <p:nvSpPr>
          <p:cNvPr id="1005" name="Text Placeholder 5"/>
          <p:cNvSpPr>
            <a:spLocks noGrp="1"/>
          </p:cNvSpPr>
          <p:nvPr>
            <p:ph type="body" sz="quarter" idx="21"/>
          </p:nvPr>
        </p:nvSpPr>
        <p:spPr>
          <a:xfrm>
            <a:off x="347730" y="3110901"/>
            <a:ext cx="8384145" cy="739882"/>
          </a:xfrm>
          <a:prstGeom prst="rect">
            <a:avLst/>
          </a:prstGeom>
        </p:spPr>
        <p:txBody>
          <a:bodyPr>
            <a:normAutofit/>
          </a:bodyPr>
          <a:lstStyle/>
          <a:p>
            <a:pPr marL="0" indent="0">
              <a:lnSpc>
                <a:spcPct val="100000"/>
              </a:lnSpc>
              <a:spcBef>
                <a:spcPts val="0"/>
              </a:spcBef>
              <a:buSzTx/>
              <a:buFontTx/>
              <a:buNone/>
              <a:defRPr sz="2000">
                <a:solidFill>
                  <a:srgbClr val="FFFFFF"/>
                </a:solidFill>
                <a:latin typeface="Gill Sans MT"/>
                <a:ea typeface="Gill Sans MT"/>
                <a:cs typeface="Gill Sans MT"/>
                <a:sym typeface="Gill Sans MT"/>
              </a:defRPr>
            </a:pPr>
            <a:endParaRPr/>
          </a:p>
        </p:txBody>
      </p:sp>
      <p:sp>
        <p:nvSpPr>
          <p:cNvPr id="10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4">
    <p:bg>
      <p:bgPr>
        <a:solidFill>
          <a:srgbClr val="EDEDED"/>
        </a:solidFill>
        <a:effectLst/>
      </p:bgPr>
    </p:bg>
    <p:spTree>
      <p:nvGrpSpPr>
        <p:cNvPr id="1" name=""/>
        <p:cNvGrpSpPr/>
        <p:nvPr/>
      </p:nvGrpSpPr>
      <p:grpSpPr>
        <a:xfrm>
          <a:off x="0" y="0"/>
          <a:ext cx="0" cy="0"/>
          <a:chOff x="0" y="0"/>
          <a:chExt cx="0" cy="0"/>
        </a:xfrm>
      </p:grpSpPr>
      <p:grpSp>
        <p:nvGrpSpPr>
          <p:cNvPr id="1015" name="Group 5"/>
          <p:cNvGrpSpPr/>
          <p:nvPr/>
        </p:nvGrpSpPr>
        <p:grpSpPr>
          <a:xfrm>
            <a:off x="368654" y="362215"/>
            <a:ext cx="1866595" cy="462032"/>
            <a:chOff x="0" y="0"/>
            <a:chExt cx="1866593" cy="462031"/>
          </a:xfrm>
        </p:grpSpPr>
        <p:pic>
          <p:nvPicPr>
            <p:cNvPr id="1013" name="Picture 6" descr="Picture 6"/>
            <p:cNvPicPr>
              <a:picLocks noChangeAspect="1"/>
            </p:cNvPicPr>
            <p:nvPr/>
          </p:nvPicPr>
          <p:blipFill>
            <a:blip r:embed="rId2"/>
            <a:stretch>
              <a:fillRect/>
            </a:stretch>
          </p:blipFill>
          <p:spPr>
            <a:xfrm>
              <a:off x="-1" y="0"/>
              <a:ext cx="858059" cy="462032"/>
            </a:xfrm>
            <a:prstGeom prst="rect">
              <a:avLst/>
            </a:prstGeom>
            <a:ln w="12700" cap="flat">
              <a:noFill/>
              <a:miter lim="400000"/>
            </a:ln>
            <a:effectLst/>
          </p:spPr>
        </p:pic>
        <p:pic>
          <p:nvPicPr>
            <p:cNvPr id="1014" name="Picture 7" descr="Picture 7"/>
            <p:cNvPicPr>
              <a:picLocks noChangeAspect="1"/>
            </p:cNvPicPr>
            <p:nvPr/>
          </p:nvPicPr>
          <p:blipFill>
            <a:blip r:embed="rId3"/>
            <a:stretch>
              <a:fillRect/>
            </a:stretch>
          </p:blipFill>
          <p:spPr>
            <a:xfrm>
              <a:off x="988206" y="0"/>
              <a:ext cx="878388" cy="462032"/>
            </a:xfrm>
            <a:prstGeom prst="rect">
              <a:avLst/>
            </a:prstGeom>
            <a:ln w="12700" cap="flat">
              <a:noFill/>
              <a:miter lim="400000"/>
            </a:ln>
            <a:effectLst/>
          </p:spPr>
        </p:pic>
      </p:grpSp>
      <p:sp>
        <p:nvSpPr>
          <p:cNvPr id="1016" name="Body Level One…"/>
          <p:cNvSpPr txBox="1">
            <a:spLocks noGrp="1"/>
          </p:cNvSpPr>
          <p:nvPr>
            <p:ph type="body" sz="quarter" idx="1" hasCustomPrompt="1"/>
          </p:nvPr>
        </p:nvSpPr>
        <p:spPr>
          <a:xfrm>
            <a:off x="4533362" y="2456273"/>
            <a:ext cx="4198514" cy="632941"/>
          </a:xfrm>
          <a:prstGeom prst="rect">
            <a:avLst/>
          </a:prstGeom>
        </p:spPr>
        <p:txBody>
          <a:bodyPr>
            <a:normAutofit/>
          </a:bodyPr>
          <a:lstStyle>
            <a:lvl1pPr marL="0" indent="0">
              <a:buSzTx/>
              <a:buFontTx/>
              <a:buNone/>
              <a:defRPr sz="3600" b="1">
                <a:solidFill>
                  <a:srgbClr val="1C344D"/>
                </a:solidFill>
                <a:latin typeface="Gill Sans MT"/>
                <a:ea typeface="Gill Sans MT"/>
                <a:cs typeface="Gill Sans MT"/>
                <a:sym typeface="Gill Sans MT"/>
              </a:defRPr>
            </a:lvl1pPr>
            <a:lvl2pPr marL="800100" indent="-342900">
              <a:buFontTx/>
              <a:defRPr sz="3600" b="1">
                <a:solidFill>
                  <a:srgbClr val="1C344D"/>
                </a:solidFill>
                <a:latin typeface="Gill Sans MT"/>
                <a:ea typeface="Gill Sans MT"/>
                <a:cs typeface="Gill Sans MT"/>
                <a:sym typeface="Gill Sans MT"/>
              </a:defRPr>
            </a:lvl2pPr>
            <a:lvl3pPr marL="1325879" indent="-411479">
              <a:buFontTx/>
              <a:defRPr sz="3600" b="1">
                <a:solidFill>
                  <a:srgbClr val="1C344D"/>
                </a:solidFill>
                <a:latin typeface="Gill Sans MT"/>
                <a:ea typeface="Gill Sans MT"/>
                <a:cs typeface="Gill Sans MT"/>
                <a:sym typeface="Gill Sans MT"/>
              </a:defRPr>
            </a:lvl3pPr>
            <a:lvl4pPr marL="1828800" indent="-457200">
              <a:buFontTx/>
              <a:defRPr sz="3600" b="1">
                <a:solidFill>
                  <a:srgbClr val="1C344D"/>
                </a:solidFill>
                <a:latin typeface="Gill Sans MT"/>
                <a:ea typeface="Gill Sans MT"/>
                <a:cs typeface="Gill Sans MT"/>
                <a:sym typeface="Gill Sans MT"/>
              </a:defRPr>
            </a:lvl4pPr>
            <a:lvl5pPr marL="2286000" indent="-457200">
              <a:buFontTx/>
              <a:defRPr sz="3600" b="1">
                <a:solidFill>
                  <a:srgbClr val="1C344D"/>
                </a:solidFill>
                <a:latin typeface="Gill Sans MT"/>
                <a:ea typeface="Gill Sans MT"/>
                <a:cs typeface="Gill Sans MT"/>
                <a:sym typeface="Gill Sans MT"/>
              </a:defRPr>
            </a:lvl5pPr>
          </a:lstStyle>
          <a:p>
            <a:r>
              <a:t>Thank You</a:t>
            </a:r>
          </a:p>
          <a:p>
            <a:pPr lvl="1"/>
            <a:endParaRPr/>
          </a:p>
          <a:p>
            <a:pPr lvl="2"/>
            <a:endParaRPr/>
          </a:p>
          <a:p>
            <a:pPr lvl="3"/>
            <a:endParaRPr/>
          </a:p>
          <a:p>
            <a:pPr lvl="4"/>
            <a:endParaRPr/>
          </a:p>
        </p:txBody>
      </p:sp>
      <p:sp>
        <p:nvSpPr>
          <p:cNvPr id="1017" name="Text Placeholder 5"/>
          <p:cNvSpPr>
            <a:spLocks noGrp="1"/>
          </p:cNvSpPr>
          <p:nvPr>
            <p:ph type="body" sz="quarter" idx="21"/>
          </p:nvPr>
        </p:nvSpPr>
        <p:spPr>
          <a:xfrm>
            <a:off x="4533362" y="3181081"/>
            <a:ext cx="4198513" cy="1815922"/>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10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5">
    <p:bg>
      <p:bgPr>
        <a:solidFill>
          <a:srgbClr val="EDEDED"/>
        </a:solidFill>
        <a:effectLst/>
      </p:bgPr>
    </p:bg>
    <p:spTree>
      <p:nvGrpSpPr>
        <p:cNvPr id="1" name=""/>
        <p:cNvGrpSpPr/>
        <p:nvPr/>
      </p:nvGrpSpPr>
      <p:grpSpPr>
        <a:xfrm>
          <a:off x="0" y="0"/>
          <a:ext cx="0" cy="0"/>
          <a:chOff x="0" y="0"/>
          <a:chExt cx="0" cy="0"/>
        </a:xfrm>
      </p:grpSpPr>
      <p:grpSp>
        <p:nvGrpSpPr>
          <p:cNvPr id="1027" name="Group 5"/>
          <p:cNvGrpSpPr/>
          <p:nvPr/>
        </p:nvGrpSpPr>
        <p:grpSpPr>
          <a:xfrm>
            <a:off x="368654" y="362215"/>
            <a:ext cx="1866595" cy="462032"/>
            <a:chOff x="0" y="0"/>
            <a:chExt cx="1866593" cy="462031"/>
          </a:xfrm>
        </p:grpSpPr>
        <p:pic>
          <p:nvPicPr>
            <p:cNvPr id="1025" name="Picture 6" descr="Picture 6"/>
            <p:cNvPicPr>
              <a:picLocks noChangeAspect="1"/>
            </p:cNvPicPr>
            <p:nvPr/>
          </p:nvPicPr>
          <p:blipFill>
            <a:blip r:embed="rId2"/>
            <a:stretch>
              <a:fillRect/>
            </a:stretch>
          </p:blipFill>
          <p:spPr>
            <a:xfrm>
              <a:off x="-1" y="0"/>
              <a:ext cx="858059" cy="462032"/>
            </a:xfrm>
            <a:prstGeom prst="rect">
              <a:avLst/>
            </a:prstGeom>
            <a:ln w="12700" cap="flat">
              <a:noFill/>
              <a:miter lim="400000"/>
            </a:ln>
            <a:effectLst/>
          </p:spPr>
        </p:pic>
        <p:pic>
          <p:nvPicPr>
            <p:cNvPr id="1026" name="Picture 7" descr="Picture 7"/>
            <p:cNvPicPr>
              <a:picLocks noChangeAspect="1"/>
            </p:cNvPicPr>
            <p:nvPr/>
          </p:nvPicPr>
          <p:blipFill>
            <a:blip r:embed="rId3"/>
            <a:stretch>
              <a:fillRect/>
            </a:stretch>
          </p:blipFill>
          <p:spPr>
            <a:xfrm>
              <a:off x="988206" y="0"/>
              <a:ext cx="878388" cy="462032"/>
            </a:xfrm>
            <a:prstGeom prst="rect">
              <a:avLst/>
            </a:prstGeom>
            <a:ln w="12700" cap="flat">
              <a:noFill/>
              <a:miter lim="400000"/>
            </a:ln>
            <a:effectLst/>
          </p:spPr>
        </p:pic>
      </p:grpSp>
      <p:sp>
        <p:nvSpPr>
          <p:cNvPr id="1028" name="Rectangle 18"/>
          <p:cNvSpPr/>
          <p:nvPr/>
        </p:nvSpPr>
        <p:spPr>
          <a:xfrm>
            <a:off x="-2" y="4033523"/>
            <a:ext cx="9144001" cy="2839793"/>
          </a:xfrm>
          <a:prstGeom prst="rect">
            <a:avLst/>
          </a:prstGeom>
          <a:solidFill>
            <a:srgbClr val="008C99"/>
          </a:solidFill>
          <a:ln w="12700">
            <a:miter lim="400000"/>
          </a:ln>
        </p:spPr>
        <p:txBody>
          <a:bodyPr lIns="45719" rIns="45719" anchor="ctr"/>
          <a:lstStyle/>
          <a:p>
            <a:pPr algn="ctr">
              <a:defRPr>
                <a:solidFill>
                  <a:srgbClr val="FFFFFF"/>
                </a:solidFill>
              </a:defRPr>
            </a:pPr>
            <a:endParaRPr/>
          </a:p>
        </p:txBody>
      </p:sp>
      <p:sp>
        <p:nvSpPr>
          <p:cNvPr id="1029" name="Rectangle 1"/>
          <p:cNvSpPr/>
          <p:nvPr/>
        </p:nvSpPr>
        <p:spPr>
          <a:xfrm>
            <a:off x="12878" y="4036741"/>
            <a:ext cx="9144001" cy="2839793"/>
          </a:xfrm>
          <a:prstGeom prst="rect">
            <a:avLst/>
          </a:prstGeom>
          <a:blipFill>
            <a:blip r:embed="rId4"/>
          </a:blipFill>
          <a:ln w="12700">
            <a:miter lim="400000"/>
          </a:ln>
        </p:spPr>
        <p:txBody>
          <a:bodyPr lIns="45719" rIns="45719" anchor="ctr"/>
          <a:lstStyle/>
          <a:p>
            <a:pPr algn="ctr">
              <a:defRPr>
                <a:solidFill>
                  <a:srgbClr val="FFFFFF"/>
                </a:solidFill>
              </a:defRPr>
            </a:pPr>
            <a:endParaRPr/>
          </a:p>
        </p:txBody>
      </p:sp>
      <p:sp>
        <p:nvSpPr>
          <p:cNvPr id="1030" name="Body Level One…"/>
          <p:cNvSpPr txBox="1">
            <a:spLocks noGrp="1"/>
          </p:cNvSpPr>
          <p:nvPr>
            <p:ph type="body" sz="quarter" idx="1"/>
          </p:nvPr>
        </p:nvSpPr>
        <p:spPr>
          <a:xfrm>
            <a:off x="489397" y="1178417"/>
            <a:ext cx="2730322" cy="1461755"/>
          </a:xfrm>
          <a:prstGeom prst="rect">
            <a:avLst/>
          </a:prstGeom>
        </p:spPr>
        <p:txBody>
          <a:bodyPr>
            <a:normAutofit/>
          </a:bodyPr>
          <a:lstStyle>
            <a:lvl1pPr marL="0" indent="0">
              <a:lnSpc>
                <a:spcPct val="100000"/>
              </a:lnSpc>
              <a:spcBef>
                <a:spcPts val="0"/>
              </a:spcBef>
              <a:buSzTx/>
              <a:buFontTx/>
              <a:buNone/>
              <a:defRPr sz="2000">
                <a:solidFill>
                  <a:srgbClr val="1C344D"/>
                </a:solidFill>
                <a:latin typeface="Gill Sans MT"/>
                <a:ea typeface="Gill Sans MT"/>
                <a:cs typeface="Gill Sans MT"/>
                <a:sym typeface="Gill Sans MT"/>
              </a:defRPr>
            </a:lvl1pPr>
            <a:lvl2pPr marL="647700" indent="-190500">
              <a:lnSpc>
                <a:spcPct val="100000"/>
              </a:lnSpc>
              <a:spcBef>
                <a:spcPts val="0"/>
              </a:spcBef>
              <a:buFontTx/>
              <a:defRPr sz="2000">
                <a:solidFill>
                  <a:srgbClr val="1C344D"/>
                </a:solidFill>
                <a:latin typeface="Gill Sans MT"/>
                <a:ea typeface="Gill Sans MT"/>
                <a:cs typeface="Gill Sans MT"/>
                <a:sym typeface="Gill Sans MT"/>
              </a:defRPr>
            </a:lvl2pPr>
            <a:lvl3pPr marL="1143000" indent="-228600">
              <a:lnSpc>
                <a:spcPct val="100000"/>
              </a:lnSpc>
              <a:spcBef>
                <a:spcPts val="0"/>
              </a:spcBef>
              <a:buFontTx/>
              <a:defRPr sz="2000">
                <a:solidFill>
                  <a:srgbClr val="1C344D"/>
                </a:solidFill>
                <a:latin typeface="Gill Sans MT"/>
                <a:ea typeface="Gill Sans MT"/>
                <a:cs typeface="Gill Sans MT"/>
                <a:sym typeface="Gill Sans MT"/>
              </a:defRPr>
            </a:lvl3pPr>
            <a:lvl4pPr marL="1625600" indent="-254000">
              <a:lnSpc>
                <a:spcPct val="100000"/>
              </a:lnSpc>
              <a:spcBef>
                <a:spcPts val="0"/>
              </a:spcBef>
              <a:buFontTx/>
              <a:defRPr sz="2000">
                <a:solidFill>
                  <a:srgbClr val="1C344D"/>
                </a:solidFill>
                <a:latin typeface="Gill Sans MT"/>
                <a:ea typeface="Gill Sans MT"/>
                <a:cs typeface="Gill Sans MT"/>
                <a:sym typeface="Gill Sans MT"/>
              </a:defRPr>
            </a:lvl4pPr>
            <a:lvl5pPr marL="2082800" indent="-254000">
              <a:lnSpc>
                <a:spcPct val="100000"/>
              </a:lnSpc>
              <a:spcBef>
                <a:spcPts val="0"/>
              </a:spcBef>
              <a:buFontTx/>
              <a:defRPr sz="2000">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1031" name="Text Placeholder 5"/>
          <p:cNvSpPr>
            <a:spLocks noGrp="1"/>
          </p:cNvSpPr>
          <p:nvPr>
            <p:ph type="body" sz="quarter" idx="21"/>
          </p:nvPr>
        </p:nvSpPr>
        <p:spPr>
          <a:xfrm>
            <a:off x="3219718" y="1178415"/>
            <a:ext cx="2730323" cy="1461755"/>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1032" name="Text Placeholder 5"/>
          <p:cNvSpPr>
            <a:spLocks noGrp="1"/>
          </p:cNvSpPr>
          <p:nvPr>
            <p:ph type="body" sz="quarter" idx="22"/>
          </p:nvPr>
        </p:nvSpPr>
        <p:spPr>
          <a:xfrm>
            <a:off x="5950039" y="1178414"/>
            <a:ext cx="2730323" cy="1461755"/>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1033" name="Text Placeholder 3"/>
          <p:cNvSpPr>
            <a:spLocks noGrp="1"/>
          </p:cNvSpPr>
          <p:nvPr>
            <p:ph type="body" sz="quarter" idx="23" hasCustomPrompt="1"/>
          </p:nvPr>
        </p:nvSpPr>
        <p:spPr>
          <a:xfrm>
            <a:off x="3676867" y="3374264"/>
            <a:ext cx="1816021" cy="1107584"/>
          </a:xfrm>
          <a:prstGeom prst="rect">
            <a:avLst/>
          </a:prstGeom>
        </p:spPr>
        <p:txBody>
          <a:bodyPr>
            <a:normAutofit/>
          </a:bodyPr>
          <a:lstStyle>
            <a:lvl1pPr marL="0" indent="0" algn="ctr" defTabSz="905255">
              <a:spcBef>
                <a:spcPts val="900"/>
              </a:spcBef>
              <a:buSzTx/>
              <a:buFontTx/>
              <a:buNone/>
              <a:defRPr sz="3564" b="1">
                <a:solidFill>
                  <a:srgbClr val="FFFFFF"/>
                </a:solidFill>
                <a:latin typeface="Gill Sans MT"/>
                <a:ea typeface="Gill Sans MT"/>
                <a:cs typeface="Gill Sans MT"/>
                <a:sym typeface="Gill Sans MT"/>
              </a:defRPr>
            </a:lvl1pPr>
          </a:lstStyle>
          <a:p>
            <a:r>
              <a:t>Thank You</a:t>
            </a:r>
          </a:p>
        </p:txBody>
      </p:sp>
      <p:sp>
        <p:nvSpPr>
          <p:cNvPr id="10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1_3">
    <p:bg>
      <p:bgPr>
        <a:solidFill>
          <a:srgbClr val="EDEDED"/>
        </a:solidFill>
        <a:effectLst/>
      </p:bgPr>
    </p:bg>
    <p:spTree>
      <p:nvGrpSpPr>
        <p:cNvPr id="1" name=""/>
        <p:cNvGrpSpPr/>
        <p:nvPr/>
      </p:nvGrpSpPr>
      <p:grpSpPr>
        <a:xfrm>
          <a:off x="0" y="0"/>
          <a:ext cx="0" cy="0"/>
          <a:chOff x="0" y="0"/>
          <a:chExt cx="0" cy="0"/>
        </a:xfrm>
      </p:grpSpPr>
      <p:grpSp>
        <p:nvGrpSpPr>
          <p:cNvPr id="1043" name="Group 5"/>
          <p:cNvGrpSpPr/>
          <p:nvPr/>
        </p:nvGrpSpPr>
        <p:grpSpPr>
          <a:xfrm>
            <a:off x="368654" y="362215"/>
            <a:ext cx="1866595" cy="462032"/>
            <a:chOff x="0" y="0"/>
            <a:chExt cx="1866593" cy="462031"/>
          </a:xfrm>
        </p:grpSpPr>
        <p:pic>
          <p:nvPicPr>
            <p:cNvPr id="1041" name="Picture 6" descr="Picture 6"/>
            <p:cNvPicPr>
              <a:picLocks noChangeAspect="1"/>
            </p:cNvPicPr>
            <p:nvPr/>
          </p:nvPicPr>
          <p:blipFill>
            <a:blip r:embed="rId2"/>
            <a:stretch>
              <a:fillRect/>
            </a:stretch>
          </p:blipFill>
          <p:spPr>
            <a:xfrm>
              <a:off x="-1" y="0"/>
              <a:ext cx="858059" cy="462032"/>
            </a:xfrm>
            <a:prstGeom prst="rect">
              <a:avLst/>
            </a:prstGeom>
            <a:ln w="12700" cap="flat">
              <a:noFill/>
              <a:miter lim="400000"/>
            </a:ln>
            <a:effectLst/>
          </p:spPr>
        </p:pic>
        <p:pic>
          <p:nvPicPr>
            <p:cNvPr id="1042" name="Picture 7" descr="Picture 7"/>
            <p:cNvPicPr>
              <a:picLocks noChangeAspect="1"/>
            </p:cNvPicPr>
            <p:nvPr/>
          </p:nvPicPr>
          <p:blipFill>
            <a:blip r:embed="rId3"/>
            <a:stretch>
              <a:fillRect/>
            </a:stretch>
          </p:blipFill>
          <p:spPr>
            <a:xfrm>
              <a:off x="988206" y="0"/>
              <a:ext cx="878388" cy="462032"/>
            </a:xfrm>
            <a:prstGeom prst="rect">
              <a:avLst/>
            </a:prstGeom>
            <a:ln w="12700" cap="flat">
              <a:noFill/>
              <a:miter lim="400000"/>
            </a:ln>
            <a:effectLst/>
          </p:spPr>
        </p:pic>
      </p:grpSp>
      <p:sp>
        <p:nvSpPr>
          <p:cNvPr id="1044" name="Rectangle 5"/>
          <p:cNvSpPr/>
          <p:nvPr/>
        </p:nvSpPr>
        <p:spPr>
          <a:xfrm>
            <a:off x="2743200" y="0"/>
            <a:ext cx="6400800" cy="6858000"/>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sp>
        <p:nvSpPr>
          <p:cNvPr id="1045" name="Rectangle 6"/>
          <p:cNvSpPr/>
          <p:nvPr/>
        </p:nvSpPr>
        <p:spPr>
          <a:xfrm>
            <a:off x="2743200" y="0"/>
            <a:ext cx="6400800" cy="6858000"/>
          </a:xfrm>
          <a:prstGeom prst="rect">
            <a:avLst/>
          </a:prstGeom>
          <a:blipFill>
            <a:blip r:embed="rId4"/>
          </a:blipFill>
          <a:ln w="12700">
            <a:miter lim="400000"/>
          </a:ln>
        </p:spPr>
        <p:txBody>
          <a:bodyPr lIns="45719" rIns="45719" anchor="ctr"/>
          <a:lstStyle/>
          <a:p>
            <a:pPr algn="ctr">
              <a:defRPr>
                <a:solidFill>
                  <a:srgbClr val="FFFFFF"/>
                </a:solidFill>
              </a:defRPr>
            </a:pPr>
            <a:endParaRPr/>
          </a:p>
        </p:txBody>
      </p:sp>
      <p:sp>
        <p:nvSpPr>
          <p:cNvPr id="1046" name="Body Level One…"/>
          <p:cNvSpPr txBox="1">
            <a:spLocks noGrp="1"/>
          </p:cNvSpPr>
          <p:nvPr>
            <p:ph type="body" sz="quarter" idx="1" hasCustomPrompt="1"/>
          </p:nvPr>
        </p:nvSpPr>
        <p:spPr>
          <a:xfrm>
            <a:off x="347730" y="2163651"/>
            <a:ext cx="2125013" cy="925564"/>
          </a:xfrm>
          <a:prstGeom prst="rect">
            <a:avLst/>
          </a:prstGeom>
        </p:spPr>
        <p:txBody>
          <a:bodyPr>
            <a:normAutofit/>
          </a:bodyPr>
          <a:lstStyle>
            <a:lvl1pPr marL="0" indent="0" algn="r">
              <a:buSzTx/>
              <a:buFontTx/>
              <a:buNone/>
              <a:defRPr sz="3600" b="1">
                <a:solidFill>
                  <a:srgbClr val="1C344D"/>
                </a:solidFill>
                <a:latin typeface="Gill Sans MT"/>
                <a:ea typeface="Gill Sans MT"/>
                <a:cs typeface="Gill Sans MT"/>
                <a:sym typeface="Gill Sans MT"/>
              </a:defRPr>
            </a:lvl1pPr>
            <a:lvl2pPr marL="800100" indent="-342900" algn="r">
              <a:buFontTx/>
              <a:defRPr sz="3600" b="1">
                <a:solidFill>
                  <a:srgbClr val="1C344D"/>
                </a:solidFill>
                <a:latin typeface="Gill Sans MT"/>
                <a:ea typeface="Gill Sans MT"/>
                <a:cs typeface="Gill Sans MT"/>
                <a:sym typeface="Gill Sans MT"/>
              </a:defRPr>
            </a:lvl2pPr>
            <a:lvl3pPr marL="1325879" indent="-411479" algn="r">
              <a:buFontTx/>
              <a:defRPr sz="3600" b="1">
                <a:solidFill>
                  <a:srgbClr val="1C344D"/>
                </a:solidFill>
                <a:latin typeface="Gill Sans MT"/>
                <a:ea typeface="Gill Sans MT"/>
                <a:cs typeface="Gill Sans MT"/>
                <a:sym typeface="Gill Sans MT"/>
              </a:defRPr>
            </a:lvl3pPr>
            <a:lvl4pPr marL="1828800" indent="-457200" algn="r">
              <a:buFontTx/>
              <a:defRPr sz="3600" b="1">
                <a:solidFill>
                  <a:srgbClr val="1C344D"/>
                </a:solidFill>
                <a:latin typeface="Gill Sans MT"/>
                <a:ea typeface="Gill Sans MT"/>
                <a:cs typeface="Gill Sans MT"/>
                <a:sym typeface="Gill Sans MT"/>
              </a:defRPr>
            </a:lvl4pPr>
            <a:lvl5pPr marL="2286000" indent="-457200" algn="r">
              <a:buFontTx/>
              <a:defRPr sz="3600" b="1">
                <a:solidFill>
                  <a:srgbClr val="1C344D"/>
                </a:solidFill>
                <a:latin typeface="Gill Sans MT"/>
                <a:ea typeface="Gill Sans MT"/>
                <a:cs typeface="Gill Sans MT"/>
                <a:sym typeface="Gill Sans MT"/>
              </a:defRPr>
            </a:lvl5pPr>
          </a:lstStyle>
          <a:p>
            <a:r>
              <a:t>Thank You</a:t>
            </a:r>
          </a:p>
          <a:p>
            <a:pPr lvl="1"/>
            <a:endParaRPr/>
          </a:p>
          <a:p>
            <a:pPr lvl="2"/>
            <a:endParaRPr/>
          </a:p>
          <a:p>
            <a:pPr lvl="3"/>
            <a:endParaRPr/>
          </a:p>
          <a:p>
            <a:pPr lvl="4"/>
            <a:endParaRPr/>
          </a:p>
        </p:txBody>
      </p:sp>
      <p:sp>
        <p:nvSpPr>
          <p:cNvPr id="1047" name="Text Placeholder 5"/>
          <p:cNvSpPr>
            <a:spLocks noGrp="1"/>
          </p:cNvSpPr>
          <p:nvPr>
            <p:ph type="body" sz="quarter" idx="21"/>
          </p:nvPr>
        </p:nvSpPr>
        <p:spPr>
          <a:xfrm>
            <a:off x="347731" y="3089213"/>
            <a:ext cx="2125013" cy="3388860"/>
          </a:xfrm>
          <a:prstGeom prst="rect">
            <a:avLst/>
          </a:prstGeom>
        </p:spPr>
        <p:txBody>
          <a:bodyPr>
            <a:normAutofit/>
          </a:bodyPr>
          <a:lstStyle/>
          <a:p>
            <a:pPr marL="0" indent="0" algn="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10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2_3">
    <p:bg>
      <p:bgPr>
        <a:solidFill>
          <a:srgbClr val="EDEDED"/>
        </a:solidFill>
        <a:effectLst/>
      </p:bgPr>
    </p:bg>
    <p:spTree>
      <p:nvGrpSpPr>
        <p:cNvPr id="1" name=""/>
        <p:cNvGrpSpPr/>
        <p:nvPr/>
      </p:nvGrpSpPr>
      <p:grpSpPr>
        <a:xfrm>
          <a:off x="0" y="0"/>
          <a:ext cx="0" cy="0"/>
          <a:chOff x="0" y="0"/>
          <a:chExt cx="0" cy="0"/>
        </a:xfrm>
      </p:grpSpPr>
      <p:grpSp>
        <p:nvGrpSpPr>
          <p:cNvPr id="1057" name="Group 5"/>
          <p:cNvGrpSpPr/>
          <p:nvPr/>
        </p:nvGrpSpPr>
        <p:grpSpPr>
          <a:xfrm>
            <a:off x="368654" y="362215"/>
            <a:ext cx="1866595" cy="462032"/>
            <a:chOff x="0" y="0"/>
            <a:chExt cx="1866593" cy="462031"/>
          </a:xfrm>
        </p:grpSpPr>
        <p:pic>
          <p:nvPicPr>
            <p:cNvPr id="1055" name="Picture 6" descr="Picture 6"/>
            <p:cNvPicPr>
              <a:picLocks noChangeAspect="1"/>
            </p:cNvPicPr>
            <p:nvPr/>
          </p:nvPicPr>
          <p:blipFill>
            <a:blip r:embed="rId2"/>
            <a:stretch>
              <a:fillRect/>
            </a:stretch>
          </p:blipFill>
          <p:spPr>
            <a:xfrm>
              <a:off x="-1" y="0"/>
              <a:ext cx="858059" cy="462032"/>
            </a:xfrm>
            <a:prstGeom prst="rect">
              <a:avLst/>
            </a:prstGeom>
            <a:ln w="12700" cap="flat">
              <a:noFill/>
              <a:miter lim="400000"/>
            </a:ln>
            <a:effectLst/>
          </p:spPr>
        </p:pic>
        <p:pic>
          <p:nvPicPr>
            <p:cNvPr id="1056" name="Picture 7" descr="Picture 7"/>
            <p:cNvPicPr>
              <a:picLocks noChangeAspect="1"/>
            </p:cNvPicPr>
            <p:nvPr/>
          </p:nvPicPr>
          <p:blipFill>
            <a:blip r:embed="rId3"/>
            <a:stretch>
              <a:fillRect/>
            </a:stretch>
          </p:blipFill>
          <p:spPr>
            <a:xfrm>
              <a:off x="988206" y="0"/>
              <a:ext cx="878388" cy="462032"/>
            </a:xfrm>
            <a:prstGeom prst="rect">
              <a:avLst/>
            </a:prstGeom>
            <a:ln w="12700" cap="flat">
              <a:noFill/>
              <a:miter lim="400000"/>
            </a:ln>
            <a:effectLst/>
          </p:spPr>
        </p:pic>
      </p:grpSp>
      <p:pic>
        <p:nvPicPr>
          <p:cNvPr id="1058" name="Picture 8" descr="Picture 8"/>
          <p:cNvPicPr>
            <a:picLocks noChangeAspect="1"/>
          </p:cNvPicPr>
          <p:nvPr/>
        </p:nvPicPr>
        <p:blipFill>
          <a:blip r:embed="rId4"/>
          <a:stretch>
            <a:fillRect/>
          </a:stretch>
        </p:blipFill>
        <p:spPr>
          <a:xfrm>
            <a:off x="0" y="267"/>
            <a:ext cx="9144000" cy="6857464"/>
          </a:xfrm>
          <a:prstGeom prst="rect">
            <a:avLst/>
          </a:prstGeom>
          <a:ln w="12700">
            <a:miter lim="400000"/>
          </a:ln>
        </p:spPr>
      </p:pic>
      <p:grpSp>
        <p:nvGrpSpPr>
          <p:cNvPr id="1061" name="Group 10"/>
          <p:cNvGrpSpPr/>
          <p:nvPr/>
        </p:nvGrpSpPr>
        <p:grpSpPr>
          <a:xfrm>
            <a:off x="381856" y="362215"/>
            <a:ext cx="1853392" cy="462032"/>
            <a:chOff x="0" y="0"/>
            <a:chExt cx="1853391" cy="462031"/>
          </a:xfrm>
        </p:grpSpPr>
        <p:pic>
          <p:nvPicPr>
            <p:cNvPr id="1059" name="Picture 11" descr="Picture 11"/>
            <p:cNvPicPr>
              <a:picLocks noChangeAspect="1"/>
            </p:cNvPicPr>
            <p:nvPr/>
          </p:nvPicPr>
          <p:blipFill>
            <a:blip r:embed="rId5"/>
            <a:stretch>
              <a:fillRect/>
            </a:stretch>
          </p:blipFill>
          <p:spPr>
            <a:xfrm>
              <a:off x="-1" y="0"/>
              <a:ext cx="831656" cy="462032"/>
            </a:xfrm>
            <a:prstGeom prst="rect">
              <a:avLst/>
            </a:prstGeom>
            <a:ln w="12700" cap="flat">
              <a:noFill/>
              <a:miter lim="400000"/>
            </a:ln>
            <a:effectLst/>
          </p:spPr>
        </p:pic>
        <p:pic>
          <p:nvPicPr>
            <p:cNvPr id="1060" name="Picture 12" descr="Picture 12"/>
            <p:cNvPicPr>
              <a:picLocks noChangeAspect="1"/>
            </p:cNvPicPr>
            <p:nvPr/>
          </p:nvPicPr>
          <p:blipFill>
            <a:blip r:embed="rId3"/>
            <a:stretch>
              <a:fillRect/>
            </a:stretch>
          </p:blipFill>
          <p:spPr>
            <a:xfrm>
              <a:off x="975005" y="0"/>
              <a:ext cx="878387" cy="462032"/>
            </a:xfrm>
            <a:prstGeom prst="rect">
              <a:avLst/>
            </a:prstGeom>
            <a:ln w="12700" cap="flat">
              <a:noFill/>
              <a:miter lim="400000"/>
            </a:ln>
            <a:effectLst/>
          </p:spPr>
        </p:pic>
      </p:grpSp>
      <p:sp>
        <p:nvSpPr>
          <p:cNvPr id="1062" name="Body Level One…"/>
          <p:cNvSpPr txBox="1">
            <a:spLocks noGrp="1"/>
          </p:cNvSpPr>
          <p:nvPr>
            <p:ph type="body" sz="quarter" idx="1" hasCustomPrompt="1"/>
          </p:nvPr>
        </p:nvSpPr>
        <p:spPr>
          <a:xfrm>
            <a:off x="0" y="3103810"/>
            <a:ext cx="7328080" cy="631065"/>
          </a:xfrm>
          <a:prstGeom prst="rect">
            <a:avLst/>
          </a:prstGeom>
        </p:spPr>
        <p:txBody>
          <a:bodyPr>
            <a:normAutofit/>
          </a:bodyPr>
          <a:lstStyle>
            <a:lvl1pPr marL="0" indent="0" algn="ctr">
              <a:buSzTx/>
              <a:buFontTx/>
              <a:buNone/>
              <a:defRPr sz="3600" b="1">
                <a:solidFill>
                  <a:srgbClr val="FFFFFF"/>
                </a:solidFill>
                <a:latin typeface="Gill Sans MT"/>
                <a:ea typeface="Gill Sans MT"/>
                <a:cs typeface="Gill Sans MT"/>
                <a:sym typeface="Gill Sans MT"/>
              </a:defRPr>
            </a:lvl1pPr>
            <a:lvl2pPr marL="800100" indent="-342900" algn="ctr">
              <a:buFontTx/>
              <a:defRPr sz="3600" b="1">
                <a:solidFill>
                  <a:srgbClr val="FFFFFF"/>
                </a:solidFill>
                <a:latin typeface="Gill Sans MT"/>
                <a:ea typeface="Gill Sans MT"/>
                <a:cs typeface="Gill Sans MT"/>
                <a:sym typeface="Gill Sans MT"/>
              </a:defRPr>
            </a:lvl2pPr>
            <a:lvl3pPr marL="1325879" indent="-411479" algn="ctr">
              <a:buFontTx/>
              <a:defRPr sz="3600" b="1">
                <a:solidFill>
                  <a:srgbClr val="FFFFFF"/>
                </a:solidFill>
                <a:latin typeface="Gill Sans MT"/>
                <a:ea typeface="Gill Sans MT"/>
                <a:cs typeface="Gill Sans MT"/>
                <a:sym typeface="Gill Sans MT"/>
              </a:defRPr>
            </a:lvl3pPr>
            <a:lvl4pPr marL="1828800" indent="-457200" algn="ctr">
              <a:buFontTx/>
              <a:defRPr sz="3600" b="1">
                <a:solidFill>
                  <a:srgbClr val="FFFFFF"/>
                </a:solidFill>
                <a:latin typeface="Gill Sans MT"/>
                <a:ea typeface="Gill Sans MT"/>
                <a:cs typeface="Gill Sans MT"/>
                <a:sym typeface="Gill Sans MT"/>
              </a:defRPr>
            </a:lvl4pPr>
            <a:lvl5pPr marL="2286000" indent="-457200" algn="ctr">
              <a:buFontTx/>
              <a:defRPr sz="3600" b="1">
                <a:solidFill>
                  <a:srgbClr val="FFFFFF"/>
                </a:solidFill>
                <a:latin typeface="Gill Sans MT"/>
                <a:ea typeface="Gill Sans MT"/>
                <a:cs typeface="Gill Sans MT"/>
                <a:sym typeface="Gill Sans MT"/>
              </a:defRPr>
            </a:lvl5pPr>
          </a:lstStyle>
          <a:p>
            <a:r>
              <a:t>Thank You</a:t>
            </a:r>
          </a:p>
          <a:p>
            <a:pPr lvl="1"/>
            <a:endParaRPr/>
          </a:p>
          <a:p>
            <a:pPr lvl="2"/>
            <a:endParaRPr/>
          </a:p>
          <a:p>
            <a:pPr lvl="3"/>
            <a:endParaRPr/>
          </a:p>
          <a:p>
            <a:pPr lvl="4"/>
            <a:endParaRPr/>
          </a:p>
        </p:txBody>
      </p:sp>
      <p:sp>
        <p:nvSpPr>
          <p:cNvPr id="1063" name="Text Placeholder 5"/>
          <p:cNvSpPr>
            <a:spLocks noGrp="1"/>
          </p:cNvSpPr>
          <p:nvPr>
            <p:ph type="body" sz="quarter" idx="21"/>
          </p:nvPr>
        </p:nvSpPr>
        <p:spPr>
          <a:xfrm>
            <a:off x="-1" y="3734875"/>
            <a:ext cx="7328081" cy="540913"/>
          </a:xfrm>
          <a:prstGeom prst="rect">
            <a:avLst/>
          </a:prstGeom>
        </p:spPr>
        <p:txBody>
          <a:bodyPr>
            <a:normAutofit/>
          </a:bodyPr>
          <a:lstStyle/>
          <a:p>
            <a:pPr marL="0" indent="0" algn="ctr">
              <a:buSzTx/>
              <a:buFontTx/>
              <a:buNone/>
              <a:defRPr>
                <a:solidFill>
                  <a:srgbClr val="FFFFFF"/>
                </a:solidFill>
                <a:latin typeface="Gill Sans MT"/>
                <a:ea typeface="Gill Sans MT"/>
                <a:cs typeface="Gill Sans MT"/>
                <a:sym typeface="Gill Sans MT"/>
              </a:defRPr>
            </a:pPr>
            <a:endParaRPr/>
          </a:p>
        </p:txBody>
      </p:sp>
      <p:sp>
        <p:nvSpPr>
          <p:cNvPr id="10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4">
    <p:spTree>
      <p:nvGrpSpPr>
        <p:cNvPr id="1" name=""/>
        <p:cNvGrpSpPr/>
        <p:nvPr/>
      </p:nvGrpSpPr>
      <p:grpSpPr>
        <a:xfrm>
          <a:off x="0" y="0"/>
          <a:ext cx="0" cy="0"/>
          <a:chOff x="0" y="0"/>
          <a:chExt cx="0" cy="0"/>
        </a:xfrm>
      </p:grpSpPr>
      <p:pic>
        <p:nvPicPr>
          <p:cNvPr id="75" name="Picture 1" descr="Picture 1"/>
          <p:cNvPicPr>
            <a:picLocks noChangeAspect="1"/>
          </p:cNvPicPr>
          <p:nvPr/>
        </p:nvPicPr>
        <p:blipFill>
          <a:blip r:embed="rId2"/>
          <a:stretch>
            <a:fillRect/>
          </a:stretch>
        </p:blipFill>
        <p:spPr>
          <a:xfrm>
            <a:off x="-148859" y="2"/>
            <a:ext cx="9388552" cy="6464595"/>
          </a:xfrm>
          <a:prstGeom prst="rect">
            <a:avLst/>
          </a:prstGeom>
          <a:ln w="12700">
            <a:miter lim="400000"/>
          </a:ln>
        </p:spPr>
      </p:pic>
      <p:sp>
        <p:nvSpPr>
          <p:cNvPr id="76" name="Body Level One…"/>
          <p:cNvSpPr txBox="1">
            <a:spLocks noGrp="1"/>
          </p:cNvSpPr>
          <p:nvPr>
            <p:ph type="body" sz="quarter" idx="1"/>
          </p:nvPr>
        </p:nvSpPr>
        <p:spPr>
          <a:xfrm>
            <a:off x="0" y="1"/>
            <a:ext cx="9144000" cy="1073887"/>
          </a:xfrm>
          <a:prstGeom prst="rect">
            <a:avLst/>
          </a:prstGeom>
        </p:spPr>
        <p:txBody>
          <a:bodyPr anchor="ctr">
            <a:normAutofit/>
          </a:bodyPr>
          <a:lstStyle>
            <a:lvl1pPr marL="0" indent="0">
              <a:buSzTx/>
              <a:buFontTx/>
              <a:buNone/>
              <a:defRPr sz="3600" b="1">
                <a:solidFill>
                  <a:srgbClr val="008C99"/>
                </a:solidFill>
                <a:latin typeface="Gill Sans MT"/>
                <a:ea typeface="Gill Sans MT"/>
                <a:cs typeface="Gill Sans MT"/>
                <a:sym typeface="Gill Sans MT"/>
              </a:defRPr>
            </a:lvl1pPr>
            <a:lvl2pPr marL="800100" indent="-342900">
              <a:buFontTx/>
              <a:defRPr sz="3600" b="1">
                <a:solidFill>
                  <a:srgbClr val="008C99"/>
                </a:solidFill>
                <a:latin typeface="Gill Sans MT"/>
                <a:ea typeface="Gill Sans MT"/>
                <a:cs typeface="Gill Sans MT"/>
                <a:sym typeface="Gill Sans MT"/>
              </a:defRPr>
            </a:lvl2pPr>
            <a:lvl3pPr marL="1325879" indent="-411479">
              <a:buFontTx/>
              <a:defRPr sz="3600" b="1">
                <a:solidFill>
                  <a:srgbClr val="008C99"/>
                </a:solidFill>
                <a:latin typeface="Gill Sans MT"/>
                <a:ea typeface="Gill Sans MT"/>
                <a:cs typeface="Gill Sans MT"/>
                <a:sym typeface="Gill Sans MT"/>
              </a:defRPr>
            </a:lvl3pPr>
            <a:lvl4pPr marL="1828800" indent="-457200">
              <a:buFontTx/>
              <a:defRPr sz="3600" b="1">
                <a:solidFill>
                  <a:srgbClr val="008C99"/>
                </a:solidFill>
                <a:latin typeface="Gill Sans MT"/>
                <a:ea typeface="Gill Sans MT"/>
                <a:cs typeface="Gill Sans MT"/>
                <a:sym typeface="Gill Sans MT"/>
              </a:defRPr>
            </a:lvl4pPr>
            <a:lvl5pPr marL="2286000" indent="-457200">
              <a:buFontTx/>
              <a:defRPr sz="3600" b="1">
                <a:solidFill>
                  <a:srgbClr val="008C99"/>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77" name="Text Placeholder 5"/>
          <p:cNvSpPr>
            <a:spLocks noGrp="1"/>
          </p:cNvSpPr>
          <p:nvPr>
            <p:ph type="body" sz="quarter" idx="21"/>
          </p:nvPr>
        </p:nvSpPr>
        <p:spPr>
          <a:xfrm>
            <a:off x="128336" y="1197461"/>
            <a:ext cx="3454834" cy="446654"/>
          </a:xfrm>
          <a:prstGeom prst="rect">
            <a:avLst/>
          </a:prstGeom>
        </p:spPr>
        <p:txBody>
          <a:bodyPr>
            <a:normAutofit/>
          </a:bodyPr>
          <a:lstStyle/>
          <a:p>
            <a:pPr marL="0" indent="0">
              <a:buSzTx/>
              <a:buFontTx/>
              <a:buNone/>
              <a:defRPr>
                <a:solidFill>
                  <a:srgbClr val="50A5AB"/>
                </a:solidFill>
                <a:latin typeface="Gill Sans MT"/>
                <a:ea typeface="Gill Sans MT"/>
                <a:cs typeface="Gill Sans MT"/>
                <a:sym typeface="Gill Sans MT"/>
              </a:defRPr>
            </a:pPr>
            <a:endParaRPr/>
          </a:p>
        </p:txBody>
      </p:sp>
      <p:sp>
        <p:nvSpPr>
          <p:cNvPr id="78" name="Text Placeholder 5"/>
          <p:cNvSpPr>
            <a:spLocks noGrp="1"/>
          </p:cNvSpPr>
          <p:nvPr>
            <p:ph type="body" sz="quarter" idx="22"/>
          </p:nvPr>
        </p:nvSpPr>
        <p:spPr>
          <a:xfrm>
            <a:off x="5550941" y="1197461"/>
            <a:ext cx="3454833" cy="446654"/>
          </a:xfrm>
          <a:prstGeom prst="rect">
            <a:avLst/>
          </a:prstGeom>
        </p:spPr>
        <p:txBody>
          <a:bodyPr>
            <a:normAutofit/>
          </a:bodyPr>
          <a:lstStyle/>
          <a:p>
            <a:pPr marL="0" indent="0">
              <a:buSzTx/>
              <a:buFontTx/>
              <a:buNone/>
              <a:defRPr>
                <a:solidFill>
                  <a:srgbClr val="50A5AB"/>
                </a:solidFill>
                <a:latin typeface="Gill Sans MT"/>
                <a:ea typeface="Gill Sans MT"/>
                <a:cs typeface="Gill Sans MT"/>
                <a:sym typeface="Gill Sans MT"/>
              </a:defRPr>
            </a:pPr>
            <a:endParaRPr/>
          </a:p>
        </p:txBody>
      </p:sp>
      <p:sp>
        <p:nvSpPr>
          <p:cNvPr id="79" name="Text Placeholder 3"/>
          <p:cNvSpPr>
            <a:spLocks noGrp="1"/>
          </p:cNvSpPr>
          <p:nvPr>
            <p:ph type="body" sz="half" idx="23"/>
          </p:nvPr>
        </p:nvSpPr>
        <p:spPr>
          <a:xfrm>
            <a:off x="128805" y="1767688"/>
            <a:ext cx="3454401" cy="4452361"/>
          </a:xfrm>
          <a:prstGeom prst="rect">
            <a:avLst/>
          </a:prstGeom>
        </p:spPr>
        <p:txBody>
          <a:bodyPr>
            <a:normAutofit/>
          </a:bodyPr>
          <a:lstStyle/>
          <a:p>
            <a:pPr>
              <a:buFontTx/>
              <a:buBlip>
                <a:blip r:embed="rId3"/>
              </a:buBlip>
              <a:defRPr>
                <a:solidFill>
                  <a:srgbClr val="50A5AB"/>
                </a:solidFill>
              </a:defRPr>
            </a:pPr>
            <a:endParaRPr/>
          </a:p>
        </p:txBody>
      </p:sp>
      <p:sp>
        <p:nvSpPr>
          <p:cNvPr id="80" name="Text Placeholder 3"/>
          <p:cNvSpPr>
            <a:spLocks noGrp="1"/>
          </p:cNvSpPr>
          <p:nvPr>
            <p:ph type="body" sz="half" idx="24"/>
          </p:nvPr>
        </p:nvSpPr>
        <p:spPr>
          <a:xfrm>
            <a:off x="5550941" y="1767688"/>
            <a:ext cx="3454401" cy="4452361"/>
          </a:xfrm>
          <a:prstGeom prst="rect">
            <a:avLst/>
          </a:prstGeom>
        </p:spPr>
        <p:txBody>
          <a:bodyPr>
            <a:normAutofit/>
          </a:bodyPr>
          <a:lstStyle/>
          <a:p>
            <a:pPr>
              <a:buFontTx/>
              <a:buBlip>
                <a:blip r:embed="rId3"/>
              </a:buBlip>
              <a:defRPr>
                <a:solidFill>
                  <a:srgbClr val="50A5AB"/>
                </a:solidFill>
              </a:defRPr>
            </a:pPr>
            <a:endParaRPr/>
          </a:p>
        </p:txBody>
      </p:sp>
      <p:sp>
        <p:nvSpPr>
          <p:cNvPr id="81" name="Straight Connector 13"/>
          <p:cNvSpPr/>
          <p:nvPr/>
        </p:nvSpPr>
        <p:spPr>
          <a:xfrm>
            <a:off x="0" y="1073888"/>
            <a:ext cx="5241851" cy="1"/>
          </a:xfrm>
          <a:prstGeom prst="line">
            <a:avLst/>
          </a:prstGeom>
          <a:ln w="6350">
            <a:solidFill>
              <a:srgbClr val="008C99"/>
            </a:solidFill>
            <a:miter/>
          </a:ln>
        </p:spPr>
        <p:txBody>
          <a:bodyPr lIns="45719" rIns="45719"/>
          <a:lstStyle/>
          <a:p>
            <a:endParaRPr/>
          </a:p>
        </p:txBody>
      </p:sp>
      <p:sp>
        <p:nvSpPr>
          <p:cNvPr id="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071" name="Body Level One…"/>
          <p:cNvSpPr txBox="1">
            <a:spLocks noGrp="1"/>
          </p:cNvSpPr>
          <p:nvPr>
            <p:ph type="body" sz="quarter" idx="1"/>
          </p:nvPr>
        </p:nvSpPr>
        <p:spPr>
          <a:xfrm>
            <a:off x="1143000" y="3602037"/>
            <a:ext cx="6858000" cy="1655763"/>
          </a:xfrm>
          <a:prstGeom prst="rect">
            <a:avLst/>
          </a:prstGeom>
        </p:spPr>
        <p:txBody>
          <a:bodyPr>
            <a:normAutofit/>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072" name="Title Text"/>
          <p:cNvSpPr txBox="1">
            <a:spLocks noGrp="1"/>
          </p:cNvSpPr>
          <p:nvPr>
            <p:ph type="title"/>
          </p:nvPr>
        </p:nvSpPr>
        <p:spPr>
          <a:xfrm>
            <a:off x="628650" y="365125"/>
            <a:ext cx="7886700" cy="1325564"/>
          </a:xfrm>
          <a:prstGeom prst="rect">
            <a:avLst/>
          </a:prstGeom>
        </p:spPr>
        <p:txBody>
          <a:bodyPr anchor="ctr"/>
          <a:lstStyle/>
          <a:p>
            <a:r>
              <a:t>Title Text</a:t>
            </a:r>
          </a:p>
        </p:txBody>
      </p:sp>
      <p:sp>
        <p:nvSpPr>
          <p:cNvPr id="1073" name="Slide Number"/>
          <p:cNvSpPr txBox="1">
            <a:spLocks noGrp="1"/>
          </p:cNvSpPr>
          <p:nvPr>
            <p:ph type="sldNum" sz="quarter" idx="2"/>
          </p:nvPr>
        </p:nvSpPr>
        <p:spPr>
          <a:xfrm>
            <a:off x="8256726" y="6414761"/>
            <a:ext cx="258624" cy="248306"/>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080" name="Title Text"/>
          <p:cNvSpPr txBox="1">
            <a:spLocks noGrp="1"/>
          </p:cNvSpPr>
          <p:nvPr>
            <p:ph type="title"/>
          </p:nvPr>
        </p:nvSpPr>
        <p:spPr>
          <a:xfrm>
            <a:off x="628650" y="365125"/>
            <a:ext cx="7886700" cy="1325564"/>
          </a:xfrm>
          <a:prstGeom prst="rect">
            <a:avLst/>
          </a:prstGeom>
        </p:spPr>
        <p:txBody>
          <a:bodyPr anchor="ctr"/>
          <a:lstStyle/>
          <a:p>
            <a:r>
              <a:t>Title Text</a:t>
            </a:r>
          </a:p>
        </p:txBody>
      </p:sp>
      <p:sp>
        <p:nvSpPr>
          <p:cNvPr id="1081" name="Body Level One…"/>
          <p:cNvSpPr txBox="1">
            <a:spLocks noGrp="1"/>
          </p:cNvSpPr>
          <p:nvPr>
            <p:ph type="body" idx="1"/>
          </p:nvPr>
        </p:nvSpPr>
        <p:spPr>
          <a:xfrm>
            <a:off x="628650" y="1825625"/>
            <a:ext cx="7886700" cy="435133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082" name="Slide Number"/>
          <p:cNvSpPr txBox="1">
            <a:spLocks noGrp="1"/>
          </p:cNvSpPr>
          <p:nvPr>
            <p:ph type="sldNum" sz="quarter" idx="2"/>
          </p:nvPr>
        </p:nvSpPr>
        <p:spPr>
          <a:xfrm>
            <a:off x="8256726" y="6414761"/>
            <a:ext cx="258624" cy="248306"/>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1089" name="Title Text"/>
          <p:cNvSpPr txBox="1">
            <a:spLocks noGrp="1"/>
          </p:cNvSpPr>
          <p:nvPr>
            <p:ph type="title"/>
          </p:nvPr>
        </p:nvSpPr>
        <p:spPr>
          <a:xfrm>
            <a:off x="623887" y="1709739"/>
            <a:ext cx="7886701" cy="2852737"/>
          </a:xfrm>
          <a:prstGeom prst="rect">
            <a:avLst/>
          </a:prstGeom>
        </p:spPr>
        <p:txBody>
          <a:bodyPr anchor="b"/>
          <a:lstStyle>
            <a:lvl1pPr>
              <a:defRPr sz="6000"/>
            </a:lvl1pPr>
          </a:lstStyle>
          <a:p>
            <a:r>
              <a:t>Title Text</a:t>
            </a:r>
          </a:p>
        </p:txBody>
      </p:sp>
      <p:sp>
        <p:nvSpPr>
          <p:cNvPr id="1090" name="Body Level One…"/>
          <p:cNvSpPr txBox="1">
            <a:spLocks noGrp="1"/>
          </p:cNvSpPr>
          <p:nvPr>
            <p:ph type="body" sz="quarter" idx="1"/>
          </p:nvPr>
        </p:nvSpPr>
        <p:spPr>
          <a:xfrm>
            <a:off x="623887" y="4589464"/>
            <a:ext cx="7886701" cy="1500188"/>
          </a:xfrm>
          <a:prstGeom prst="rect">
            <a:avLst/>
          </a:prstGeom>
        </p:spPr>
        <p:txBody>
          <a:bodyPr>
            <a:normAutofit/>
          </a:bodyPr>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091" name="Slide Number"/>
          <p:cNvSpPr txBox="1">
            <a:spLocks noGrp="1"/>
          </p:cNvSpPr>
          <p:nvPr>
            <p:ph type="sldNum" sz="quarter" idx="2"/>
          </p:nvPr>
        </p:nvSpPr>
        <p:spPr>
          <a:xfrm>
            <a:off x="8256726" y="6414761"/>
            <a:ext cx="258624" cy="248306"/>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1098" name="Title Text"/>
          <p:cNvSpPr txBox="1">
            <a:spLocks noGrp="1"/>
          </p:cNvSpPr>
          <p:nvPr>
            <p:ph type="title"/>
          </p:nvPr>
        </p:nvSpPr>
        <p:spPr>
          <a:xfrm>
            <a:off x="628650" y="365125"/>
            <a:ext cx="7886700" cy="1325564"/>
          </a:xfrm>
          <a:prstGeom prst="rect">
            <a:avLst/>
          </a:prstGeom>
        </p:spPr>
        <p:txBody>
          <a:bodyPr anchor="ctr"/>
          <a:lstStyle/>
          <a:p>
            <a:r>
              <a:t>Title Text</a:t>
            </a:r>
          </a:p>
        </p:txBody>
      </p:sp>
      <p:sp>
        <p:nvSpPr>
          <p:cNvPr id="1099" name="Body Level One…"/>
          <p:cNvSpPr txBox="1">
            <a:spLocks noGrp="1"/>
          </p:cNvSpPr>
          <p:nvPr>
            <p:ph type="body" sz="half" idx="1"/>
          </p:nvPr>
        </p:nvSpPr>
        <p:spPr>
          <a:xfrm>
            <a:off x="628650" y="1825625"/>
            <a:ext cx="3886200" cy="435133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100" name="Slide Number"/>
          <p:cNvSpPr txBox="1">
            <a:spLocks noGrp="1"/>
          </p:cNvSpPr>
          <p:nvPr>
            <p:ph type="sldNum" sz="quarter" idx="2"/>
          </p:nvPr>
        </p:nvSpPr>
        <p:spPr>
          <a:xfrm>
            <a:off x="8256726" y="6414761"/>
            <a:ext cx="258624" cy="248306"/>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1107" name="Title Text"/>
          <p:cNvSpPr txBox="1">
            <a:spLocks noGrp="1"/>
          </p:cNvSpPr>
          <p:nvPr>
            <p:ph type="title"/>
          </p:nvPr>
        </p:nvSpPr>
        <p:spPr>
          <a:xfrm>
            <a:off x="629841" y="365125"/>
            <a:ext cx="7886701" cy="1325564"/>
          </a:xfrm>
          <a:prstGeom prst="rect">
            <a:avLst/>
          </a:prstGeom>
        </p:spPr>
        <p:txBody>
          <a:bodyPr anchor="ctr"/>
          <a:lstStyle/>
          <a:p>
            <a:r>
              <a:t>Title Text</a:t>
            </a:r>
          </a:p>
        </p:txBody>
      </p:sp>
      <p:sp>
        <p:nvSpPr>
          <p:cNvPr id="1108" name="Body Level One…"/>
          <p:cNvSpPr txBox="1">
            <a:spLocks noGrp="1"/>
          </p:cNvSpPr>
          <p:nvPr>
            <p:ph type="body" sz="quarter" idx="1"/>
          </p:nvPr>
        </p:nvSpPr>
        <p:spPr>
          <a:xfrm>
            <a:off x="629841" y="1681163"/>
            <a:ext cx="3868341" cy="823913"/>
          </a:xfrm>
          <a:prstGeom prst="rect">
            <a:avLst/>
          </a:prstGeom>
        </p:spPr>
        <p:txBody>
          <a:bodyPr anchor="b">
            <a:normAutofit/>
          </a:bodyPr>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109" name="Text Placeholder 4"/>
          <p:cNvSpPr>
            <a:spLocks noGrp="1"/>
          </p:cNvSpPr>
          <p:nvPr>
            <p:ph type="body" sz="quarter" idx="21"/>
          </p:nvPr>
        </p:nvSpPr>
        <p:spPr>
          <a:xfrm>
            <a:off x="4629150" y="1681163"/>
            <a:ext cx="3887392" cy="823913"/>
          </a:xfrm>
          <a:prstGeom prst="rect">
            <a:avLst/>
          </a:prstGeom>
        </p:spPr>
        <p:txBody>
          <a:bodyPr anchor="b">
            <a:normAutofit/>
          </a:bodyPr>
          <a:lstStyle/>
          <a:p>
            <a:pPr marL="0" indent="0">
              <a:buSzTx/>
              <a:buFontTx/>
              <a:buNone/>
              <a:defRPr sz="2400" b="1"/>
            </a:pPr>
            <a:endParaRPr/>
          </a:p>
        </p:txBody>
      </p:sp>
      <p:sp>
        <p:nvSpPr>
          <p:cNvPr id="1110" name="Slide Number"/>
          <p:cNvSpPr txBox="1">
            <a:spLocks noGrp="1"/>
          </p:cNvSpPr>
          <p:nvPr>
            <p:ph type="sldNum" sz="quarter" idx="2"/>
          </p:nvPr>
        </p:nvSpPr>
        <p:spPr>
          <a:xfrm>
            <a:off x="8256726" y="6414761"/>
            <a:ext cx="258624" cy="248306"/>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1117" name="Title Text"/>
          <p:cNvSpPr txBox="1">
            <a:spLocks noGrp="1"/>
          </p:cNvSpPr>
          <p:nvPr>
            <p:ph type="title"/>
          </p:nvPr>
        </p:nvSpPr>
        <p:spPr>
          <a:xfrm>
            <a:off x="628650" y="365125"/>
            <a:ext cx="7886700" cy="1325564"/>
          </a:xfrm>
          <a:prstGeom prst="rect">
            <a:avLst/>
          </a:prstGeom>
        </p:spPr>
        <p:txBody>
          <a:bodyPr anchor="ctr"/>
          <a:lstStyle/>
          <a:p>
            <a:r>
              <a:t>Title Text</a:t>
            </a:r>
          </a:p>
        </p:txBody>
      </p:sp>
      <p:sp>
        <p:nvSpPr>
          <p:cNvPr id="1118" name="Slide Number"/>
          <p:cNvSpPr txBox="1">
            <a:spLocks noGrp="1"/>
          </p:cNvSpPr>
          <p:nvPr>
            <p:ph type="sldNum" sz="quarter" idx="2"/>
          </p:nvPr>
        </p:nvSpPr>
        <p:spPr>
          <a:xfrm>
            <a:off x="8256726" y="6414761"/>
            <a:ext cx="258624" cy="248306"/>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125" name="Slide Number"/>
          <p:cNvSpPr txBox="1">
            <a:spLocks noGrp="1"/>
          </p:cNvSpPr>
          <p:nvPr>
            <p:ph type="sldNum" sz="quarter" idx="2"/>
          </p:nvPr>
        </p:nvSpPr>
        <p:spPr>
          <a:xfrm>
            <a:off x="8256726" y="6414761"/>
            <a:ext cx="258624" cy="248306"/>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1132" name="Title Text"/>
          <p:cNvSpPr txBox="1">
            <a:spLocks noGrp="1"/>
          </p:cNvSpPr>
          <p:nvPr>
            <p:ph type="title"/>
          </p:nvPr>
        </p:nvSpPr>
        <p:spPr>
          <a:xfrm>
            <a:off x="629841" y="457200"/>
            <a:ext cx="2949178" cy="1600200"/>
          </a:xfrm>
          <a:prstGeom prst="rect">
            <a:avLst/>
          </a:prstGeom>
        </p:spPr>
        <p:txBody>
          <a:bodyPr anchor="b"/>
          <a:lstStyle>
            <a:lvl1pPr>
              <a:defRPr sz="3200"/>
            </a:lvl1pPr>
          </a:lstStyle>
          <a:p>
            <a:r>
              <a:t>Title Text</a:t>
            </a:r>
          </a:p>
        </p:txBody>
      </p:sp>
      <p:sp>
        <p:nvSpPr>
          <p:cNvPr id="1133" name="Body Level One…"/>
          <p:cNvSpPr txBox="1">
            <a:spLocks noGrp="1"/>
          </p:cNvSpPr>
          <p:nvPr>
            <p:ph type="body" sz="half" idx="1"/>
          </p:nvPr>
        </p:nvSpPr>
        <p:spPr>
          <a:xfrm>
            <a:off x="3887391" y="987425"/>
            <a:ext cx="4629151" cy="4873626"/>
          </a:xfrm>
          <a:prstGeom prst="rect">
            <a:avLst/>
          </a:prstGeom>
        </p:spPr>
        <p:txBody>
          <a:bodyPr>
            <a:normAutofit/>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1134" name="Text Placeholder 3"/>
          <p:cNvSpPr>
            <a:spLocks noGrp="1"/>
          </p:cNvSpPr>
          <p:nvPr>
            <p:ph type="body" sz="quarter" idx="21"/>
          </p:nvPr>
        </p:nvSpPr>
        <p:spPr>
          <a:xfrm>
            <a:off x="629840" y="2057400"/>
            <a:ext cx="2949180" cy="3811588"/>
          </a:xfrm>
          <a:prstGeom prst="rect">
            <a:avLst/>
          </a:prstGeom>
        </p:spPr>
        <p:txBody>
          <a:bodyPr>
            <a:normAutofit/>
          </a:bodyPr>
          <a:lstStyle/>
          <a:p>
            <a:pPr marL="0" indent="0">
              <a:buSzTx/>
              <a:buFontTx/>
              <a:buNone/>
              <a:defRPr sz="1600"/>
            </a:pPr>
            <a:endParaRPr/>
          </a:p>
        </p:txBody>
      </p:sp>
      <p:sp>
        <p:nvSpPr>
          <p:cNvPr id="1135" name="Slide Number"/>
          <p:cNvSpPr txBox="1">
            <a:spLocks noGrp="1"/>
          </p:cNvSpPr>
          <p:nvPr>
            <p:ph type="sldNum" sz="quarter" idx="2"/>
          </p:nvPr>
        </p:nvSpPr>
        <p:spPr>
          <a:xfrm>
            <a:off x="8256726" y="6414761"/>
            <a:ext cx="258624" cy="248306"/>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142" name="Title Text"/>
          <p:cNvSpPr txBox="1">
            <a:spLocks noGrp="1"/>
          </p:cNvSpPr>
          <p:nvPr>
            <p:ph type="title"/>
          </p:nvPr>
        </p:nvSpPr>
        <p:spPr>
          <a:xfrm>
            <a:off x="629841" y="457200"/>
            <a:ext cx="2949178" cy="1600200"/>
          </a:xfrm>
          <a:prstGeom prst="rect">
            <a:avLst/>
          </a:prstGeom>
        </p:spPr>
        <p:txBody>
          <a:bodyPr anchor="b"/>
          <a:lstStyle>
            <a:lvl1pPr>
              <a:defRPr sz="3200"/>
            </a:lvl1pPr>
          </a:lstStyle>
          <a:p>
            <a:r>
              <a:t>Title Text</a:t>
            </a:r>
          </a:p>
        </p:txBody>
      </p:sp>
      <p:sp>
        <p:nvSpPr>
          <p:cNvPr id="1143" name="Picture Placeholder 2"/>
          <p:cNvSpPr>
            <a:spLocks noGrp="1"/>
          </p:cNvSpPr>
          <p:nvPr>
            <p:ph type="pic" sz="half" idx="21"/>
          </p:nvPr>
        </p:nvSpPr>
        <p:spPr>
          <a:xfrm>
            <a:off x="3887391" y="987425"/>
            <a:ext cx="4629151" cy="4873626"/>
          </a:xfrm>
          <a:prstGeom prst="rect">
            <a:avLst/>
          </a:prstGeom>
        </p:spPr>
        <p:txBody>
          <a:bodyPr lIns="91439" rIns="91439"/>
          <a:lstStyle/>
          <a:p>
            <a:endParaRPr/>
          </a:p>
        </p:txBody>
      </p:sp>
      <p:sp>
        <p:nvSpPr>
          <p:cNvPr id="1144" name="Body Level One…"/>
          <p:cNvSpPr txBox="1">
            <a:spLocks noGrp="1"/>
          </p:cNvSpPr>
          <p:nvPr>
            <p:ph type="body" sz="quarter" idx="1"/>
          </p:nvPr>
        </p:nvSpPr>
        <p:spPr>
          <a:xfrm>
            <a:off x="629841" y="2057400"/>
            <a:ext cx="2949178" cy="3811588"/>
          </a:xfrm>
          <a:prstGeom prst="rect">
            <a:avLst/>
          </a:prstGeom>
        </p:spPr>
        <p:txBody>
          <a:bodyPr>
            <a:normAutofit/>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145" name="Slide Number"/>
          <p:cNvSpPr txBox="1">
            <a:spLocks noGrp="1"/>
          </p:cNvSpPr>
          <p:nvPr>
            <p:ph type="sldNum" sz="quarter" idx="2"/>
          </p:nvPr>
        </p:nvSpPr>
        <p:spPr>
          <a:xfrm>
            <a:off x="8256726" y="6414761"/>
            <a:ext cx="258624" cy="248306"/>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2">
    <p:spTree>
      <p:nvGrpSpPr>
        <p:cNvPr id="1" name=""/>
        <p:cNvGrpSpPr/>
        <p:nvPr/>
      </p:nvGrpSpPr>
      <p:grpSpPr>
        <a:xfrm>
          <a:off x="0" y="0"/>
          <a:ext cx="0" cy="0"/>
          <a:chOff x="0" y="0"/>
          <a:chExt cx="0" cy="0"/>
        </a:xfrm>
      </p:grpSpPr>
      <p:sp>
        <p:nvSpPr>
          <p:cNvPr id="1152" name="Body Level One…"/>
          <p:cNvSpPr txBox="1">
            <a:spLocks noGrp="1"/>
          </p:cNvSpPr>
          <p:nvPr>
            <p:ph type="body" sz="quarter" idx="1"/>
          </p:nvPr>
        </p:nvSpPr>
        <p:spPr>
          <a:xfrm>
            <a:off x="0" y="1"/>
            <a:ext cx="9144000" cy="1073887"/>
          </a:xfrm>
          <a:prstGeom prst="rect">
            <a:avLst/>
          </a:prstGeom>
        </p:spPr>
        <p:txBody>
          <a:bodyPr anchor="ctr">
            <a:normAutofit/>
          </a:bodyPr>
          <a:lstStyle>
            <a:lvl1pPr marL="0" indent="0" algn="ctr">
              <a:buSzTx/>
              <a:buFontTx/>
              <a:buNone/>
              <a:defRPr sz="3600" b="1">
                <a:solidFill>
                  <a:srgbClr val="008C99"/>
                </a:solidFill>
                <a:latin typeface="Gill Sans MT"/>
                <a:ea typeface="Gill Sans MT"/>
                <a:cs typeface="Gill Sans MT"/>
                <a:sym typeface="Gill Sans MT"/>
              </a:defRPr>
            </a:lvl1pPr>
            <a:lvl2pPr marL="800100" indent="-342900" algn="ctr">
              <a:buFontTx/>
              <a:defRPr sz="3600" b="1">
                <a:solidFill>
                  <a:srgbClr val="008C99"/>
                </a:solidFill>
                <a:latin typeface="Gill Sans MT"/>
                <a:ea typeface="Gill Sans MT"/>
                <a:cs typeface="Gill Sans MT"/>
                <a:sym typeface="Gill Sans MT"/>
              </a:defRPr>
            </a:lvl2pPr>
            <a:lvl3pPr marL="1325879" indent="-411479" algn="ctr">
              <a:buFontTx/>
              <a:defRPr sz="3600" b="1">
                <a:solidFill>
                  <a:srgbClr val="008C99"/>
                </a:solidFill>
                <a:latin typeface="Gill Sans MT"/>
                <a:ea typeface="Gill Sans MT"/>
                <a:cs typeface="Gill Sans MT"/>
                <a:sym typeface="Gill Sans MT"/>
              </a:defRPr>
            </a:lvl3pPr>
            <a:lvl4pPr marL="1828800" indent="-457200" algn="ctr">
              <a:buFontTx/>
              <a:defRPr sz="3600" b="1">
                <a:solidFill>
                  <a:srgbClr val="008C99"/>
                </a:solidFill>
                <a:latin typeface="Gill Sans MT"/>
                <a:ea typeface="Gill Sans MT"/>
                <a:cs typeface="Gill Sans MT"/>
                <a:sym typeface="Gill Sans MT"/>
              </a:defRPr>
            </a:lvl4pPr>
            <a:lvl5pPr marL="2286000" indent="-457200" algn="ctr">
              <a:buFontTx/>
              <a:defRPr sz="3600" b="1">
                <a:solidFill>
                  <a:srgbClr val="008C99"/>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1153" name="Text Placeholder 3"/>
          <p:cNvSpPr>
            <a:spLocks noGrp="1"/>
          </p:cNvSpPr>
          <p:nvPr>
            <p:ph type="body" sz="half" idx="21"/>
          </p:nvPr>
        </p:nvSpPr>
        <p:spPr>
          <a:xfrm>
            <a:off x="128804" y="1233377"/>
            <a:ext cx="4283708" cy="5071731"/>
          </a:xfrm>
          <a:prstGeom prst="rect">
            <a:avLst/>
          </a:prstGeom>
        </p:spPr>
        <p:txBody>
          <a:bodyPr>
            <a:normAutofit/>
          </a:bodyPr>
          <a:lstStyle/>
          <a:p>
            <a:pPr>
              <a:buFontTx/>
              <a:buBlip>
                <a:blip r:embed="rId2"/>
              </a:buBlip>
              <a:defRPr>
                <a:solidFill>
                  <a:srgbClr val="50A5AB"/>
                </a:solidFill>
              </a:defRPr>
            </a:pPr>
            <a:endParaRPr/>
          </a:p>
        </p:txBody>
      </p:sp>
      <p:sp>
        <p:nvSpPr>
          <p:cNvPr id="1154" name="Picture Placeholder 2"/>
          <p:cNvSpPr>
            <a:spLocks noGrp="1"/>
          </p:cNvSpPr>
          <p:nvPr>
            <p:ph type="pic" sz="half" idx="22"/>
          </p:nvPr>
        </p:nvSpPr>
        <p:spPr>
          <a:xfrm>
            <a:off x="4529470" y="1233375"/>
            <a:ext cx="4476271" cy="5072174"/>
          </a:xfrm>
          <a:prstGeom prst="rect">
            <a:avLst/>
          </a:prstGeom>
        </p:spPr>
        <p:txBody>
          <a:bodyPr lIns="91439" rIns="91439"/>
          <a:lstStyle/>
          <a:p>
            <a:endParaRPr/>
          </a:p>
        </p:txBody>
      </p:sp>
      <p:sp>
        <p:nvSpPr>
          <p:cNvPr id="1155" name="Straight Connector 5"/>
          <p:cNvSpPr/>
          <p:nvPr/>
        </p:nvSpPr>
        <p:spPr>
          <a:xfrm>
            <a:off x="0" y="1073888"/>
            <a:ext cx="9144000" cy="1"/>
          </a:xfrm>
          <a:prstGeom prst="line">
            <a:avLst/>
          </a:prstGeom>
          <a:ln w="6350">
            <a:solidFill>
              <a:srgbClr val="008C99"/>
            </a:solidFill>
            <a:miter/>
          </a:ln>
        </p:spPr>
        <p:txBody>
          <a:bodyPr lIns="45719" rIns="45719"/>
          <a:lstStyle/>
          <a:p>
            <a:endParaRPr/>
          </a:p>
        </p:txBody>
      </p:sp>
      <p:sp>
        <p:nvSpPr>
          <p:cNvPr id="11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90">
    <p:spTree>
      <p:nvGrpSpPr>
        <p:cNvPr id="1" name=""/>
        <p:cNvGrpSpPr/>
        <p:nvPr/>
      </p:nvGrpSpPr>
      <p:grpSpPr>
        <a:xfrm>
          <a:off x="0" y="0"/>
          <a:ext cx="0" cy="0"/>
          <a:chOff x="0" y="0"/>
          <a:chExt cx="0" cy="0"/>
        </a:xfrm>
      </p:grpSpPr>
      <p:sp>
        <p:nvSpPr>
          <p:cNvPr id="89" name="Freeform 5"/>
          <p:cNvSpPr/>
          <p:nvPr/>
        </p:nvSpPr>
        <p:spPr>
          <a:xfrm>
            <a:off x="2675640" y="3232596"/>
            <a:ext cx="1748305" cy="25943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7423"/>
                </a:lnTo>
                <a:lnTo>
                  <a:pt x="10823" y="21600"/>
                </a:lnTo>
                <a:lnTo>
                  <a:pt x="21600" y="17423"/>
                </a:lnTo>
                <a:lnTo>
                  <a:pt x="21600" y="0"/>
                </a:lnTo>
                <a:lnTo>
                  <a:pt x="0" y="0"/>
                </a:lnTo>
                <a:close/>
              </a:path>
            </a:pathLst>
          </a:custGeom>
          <a:solidFill>
            <a:srgbClr val="FFFFFF"/>
          </a:solidFill>
          <a:ln w="12700">
            <a:miter lim="400000"/>
          </a:ln>
          <a:effectLst>
            <a:outerShdw blurRad="50800" dist="38100" dir="2700000" rotWithShape="0">
              <a:srgbClr val="000000">
                <a:alpha val="40000"/>
              </a:srgbClr>
            </a:outerShdw>
          </a:effectLst>
        </p:spPr>
        <p:txBody>
          <a:bodyPr lIns="45719" rIns="45719"/>
          <a:lstStyle/>
          <a:p>
            <a:endParaRPr/>
          </a:p>
        </p:txBody>
      </p:sp>
      <p:sp>
        <p:nvSpPr>
          <p:cNvPr id="90" name="Freeform 6"/>
          <p:cNvSpPr/>
          <p:nvPr/>
        </p:nvSpPr>
        <p:spPr>
          <a:xfrm>
            <a:off x="6588524" y="3232596"/>
            <a:ext cx="1748305" cy="25943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7423"/>
                </a:lnTo>
                <a:lnTo>
                  <a:pt x="10792" y="21600"/>
                </a:lnTo>
                <a:lnTo>
                  <a:pt x="21600" y="17423"/>
                </a:lnTo>
                <a:lnTo>
                  <a:pt x="21600" y="0"/>
                </a:lnTo>
                <a:lnTo>
                  <a:pt x="0" y="0"/>
                </a:lnTo>
                <a:close/>
              </a:path>
            </a:pathLst>
          </a:custGeom>
          <a:solidFill>
            <a:srgbClr val="FFFFFF"/>
          </a:solidFill>
          <a:ln w="12700">
            <a:miter lim="400000"/>
          </a:ln>
          <a:effectLst>
            <a:outerShdw blurRad="50800" dist="38100" dir="2700000" rotWithShape="0">
              <a:srgbClr val="000000">
                <a:alpha val="40000"/>
              </a:srgbClr>
            </a:outerShdw>
          </a:effectLst>
        </p:spPr>
        <p:txBody>
          <a:bodyPr lIns="45719" rIns="45719"/>
          <a:lstStyle/>
          <a:p>
            <a:endParaRPr/>
          </a:p>
        </p:txBody>
      </p:sp>
      <p:sp>
        <p:nvSpPr>
          <p:cNvPr id="91" name="Freeform 7"/>
          <p:cNvSpPr/>
          <p:nvPr/>
        </p:nvSpPr>
        <p:spPr>
          <a:xfrm>
            <a:off x="4632755" y="3232596"/>
            <a:ext cx="1749553" cy="25943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7423"/>
                </a:lnTo>
                <a:lnTo>
                  <a:pt x="10785" y="21600"/>
                </a:lnTo>
                <a:lnTo>
                  <a:pt x="21600" y="17423"/>
                </a:lnTo>
                <a:lnTo>
                  <a:pt x="21600" y="0"/>
                </a:lnTo>
                <a:lnTo>
                  <a:pt x="0" y="0"/>
                </a:lnTo>
                <a:close/>
              </a:path>
            </a:pathLst>
          </a:custGeom>
          <a:solidFill>
            <a:srgbClr val="FFFFFF"/>
          </a:solidFill>
          <a:ln w="12700">
            <a:miter lim="400000"/>
          </a:ln>
          <a:effectLst>
            <a:outerShdw blurRad="50800" dist="38100" dir="2700000" rotWithShape="0">
              <a:srgbClr val="000000">
                <a:alpha val="40000"/>
              </a:srgbClr>
            </a:outerShdw>
          </a:effectLst>
        </p:spPr>
        <p:txBody>
          <a:bodyPr lIns="45719" rIns="45719"/>
          <a:lstStyle/>
          <a:p>
            <a:endParaRPr/>
          </a:p>
        </p:txBody>
      </p:sp>
      <p:sp>
        <p:nvSpPr>
          <p:cNvPr id="92" name="Freeform 8"/>
          <p:cNvSpPr/>
          <p:nvPr/>
        </p:nvSpPr>
        <p:spPr>
          <a:xfrm>
            <a:off x="721218" y="3232596"/>
            <a:ext cx="1748304" cy="25943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7423"/>
                </a:lnTo>
                <a:lnTo>
                  <a:pt x="10808" y="21600"/>
                </a:lnTo>
                <a:lnTo>
                  <a:pt x="21600" y="17423"/>
                </a:lnTo>
                <a:lnTo>
                  <a:pt x="21600" y="0"/>
                </a:lnTo>
                <a:lnTo>
                  <a:pt x="0" y="0"/>
                </a:lnTo>
                <a:close/>
              </a:path>
            </a:pathLst>
          </a:custGeom>
          <a:solidFill>
            <a:srgbClr val="FFFFFF"/>
          </a:solidFill>
          <a:ln w="12700">
            <a:miter lim="400000"/>
          </a:ln>
          <a:effectLst>
            <a:outerShdw blurRad="50800" dist="38100" dir="2700000" rotWithShape="0">
              <a:srgbClr val="000000">
                <a:alpha val="40000"/>
              </a:srgbClr>
            </a:outerShdw>
          </a:effectLst>
        </p:spPr>
        <p:txBody>
          <a:bodyPr lIns="45719" rIns="45719"/>
          <a:lstStyle/>
          <a:p>
            <a:endParaRPr/>
          </a:p>
        </p:txBody>
      </p:sp>
      <p:sp>
        <p:nvSpPr>
          <p:cNvPr id="93" name="Body Level One…"/>
          <p:cNvSpPr txBox="1">
            <a:spLocks noGrp="1"/>
          </p:cNvSpPr>
          <p:nvPr>
            <p:ph type="body" sz="quarter" idx="1"/>
          </p:nvPr>
        </p:nvSpPr>
        <p:spPr>
          <a:xfrm>
            <a:off x="347730" y="395396"/>
            <a:ext cx="5647524" cy="699269"/>
          </a:xfrm>
          <a:prstGeom prst="rect">
            <a:avLst/>
          </a:prstGeom>
        </p:spPr>
        <p:txBody>
          <a:bodyPr>
            <a:normAutofit/>
          </a:bodyPr>
          <a:lstStyle>
            <a:lvl1pPr marL="0" indent="0">
              <a:buSzTx/>
              <a:buFontTx/>
              <a:buNone/>
              <a:defRPr sz="3600" b="1">
                <a:solidFill>
                  <a:srgbClr val="1C344D"/>
                </a:solidFill>
                <a:latin typeface="Gill Sans MT"/>
                <a:ea typeface="Gill Sans MT"/>
                <a:cs typeface="Gill Sans MT"/>
                <a:sym typeface="Gill Sans MT"/>
              </a:defRPr>
            </a:lvl1pPr>
            <a:lvl2pPr marL="800100" indent="-342900">
              <a:buFontTx/>
              <a:defRPr sz="3600" b="1">
                <a:solidFill>
                  <a:srgbClr val="1C344D"/>
                </a:solidFill>
                <a:latin typeface="Gill Sans MT"/>
                <a:ea typeface="Gill Sans MT"/>
                <a:cs typeface="Gill Sans MT"/>
                <a:sym typeface="Gill Sans MT"/>
              </a:defRPr>
            </a:lvl2pPr>
            <a:lvl3pPr marL="1325879" indent="-411479">
              <a:buFontTx/>
              <a:defRPr sz="3600" b="1">
                <a:solidFill>
                  <a:srgbClr val="1C344D"/>
                </a:solidFill>
                <a:latin typeface="Gill Sans MT"/>
                <a:ea typeface="Gill Sans MT"/>
                <a:cs typeface="Gill Sans MT"/>
                <a:sym typeface="Gill Sans MT"/>
              </a:defRPr>
            </a:lvl3pPr>
            <a:lvl4pPr marL="1828800" indent="-457200">
              <a:buFontTx/>
              <a:defRPr sz="3600" b="1">
                <a:solidFill>
                  <a:srgbClr val="1C344D"/>
                </a:solidFill>
                <a:latin typeface="Gill Sans MT"/>
                <a:ea typeface="Gill Sans MT"/>
                <a:cs typeface="Gill Sans MT"/>
                <a:sym typeface="Gill Sans MT"/>
              </a:defRPr>
            </a:lvl4pPr>
            <a:lvl5pPr marL="2286000" indent="-457200">
              <a:buFontTx/>
              <a:defRPr sz="3600" b="1">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94" name="Text Placeholder 5"/>
          <p:cNvSpPr>
            <a:spLocks noGrp="1"/>
          </p:cNvSpPr>
          <p:nvPr>
            <p:ph type="body" sz="quarter" idx="21"/>
          </p:nvPr>
        </p:nvSpPr>
        <p:spPr>
          <a:xfrm>
            <a:off x="721218" y="3231152"/>
            <a:ext cx="1745614" cy="406050"/>
          </a:xfrm>
          <a:prstGeom prst="rect">
            <a:avLst/>
          </a:prstGeom>
        </p:spPr>
        <p:txBody>
          <a:bodyPr>
            <a:normAutofit/>
          </a:bodyPr>
          <a:lstStyle/>
          <a:p>
            <a:pPr marL="0" indent="0" algn="ctr">
              <a:buSzTx/>
              <a:buFontTx/>
              <a:buNone/>
              <a:defRPr>
                <a:solidFill>
                  <a:srgbClr val="1C344D"/>
                </a:solidFill>
                <a:latin typeface="Gill Sans MT"/>
                <a:ea typeface="Gill Sans MT"/>
                <a:cs typeface="Gill Sans MT"/>
                <a:sym typeface="Gill Sans MT"/>
              </a:defRPr>
            </a:pPr>
            <a:endParaRPr/>
          </a:p>
        </p:txBody>
      </p:sp>
      <p:sp>
        <p:nvSpPr>
          <p:cNvPr id="95" name="Text Placeholder 5"/>
          <p:cNvSpPr>
            <a:spLocks noGrp="1"/>
          </p:cNvSpPr>
          <p:nvPr>
            <p:ph type="body" sz="quarter" idx="22"/>
          </p:nvPr>
        </p:nvSpPr>
        <p:spPr>
          <a:xfrm>
            <a:off x="721216" y="3637200"/>
            <a:ext cx="1751932" cy="2188430"/>
          </a:xfrm>
          <a:prstGeom prst="rect">
            <a:avLst/>
          </a:prstGeom>
        </p:spPr>
        <p:txBody>
          <a:bodyPr>
            <a:normAutofit/>
          </a:bodyPr>
          <a:lstStyle/>
          <a:p>
            <a:pPr marL="342900" indent="-342900">
              <a:lnSpc>
                <a:spcPct val="100000"/>
              </a:lnSpc>
              <a:spcBef>
                <a:spcPts val="0"/>
              </a:spcBef>
              <a:defRPr sz="2000">
                <a:solidFill>
                  <a:srgbClr val="008C99"/>
                </a:solidFill>
                <a:latin typeface="Gill Sans MT"/>
                <a:ea typeface="Gill Sans MT"/>
                <a:cs typeface="Gill Sans MT"/>
                <a:sym typeface="Gill Sans MT"/>
              </a:defRPr>
            </a:pPr>
            <a:endParaRPr/>
          </a:p>
        </p:txBody>
      </p:sp>
      <p:sp>
        <p:nvSpPr>
          <p:cNvPr id="96" name="Text Placeholder 5"/>
          <p:cNvSpPr>
            <a:spLocks noGrp="1"/>
          </p:cNvSpPr>
          <p:nvPr>
            <p:ph type="body" sz="quarter" idx="23"/>
          </p:nvPr>
        </p:nvSpPr>
        <p:spPr>
          <a:xfrm>
            <a:off x="2702050" y="3231152"/>
            <a:ext cx="1745614" cy="406050"/>
          </a:xfrm>
          <a:prstGeom prst="rect">
            <a:avLst/>
          </a:prstGeom>
        </p:spPr>
        <p:txBody>
          <a:bodyPr>
            <a:normAutofit/>
          </a:bodyPr>
          <a:lstStyle/>
          <a:p>
            <a:pPr marL="0" indent="0" algn="ctr">
              <a:buSzTx/>
              <a:buFontTx/>
              <a:buNone/>
              <a:defRPr>
                <a:solidFill>
                  <a:srgbClr val="1C344D"/>
                </a:solidFill>
                <a:latin typeface="Gill Sans MT"/>
                <a:ea typeface="Gill Sans MT"/>
                <a:cs typeface="Gill Sans MT"/>
                <a:sym typeface="Gill Sans MT"/>
              </a:defRPr>
            </a:pPr>
            <a:endParaRPr/>
          </a:p>
        </p:txBody>
      </p:sp>
      <p:sp>
        <p:nvSpPr>
          <p:cNvPr id="97" name="Text Placeholder 5"/>
          <p:cNvSpPr>
            <a:spLocks noGrp="1"/>
          </p:cNvSpPr>
          <p:nvPr>
            <p:ph type="body" sz="quarter" idx="24"/>
          </p:nvPr>
        </p:nvSpPr>
        <p:spPr>
          <a:xfrm>
            <a:off x="2702049" y="3637200"/>
            <a:ext cx="1751931" cy="2188430"/>
          </a:xfrm>
          <a:prstGeom prst="rect">
            <a:avLst/>
          </a:prstGeom>
        </p:spPr>
        <p:txBody>
          <a:bodyPr>
            <a:normAutofit/>
          </a:bodyPr>
          <a:lstStyle/>
          <a:p>
            <a:pPr marL="342900" indent="-342900">
              <a:lnSpc>
                <a:spcPct val="100000"/>
              </a:lnSpc>
              <a:spcBef>
                <a:spcPts val="0"/>
              </a:spcBef>
              <a:defRPr sz="2000">
                <a:solidFill>
                  <a:srgbClr val="008C99"/>
                </a:solidFill>
                <a:latin typeface="Gill Sans MT"/>
                <a:ea typeface="Gill Sans MT"/>
                <a:cs typeface="Gill Sans MT"/>
                <a:sym typeface="Gill Sans MT"/>
              </a:defRPr>
            </a:pPr>
            <a:endParaRPr/>
          </a:p>
        </p:txBody>
      </p:sp>
      <p:sp>
        <p:nvSpPr>
          <p:cNvPr id="98" name="Text Placeholder 5"/>
          <p:cNvSpPr>
            <a:spLocks noGrp="1"/>
          </p:cNvSpPr>
          <p:nvPr>
            <p:ph type="body" sz="quarter" idx="25"/>
          </p:nvPr>
        </p:nvSpPr>
        <p:spPr>
          <a:xfrm>
            <a:off x="4633538" y="3231152"/>
            <a:ext cx="1745613" cy="406050"/>
          </a:xfrm>
          <a:prstGeom prst="rect">
            <a:avLst/>
          </a:prstGeom>
        </p:spPr>
        <p:txBody>
          <a:bodyPr>
            <a:normAutofit/>
          </a:bodyPr>
          <a:lstStyle/>
          <a:p>
            <a:pPr marL="0" indent="0" algn="ctr">
              <a:buSzTx/>
              <a:buFontTx/>
              <a:buNone/>
              <a:defRPr>
                <a:solidFill>
                  <a:srgbClr val="1C344D"/>
                </a:solidFill>
                <a:latin typeface="Gill Sans MT"/>
                <a:ea typeface="Gill Sans MT"/>
                <a:cs typeface="Gill Sans MT"/>
                <a:sym typeface="Gill Sans MT"/>
              </a:defRPr>
            </a:pPr>
            <a:endParaRPr/>
          </a:p>
        </p:txBody>
      </p:sp>
      <p:sp>
        <p:nvSpPr>
          <p:cNvPr id="99" name="Text Placeholder 5"/>
          <p:cNvSpPr>
            <a:spLocks noGrp="1"/>
          </p:cNvSpPr>
          <p:nvPr>
            <p:ph type="body" sz="quarter" idx="26"/>
          </p:nvPr>
        </p:nvSpPr>
        <p:spPr>
          <a:xfrm>
            <a:off x="4633536" y="3637200"/>
            <a:ext cx="1751931" cy="2188430"/>
          </a:xfrm>
          <a:prstGeom prst="rect">
            <a:avLst/>
          </a:prstGeom>
        </p:spPr>
        <p:txBody>
          <a:bodyPr>
            <a:normAutofit/>
          </a:bodyPr>
          <a:lstStyle/>
          <a:p>
            <a:pPr marL="342900" indent="-342900">
              <a:lnSpc>
                <a:spcPct val="100000"/>
              </a:lnSpc>
              <a:spcBef>
                <a:spcPts val="0"/>
              </a:spcBef>
              <a:defRPr sz="2000">
                <a:solidFill>
                  <a:srgbClr val="008C99"/>
                </a:solidFill>
                <a:latin typeface="Gill Sans MT"/>
                <a:ea typeface="Gill Sans MT"/>
                <a:cs typeface="Gill Sans MT"/>
                <a:sym typeface="Gill Sans MT"/>
              </a:defRPr>
            </a:pPr>
            <a:endParaRPr/>
          </a:p>
        </p:txBody>
      </p:sp>
      <p:sp>
        <p:nvSpPr>
          <p:cNvPr id="100" name="Text Placeholder 5"/>
          <p:cNvSpPr>
            <a:spLocks noGrp="1"/>
          </p:cNvSpPr>
          <p:nvPr>
            <p:ph type="body" sz="quarter" idx="27"/>
          </p:nvPr>
        </p:nvSpPr>
        <p:spPr>
          <a:xfrm>
            <a:off x="6561084" y="3231152"/>
            <a:ext cx="1745613" cy="406050"/>
          </a:xfrm>
          <a:prstGeom prst="rect">
            <a:avLst/>
          </a:prstGeom>
        </p:spPr>
        <p:txBody>
          <a:bodyPr>
            <a:normAutofit/>
          </a:bodyPr>
          <a:lstStyle/>
          <a:p>
            <a:pPr marL="0" indent="0" algn="ctr">
              <a:buSzTx/>
              <a:buFontTx/>
              <a:buNone/>
              <a:defRPr>
                <a:solidFill>
                  <a:srgbClr val="1C344D"/>
                </a:solidFill>
                <a:latin typeface="Gill Sans MT"/>
                <a:ea typeface="Gill Sans MT"/>
                <a:cs typeface="Gill Sans MT"/>
                <a:sym typeface="Gill Sans MT"/>
              </a:defRPr>
            </a:pPr>
            <a:endParaRPr/>
          </a:p>
        </p:txBody>
      </p:sp>
      <p:sp>
        <p:nvSpPr>
          <p:cNvPr id="101" name="Text Placeholder 5"/>
          <p:cNvSpPr>
            <a:spLocks noGrp="1"/>
          </p:cNvSpPr>
          <p:nvPr>
            <p:ph type="body" sz="quarter" idx="28"/>
          </p:nvPr>
        </p:nvSpPr>
        <p:spPr>
          <a:xfrm>
            <a:off x="6561083" y="3637200"/>
            <a:ext cx="1751931" cy="2188430"/>
          </a:xfrm>
          <a:prstGeom prst="rect">
            <a:avLst/>
          </a:prstGeom>
        </p:spPr>
        <p:txBody>
          <a:bodyPr>
            <a:normAutofit/>
          </a:bodyPr>
          <a:lstStyle/>
          <a:p>
            <a:pPr marL="342900" indent="-342900">
              <a:lnSpc>
                <a:spcPct val="100000"/>
              </a:lnSpc>
              <a:spcBef>
                <a:spcPts val="0"/>
              </a:spcBef>
              <a:defRPr sz="2000">
                <a:solidFill>
                  <a:srgbClr val="008C99"/>
                </a:solidFill>
                <a:latin typeface="Gill Sans MT"/>
                <a:ea typeface="Gill Sans MT"/>
                <a:cs typeface="Gill Sans MT"/>
                <a:sym typeface="Gill Sans MT"/>
              </a:defRPr>
            </a:pPr>
            <a:endParaRPr/>
          </a:p>
        </p:txBody>
      </p:sp>
      <p:sp>
        <p:nvSpPr>
          <p:cNvPr id="102" name="Text Placeholder 5"/>
          <p:cNvSpPr>
            <a:spLocks noGrp="1"/>
          </p:cNvSpPr>
          <p:nvPr>
            <p:ph type="body" sz="half" idx="29"/>
          </p:nvPr>
        </p:nvSpPr>
        <p:spPr>
          <a:xfrm>
            <a:off x="721215" y="1378040"/>
            <a:ext cx="7615613" cy="1674255"/>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4">
    <p:spTree>
      <p:nvGrpSpPr>
        <p:cNvPr id="1" name=""/>
        <p:cNvGrpSpPr/>
        <p:nvPr/>
      </p:nvGrpSpPr>
      <p:grpSpPr>
        <a:xfrm>
          <a:off x="0" y="0"/>
          <a:ext cx="0" cy="0"/>
          <a:chOff x="0" y="0"/>
          <a:chExt cx="0" cy="0"/>
        </a:xfrm>
      </p:grpSpPr>
      <p:pic>
        <p:nvPicPr>
          <p:cNvPr id="1163" name="Picture 1" descr="Picture 1"/>
          <p:cNvPicPr>
            <a:picLocks noChangeAspect="1"/>
          </p:cNvPicPr>
          <p:nvPr/>
        </p:nvPicPr>
        <p:blipFill>
          <a:blip r:embed="rId2"/>
          <a:stretch>
            <a:fillRect/>
          </a:stretch>
        </p:blipFill>
        <p:spPr>
          <a:xfrm>
            <a:off x="-148859" y="2"/>
            <a:ext cx="9388552" cy="6464595"/>
          </a:xfrm>
          <a:prstGeom prst="rect">
            <a:avLst/>
          </a:prstGeom>
          <a:ln w="12700">
            <a:miter lim="400000"/>
          </a:ln>
        </p:spPr>
      </p:pic>
      <p:sp>
        <p:nvSpPr>
          <p:cNvPr id="1164" name="Body Level One…"/>
          <p:cNvSpPr txBox="1">
            <a:spLocks noGrp="1"/>
          </p:cNvSpPr>
          <p:nvPr>
            <p:ph type="body" sz="quarter" idx="1"/>
          </p:nvPr>
        </p:nvSpPr>
        <p:spPr>
          <a:xfrm>
            <a:off x="0" y="1"/>
            <a:ext cx="9144000" cy="1073887"/>
          </a:xfrm>
          <a:prstGeom prst="rect">
            <a:avLst/>
          </a:prstGeom>
        </p:spPr>
        <p:txBody>
          <a:bodyPr anchor="ctr">
            <a:normAutofit/>
          </a:bodyPr>
          <a:lstStyle>
            <a:lvl1pPr marL="0" indent="0">
              <a:buSzTx/>
              <a:buFontTx/>
              <a:buNone/>
              <a:defRPr sz="3600" b="1">
                <a:solidFill>
                  <a:srgbClr val="008C99"/>
                </a:solidFill>
                <a:latin typeface="Gill Sans MT"/>
                <a:ea typeface="Gill Sans MT"/>
                <a:cs typeface="Gill Sans MT"/>
                <a:sym typeface="Gill Sans MT"/>
              </a:defRPr>
            </a:lvl1pPr>
            <a:lvl2pPr marL="800100" indent="-342900">
              <a:buFontTx/>
              <a:defRPr sz="3600" b="1">
                <a:solidFill>
                  <a:srgbClr val="008C99"/>
                </a:solidFill>
                <a:latin typeface="Gill Sans MT"/>
                <a:ea typeface="Gill Sans MT"/>
                <a:cs typeface="Gill Sans MT"/>
                <a:sym typeface="Gill Sans MT"/>
              </a:defRPr>
            </a:lvl2pPr>
            <a:lvl3pPr marL="1325879" indent="-411479">
              <a:buFontTx/>
              <a:defRPr sz="3600" b="1">
                <a:solidFill>
                  <a:srgbClr val="008C99"/>
                </a:solidFill>
                <a:latin typeface="Gill Sans MT"/>
                <a:ea typeface="Gill Sans MT"/>
                <a:cs typeface="Gill Sans MT"/>
                <a:sym typeface="Gill Sans MT"/>
              </a:defRPr>
            </a:lvl3pPr>
            <a:lvl4pPr marL="1828800" indent="-457200">
              <a:buFontTx/>
              <a:defRPr sz="3600" b="1">
                <a:solidFill>
                  <a:srgbClr val="008C99"/>
                </a:solidFill>
                <a:latin typeface="Gill Sans MT"/>
                <a:ea typeface="Gill Sans MT"/>
                <a:cs typeface="Gill Sans MT"/>
                <a:sym typeface="Gill Sans MT"/>
              </a:defRPr>
            </a:lvl4pPr>
            <a:lvl5pPr marL="2286000" indent="-457200">
              <a:buFontTx/>
              <a:defRPr sz="3600" b="1">
                <a:solidFill>
                  <a:srgbClr val="008C99"/>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1165" name="Text Placeholder 5"/>
          <p:cNvSpPr>
            <a:spLocks noGrp="1"/>
          </p:cNvSpPr>
          <p:nvPr>
            <p:ph type="body" sz="quarter" idx="21"/>
          </p:nvPr>
        </p:nvSpPr>
        <p:spPr>
          <a:xfrm>
            <a:off x="128336" y="1197461"/>
            <a:ext cx="3454834" cy="446654"/>
          </a:xfrm>
          <a:prstGeom prst="rect">
            <a:avLst/>
          </a:prstGeom>
        </p:spPr>
        <p:txBody>
          <a:bodyPr>
            <a:normAutofit/>
          </a:bodyPr>
          <a:lstStyle/>
          <a:p>
            <a:pPr marL="0" indent="0">
              <a:buSzTx/>
              <a:buFontTx/>
              <a:buNone/>
              <a:defRPr>
                <a:solidFill>
                  <a:srgbClr val="50A5AB"/>
                </a:solidFill>
                <a:latin typeface="Gill Sans MT"/>
                <a:ea typeface="Gill Sans MT"/>
                <a:cs typeface="Gill Sans MT"/>
                <a:sym typeface="Gill Sans MT"/>
              </a:defRPr>
            </a:pPr>
            <a:endParaRPr/>
          </a:p>
        </p:txBody>
      </p:sp>
      <p:sp>
        <p:nvSpPr>
          <p:cNvPr id="1166" name="Text Placeholder 5"/>
          <p:cNvSpPr>
            <a:spLocks noGrp="1"/>
          </p:cNvSpPr>
          <p:nvPr>
            <p:ph type="body" sz="quarter" idx="22"/>
          </p:nvPr>
        </p:nvSpPr>
        <p:spPr>
          <a:xfrm>
            <a:off x="5550941" y="1197461"/>
            <a:ext cx="3454833" cy="446654"/>
          </a:xfrm>
          <a:prstGeom prst="rect">
            <a:avLst/>
          </a:prstGeom>
        </p:spPr>
        <p:txBody>
          <a:bodyPr>
            <a:normAutofit/>
          </a:bodyPr>
          <a:lstStyle/>
          <a:p>
            <a:pPr marL="0" indent="0">
              <a:buSzTx/>
              <a:buFontTx/>
              <a:buNone/>
              <a:defRPr>
                <a:solidFill>
                  <a:srgbClr val="50A5AB"/>
                </a:solidFill>
                <a:latin typeface="Gill Sans MT"/>
                <a:ea typeface="Gill Sans MT"/>
                <a:cs typeface="Gill Sans MT"/>
                <a:sym typeface="Gill Sans MT"/>
              </a:defRPr>
            </a:pPr>
            <a:endParaRPr/>
          </a:p>
        </p:txBody>
      </p:sp>
      <p:sp>
        <p:nvSpPr>
          <p:cNvPr id="1167" name="Text Placeholder 3"/>
          <p:cNvSpPr>
            <a:spLocks noGrp="1"/>
          </p:cNvSpPr>
          <p:nvPr>
            <p:ph type="body" sz="half" idx="23"/>
          </p:nvPr>
        </p:nvSpPr>
        <p:spPr>
          <a:xfrm>
            <a:off x="128805" y="1767688"/>
            <a:ext cx="3454401" cy="4452361"/>
          </a:xfrm>
          <a:prstGeom prst="rect">
            <a:avLst/>
          </a:prstGeom>
        </p:spPr>
        <p:txBody>
          <a:bodyPr>
            <a:normAutofit/>
          </a:bodyPr>
          <a:lstStyle/>
          <a:p>
            <a:pPr>
              <a:buFontTx/>
              <a:buBlip>
                <a:blip r:embed="rId3"/>
              </a:buBlip>
              <a:defRPr>
                <a:solidFill>
                  <a:srgbClr val="50A5AB"/>
                </a:solidFill>
              </a:defRPr>
            </a:pPr>
            <a:endParaRPr/>
          </a:p>
        </p:txBody>
      </p:sp>
      <p:sp>
        <p:nvSpPr>
          <p:cNvPr id="1168" name="Text Placeholder 3"/>
          <p:cNvSpPr>
            <a:spLocks noGrp="1"/>
          </p:cNvSpPr>
          <p:nvPr>
            <p:ph type="body" sz="half" idx="24"/>
          </p:nvPr>
        </p:nvSpPr>
        <p:spPr>
          <a:xfrm>
            <a:off x="5550941" y="1767688"/>
            <a:ext cx="3454401" cy="4452361"/>
          </a:xfrm>
          <a:prstGeom prst="rect">
            <a:avLst/>
          </a:prstGeom>
        </p:spPr>
        <p:txBody>
          <a:bodyPr>
            <a:normAutofit/>
          </a:bodyPr>
          <a:lstStyle/>
          <a:p>
            <a:pPr>
              <a:buFontTx/>
              <a:buBlip>
                <a:blip r:embed="rId3"/>
              </a:buBlip>
              <a:defRPr>
                <a:solidFill>
                  <a:srgbClr val="50A5AB"/>
                </a:solidFill>
              </a:defRPr>
            </a:pPr>
            <a:endParaRPr/>
          </a:p>
        </p:txBody>
      </p:sp>
      <p:sp>
        <p:nvSpPr>
          <p:cNvPr id="1169" name="Straight Connector 13"/>
          <p:cNvSpPr/>
          <p:nvPr/>
        </p:nvSpPr>
        <p:spPr>
          <a:xfrm>
            <a:off x="0" y="1073888"/>
            <a:ext cx="5241851" cy="1"/>
          </a:xfrm>
          <a:prstGeom prst="line">
            <a:avLst/>
          </a:prstGeom>
          <a:ln w="6350">
            <a:solidFill>
              <a:srgbClr val="008C99"/>
            </a:solidFill>
            <a:miter/>
          </a:ln>
        </p:spPr>
        <p:txBody>
          <a:bodyPr lIns="45719" rIns="45719"/>
          <a:lstStyle/>
          <a:p>
            <a:endParaRPr/>
          </a:p>
        </p:txBody>
      </p:sp>
      <p:sp>
        <p:nvSpPr>
          <p:cNvPr id="11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1">
    <p:spTree>
      <p:nvGrpSpPr>
        <p:cNvPr id="1" name=""/>
        <p:cNvGrpSpPr/>
        <p:nvPr/>
      </p:nvGrpSpPr>
      <p:grpSpPr>
        <a:xfrm>
          <a:off x="0" y="0"/>
          <a:ext cx="0" cy="0"/>
          <a:chOff x="0" y="0"/>
          <a:chExt cx="0" cy="0"/>
        </a:xfrm>
      </p:grpSpPr>
      <p:sp>
        <p:nvSpPr>
          <p:cNvPr id="1177" name="Body Level One…"/>
          <p:cNvSpPr txBox="1">
            <a:spLocks noGrp="1"/>
          </p:cNvSpPr>
          <p:nvPr>
            <p:ph type="body" sz="quarter" idx="1"/>
          </p:nvPr>
        </p:nvSpPr>
        <p:spPr>
          <a:xfrm>
            <a:off x="0" y="1"/>
            <a:ext cx="9144000" cy="1073887"/>
          </a:xfrm>
          <a:prstGeom prst="rect">
            <a:avLst/>
          </a:prstGeom>
        </p:spPr>
        <p:txBody>
          <a:bodyPr anchor="ctr">
            <a:normAutofit/>
          </a:bodyPr>
          <a:lstStyle>
            <a:lvl1pPr marL="0" indent="0" algn="ctr">
              <a:buSzTx/>
              <a:buFontTx/>
              <a:buNone/>
              <a:defRPr sz="3600" b="1">
                <a:solidFill>
                  <a:srgbClr val="008C99"/>
                </a:solidFill>
                <a:latin typeface="Gill Sans MT"/>
                <a:ea typeface="Gill Sans MT"/>
                <a:cs typeface="Gill Sans MT"/>
                <a:sym typeface="Gill Sans MT"/>
              </a:defRPr>
            </a:lvl1pPr>
            <a:lvl2pPr marL="800100" indent="-342900" algn="ctr">
              <a:buFontTx/>
              <a:defRPr sz="3600" b="1">
                <a:solidFill>
                  <a:srgbClr val="008C99"/>
                </a:solidFill>
                <a:latin typeface="Gill Sans MT"/>
                <a:ea typeface="Gill Sans MT"/>
                <a:cs typeface="Gill Sans MT"/>
                <a:sym typeface="Gill Sans MT"/>
              </a:defRPr>
            </a:lvl2pPr>
            <a:lvl3pPr marL="1325879" indent="-411479" algn="ctr">
              <a:buFontTx/>
              <a:defRPr sz="3600" b="1">
                <a:solidFill>
                  <a:srgbClr val="008C99"/>
                </a:solidFill>
                <a:latin typeface="Gill Sans MT"/>
                <a:ea typeface="Gill Sans MT"/>
                <a:cs typeface="Gill Sans MT"/>
                <a:sym typeface="Gill Sans MT"/>
              </a:defRPr>
            </a:lvl3pPr>
            <a:lvl4pPr marL="1828800" indent="-457200" algn="ctr">
              <a:buFontTx/>
              <a:defRPr sz="3600" b="1">
                <a:solidFill>
                  <a:srgbClr val="008C99"/>
                </a:solidFill>
                <a:latin typeface="Gill Sans MT"/>
                <a:ea typeface="Gill Sans MT"/>
                <a:cs typeface="Gill Sans MT"/>
                <a:sym typeface="Gill Sans MT"/>
              </a:defRPr>
            </a:lvl4pPr>
            <a:lvl5pPr marL="2286000" indent="-457200" algn="ctr">
              <a:buFontTx/>
              <a:defRPr sz="3600" b="1">
                <a:solidFill>
                  <a:srgbClr val="008C99"/>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1178" name="Text Placeholder 3"/>
          <p:cNvSpPr>
            <a:spLocks noGrp="1"/>
          </p:cNvSpPr>
          <p:nvPr>
            <p:ph type="body" idx="21"/>
          </p:nvPr>
        </p:nvSpPr>
        <p:spPr>
          <a:xfrm>
            <a:off x="128804" y="1233377"/>
            <a:ext cx="8866339" cy="5071731"/>
          </a:xfrm>
          <a:prstGeom prst="rect">
            <a:avLst/>
          </a:prstGeom>
        </p:spPr>
        <p:txBody>
          <a:bodyPr>
            <a:normAutofit/>
          </a:bodyPr>
          <a:lstStyle/>
          <a:p>
            <a:pPr>
              <a:buFontTx/>
              <a:buBlip>
                <a:blip r:embed="rId2"/>
              </a:buBlip>
              <a:defRPr>
                <a:solidFill>
                  <a:srgbClr val="50A5AB"/>
                </a:solidFill>
              </a:defRPr>
            </a:pPr>
            <a:endParaRPr/>
          </a:p>
        </p:txBody>
      </p:sp>
      <p:sp>
        <p:nvSpPr>
          <p:cNvPr id="1179" name="Straight Connector 5"/>
          <p:cNvSpPr/>
          <p:nvPr/>
        </p:nvSpPr>
        <p:spPr>
          <a:xfrm>
            <a:off x="0" y="1073888"/>
            <a:ext cx="9144000" cy="1"/>
          </a:xfrm>
          <a:prstGeom prst="line">
            <a:avLst/>
          </a:prstGeom>
          <a:ln w="6350">
            <a:solidFill>
              <a:srgbClr val="008C99"/>
            </a:solidFill>
            <a:miter/>
          </a:ln>
        </p:spPr>
        <p:txBody>
          <a:bodyPr lIns="45719" rIns="45719"/>
          <a:lstStyle/>
          <a:p>
            <a:endParaRPr/>
          </a:p>
        </p:txBody>
      </p:sp>
      <p:sp>
        <p:nvSpPr>
          <p:cNvPr id="11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1_2">
    <p:spTree>
      <p:nvGrpSpPr>
        <p:cNvPr id="1" name=""/>
        <p:cNvGrpSpPr/>
        <p:nvPr/>
      </p:nvGrpSpPr>
      <p:grpSpPr>
        <a:xfrm>
          <a:off x="0" y="0"/>
          <a:ext cx="0" cy="0"/>
          <a:chOff x="0" y="0"/>
          <a:chExt cx="0" cy="0"/>
        </a:xfrm>
      </p:grpSpPr>
      <p:pic>
        <p:nvPicPr>
          <p:cNvPr id="1187" name="Picture 2" descr="Picture 2"/>
          <p:cNvPicPr>
            <a:picLocks noChangeAspect="1"/>
          </p:cNvPicPr>
          <p:nvPr/>
        </p:nvPicPr>
        <p:blipFill>
          <a:blip r:embed="rId2"/>
          <a:stretch>
            <a:fillRect/>
          </a:stretch>
        </p:blipFill>
        <p:spPr>
          <a:xfrm>
            <a:off x="0" y="267"/>
            <a:ext cx="9144000" cy="6857464"/>
          </a:xfrm>
          <a:prstGeom prst="rect">
            <a:avLst/>
          </a:prstGeom>
          <a:ln w="12700">
            <a:miter lim="400000"/>
          </a:ln>
        </p:spPr>
      </p:pic>
      <p:pic>
        <p:nvPicPr>
          <p:cNvPr id="1188" name="Picture 7" descr="Picture 7"/>
          <p:cNvPicPr>
            <a:picLocks noChangeAspect="1"/>
          </p:cNvPicPr>
          <p:nvPr/>
        </p:nvPicPr>
        <p:blipFill>
          <a:blip r:embed="rId3"/>
          <a:stretch>
            <a:fillRect/>
          </a:stretch>
        </p:blipFill>
        <p:spPr>
          <a:xfrm>
            <a:off x="4971941" y="5892989"/>
            <a:ext cx="2574685" cy="860903"/>
          </a:xfrm>
          <a:prstGeom prst="rect">
            <a:avLst/>
          </a:prstGeom>
          <a:ln w="12700">
            <a:miter lim="400000"/>
          </a:ln>
        </p:spPr>
      </p:pic>
      <p:grpSp>
        <p:nvGrpSpPr>
          <p:cNvPr id="1191" name="Group 8"/>
          <p:cNvGrpSpPr/>
          <p:nvPr/>
        </p:nvGrpSpPr>
        <p:grpSpPr>
          <a:xfrm>
            <a:off x="72117" y="75858"/>
            <a:ext cx="2217799" cy="595648"/>
            <a:chOff x="0" y="0"/>
            <a:chExt cx="2217798" cy="595647"/>
          </a:xfrm>
        </p:grpSpPr>
        <p:pic>
          <p:nvPicPr>
            <p:cNvPr id="1189" name="Picture 9" descr="Picture 9"/>
            <p:cNvPicPr>
              <a:picLocks noChangeAspect="1"/>
            </p:cNvPicPr>
            <p:nvPr/>
          </p:nvPicPr>
          <p:blipFill>
            <a:blip r:embed="rId4"/>
            <a:stretch>
              <a:fillRect/>
            </a:stretch>
          </p:blipFill>
          <p:spPr>
            <a:xfrm>
              <a:off x="0" y="0"/>
              <a:ext cx="1499085" cy="595648"/>
            </a:xfrm>
            <a:prstGeom prst="rect">
              <a:avLst/>
            </a:prstGeom>
            <a:ln w="12700" cap="flat">
              <a:noFill/>
              <a:miter lim="400000"/>
            </a:ln>
            <a:effectLst/>
          </p:spPr>
        </p:pic>
        <p:pic>
          <p:nvPicPr>
            <p:cNvPr id="1190" name="Picture 10" descr="Picture 10"/>
            <p:cNvPicPr>
              <a:picLocks noChangeAspect="1"/>
            </p:cNvPicPr>
            <p:nvPr/>
          </p:nvPicPr>
          <p:blipFill>
            <a:blip r:embed="rId5"/>
            <a:stretch>
              <a:fillRect/>
            </a:stretch>
          </p:blipFill>
          <p:spPr>
            <a:xfrm>
              <a:off x="1499084" y="66809"/>
              <a:ext cx="718715" cy="462032"/>
            </a:xfrm>
            <a:prstGeom prst="rect">
              <a:avLst/>
            </a:prstGeom>
            <a:ln w="12700" cap="flat">
              <a:noFill/>
              <a:miter lim="400000"/>
            </a:ln>
            <a:effectLst/>
          </p:spPr>
        </p:pic>
      </p:grpSp>
      <p:sp>
        <p:nvSpPr>
          <p:cNvPr id="11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91">
    <p:spTree>
      <p:nvGrpSpPr>
        <p:cNvPr id="1" name=""/>
        <p:cNvGrpSpPr/>
        <p:nvPr/>
      </p:nvGrpSpPr>
      <p:grpSpPr>
        <a:xfrm>
          <a:off x="0" y="0"/>
          <a:ext cx="0" cy="0"/>
          <a:chOff x="0" y="0"/>
          <a:chExt cx="0" cy="0"/>
        </a:xfrm>
      </p:grpSpPr>
      <p:sp>
        <p:nvSpPr>
          <p:cNvPr id="110" name="Straight Connector 18"/>
          <p:cNvSpPr/>
          <p:nvPr/>
        </p:nvSpPr>
        <p:spPr>
          <a:xfrm>
            <a:off x="930275" y="2137795"/>
            <a:ext cx="8213725" cy="1"/>
          </a:xfrm>
          <a:prstGeom prst="line">
            <a:avLst/>
          </a:prstGeom>
          <a:ln w="28575">
            <a:solidFill>
              <a:srgbClr val="1C344D"/>
            </a:solidFill>
            <a:miter/>
          </a:ln>
        </p:spPr>
        <p:txBody>
          <a:bodyPr lIns="45719" rIns="45719"/>
          <a:lstStyle/>
          <a:p>
            <a:endParaRPr/>
          </a:p>
        </p:txBody>
      </p:sp>
      <p:sp>
        <p:nvSpPr>
          <p:cNvPr id="111" name="Body Level One…"/>
          <p:cNvSpPr txBox="1">
            <a:spLocks noGrp="1"/>
          </p:cNvSpPr>
          <p:nvPr>
            <p:ph type="body" sz="quarter" idx="1"/>
          </p:nvPr>
        </p:nvSpPr>
        <p:spPr>
          <a:xfrm>
            <a:off x="347730" y="395396"/>
            <a:ext cx="5647524" cy="699269"/>
          </a:xfrm>
          <a:prstGeom prst="rect">
            <a:avLst/>
          </a:prstGeom>
        </p:spPr>
        <p:txBody>
          <a:bodyPr>
            <a:normAutofit/>
          </a:bodyPr>
          <a:lstStyle>
            <a:lvl1pPr marL="0" indent="0">
              <a:buSzTx/>
              <a:buFontTx/>
              <a:buNone/>
              <a:defRPr sz="3600" b="1">
                <a:solidFill>
                  <a:srgbClr val="1C344D"/>
                </a:solidFill>
                <a:latin typeface="Gill Sans MT"/>
                <a:ea typeface="Gill Sans MT"/>
                <a:cs typeface="Gill Sans MT"/>
                <a:sym typeface="Gill Sans MT"/>
              </a:defRPr>
            </a:lvl1pPr>
            <a:lvl2pPr marL="800100" indent="-342900">
              <a:buFontTx/>
              <a:defRPr sz="3600" b="1">
                <a:solidFill>
                  <a:srgbClr val="1C344D"/>
                </a:solidFill>
                <a:latin typeface="Gill Sans MT"/>
                <a:ea typeface="Gill Sans MT"/>
                <a:cs typeface="Gill Sans MT"/>
                <a:sym typeface="Gill Sans MT"/>
              </a:defRPr>
            </a:lvl2pPr>
            <a:lvl3pPr marL="1325879" indent="-411479">
              <a:buFontTx/>
              <a:defRPr sz="3600" b="1">
                <a:solidFill>
                  <a:srgbClr val="1C344D"/>
                </a:solidFill>
                <a:latin typeface="Gill Sans MT"/>
                <a:ea typeface="Gill Sans MT"/>
                <a:cs typeface="Gill Sans MT"/>
                <a:sym typeface="Gill Sans MT"/>
              </a:defRPr>
            </a:lvl3pPr>
            <a:lvl4pPr marL="1828800" indent="-457200">
              <a:buFontTx/>
              <a:defRPr sz="3600" b="1">
                <a:solidFill>
                  <a:srgbClr val="1C344D"/>
                </a:solidFill>
                <a:latin typeface="Gill Sans MT"/>
                <a:ea typeface="Gill Sans MT"/>
                <a:cs typeface="Gill Sans MT"/>
                <a:sym typeface="Gill Sans MT"/>
              </a:defRPr>
            </a:lvl4pPr>
            <a:lvl5pPr marL="2286000" indent="-457200">
              <a:buFontTx/>
              <a:defRPr sz="3600" b="1">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112" name="Text Placeholder 5"/>
          <p:cNvSpPr>
            <a:spLocks noGrp="1"/>
          </p:cNvSpPr>
          <p:nvPr>
            <p:ph type="body" sz="quarter" idx="21"/>
          </p:nvPr>
        </p:nvSpPr>
        <p:spPr>
          <a:xfrm>
            <a:off x="487183" y="3104935"/>
            <a:ext cx="1985965" cy="406049"/>
          </a:xfrm>
          <a:prstGeom prst="rect">
            <a:avLst/>
          </a:prstGeom>
        </p:spPr>
        <p:txBody>
          <a:bodyPr>
            <a:normAutofit/>
          </a:bodyPr>
          <a:lstStyle/>
          <a:p>
            <a:pPr marL="0" indent="0" algn="ctr">
              <a:buSzTx/>
              <a:buFontTx/>
              <a:buNone/>
              <a:defRPr>
                <a:solidFill>
                  <a:srgbClr val="1C344D"/>
                </a:solidFill>
                <a:latin typeface="Gill Sans MT"/>
                <a:ea typeface="Gill Sans MT"/>
                <a:cs typeface="Gill Sans MT"/>
                <a:sym typeface="Gill Sans MT"/>
              </a:defRPr>
            </a:pPr>
            <a:endParaRPr/>
          </a:p>
        </p:txBody>
      </p:sp>
      <p:sp>
        <p:nvSpPr>
          <p:cNvPr id="113" name="Text Placeholder 5"/>
          <p:cNvSpPr>
            <a:spLocks noGrp="1"/>
          </p:cNvSpPr>
          <p:nvPr>
            <p:ph type="body" sz="quarter" idx="22"/>
          </p:nvPr>
        </p:nvSpPr>
        <p:spPr>
          <a:xfrm>
            <a:off x="487183" y="3510982"/>
            <a:ext cx="1985965" cy="1548116"/>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114" name="Text Placeholder 5"/>
          <p:cNvSpPr>
            <a:spLocks noGrp="1"/>
          </p:cNvSpPr>
          <p:nvPr>
            <p:ph type="body" sz="quarter" idx="23"/>
          </p:nvPr>
        </p:nvSpPr>
        <p:spPr>
          <a:xfrm>
            <a:off x="2545656" y="3104935"/>
            <a:ext cx="1985964" cy="406049"/>
          </a:xfrm>
          <a:prstGeom prst="rect">
            <a:avLst/>
          </a:prstGeom>
        </p:spPr>
        <p:txBody>
          <a:bodyPr>
            <a:normAutofit/>
          </a:bodyPr>
          <a:lstStyle/>
          <a:p>
            <a:pPr marL="0" indent="0" algn="ctr">
              <a:buSzTx/>
              <a:buFontTx/>
              <a:buNone/>
              <a:defRPr>
                <a:solidFill>
                  <a:srgbClr val="1C344D"/>
                </a:solidFill>
                <a:latin typeface="Gill Sans MT"/>
                <a:ea typeface="Gill Sans MT"/>
                <a:cs typeface="Gill Sans MT"/>
                <a:sym typeface="Gill Sans MT"/>
              </a:defRPr>
            </a:pPr>
            <a:endParaRPr/>
          </a:p>
        </p:txBody>
      </p:sp>
      <p:sp>
        <p:nvSpPr>
          <p:cNvPr id="115" name="Text Placeholder 5"/>
          <p:cNvSpPr>
            <a:spLocks noGrp="1"/>
          </p:cNvSpPr>
          <p:nvPr>
            <p:ph type="body" sz="quarter" idx="24"/>
          </p:nvPr>
        </p:nvSpPr>
        <p:spPr>
          <a:xfrm>
            <a:off x="2545656" y="3510982"/>
            <a:ext cx="1985964" cy="1548116"/>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116" name="Text Placeholder 5"/>
          <p:cNvSpPr>
            <a:spLocks noGrp="1"/>
          </p:cNvSpPr>
          <p:nvPr>
            <p:ph type="body" sz="quarter" idx="25"/>
          </p:nvPr>
        </p:nvSpPr>
        <p:spPr>
          <a:xfrm>
            <a:off x="4604127" y="3104935"/>
            <a:ext cx="1985964" cy="406049"/>
          </a:xfrm>
          <a:prstGeom prst="rect">
            <a:avLst/>
          </a:prstGeom>
        </p:spPr>
        <p:txBody>
          <a:bodyPr>
            <a:normAutofit/>
          </a:bodyPr>
          <a:lstStyle/>
          <a:p>
            <a:pPr marL="0" indent="0" algn="ctr">
              <a:buSzTx/>
              <a:buFontTx/>
              <a:buNone/>
              <a:defRPr>
                <a:solidFill>
                  <a:srgbClr val="1C344D"/>
                </a:solidFill>
                <a:latin typeface="Gill Sans MT"/>
                <a:ea typeface="Gill Sans MT"/>
                <a:cs typeface="Gill Sans MT"/>
                <a:sym typeface="Gill Sans MT"/>
              </a:defRPr>
            </a:pPr>
            <a:endParaRPr/>
          </a:p>
        </p:txBody>
      </p:sp>
      <p:sp>
        <p:nvSpPr>
          <p:cNvPr id="117" name="Text Placeholder 5"/>
          <p:cNvSpPr>
            <a:spLocks noGrp="1"/>
          </p:cNvSpPr>
          <p:nvPr>
            <p:ph type="body" sz="quarter" idx="26"/>
          </p:nvPr>
        </p:nvSpPr>
        <p:spPr>
          <a:xfrm>
            <a:off x="4604127" y="3510982"/>
            <a:ext cx="1985964" cy="1548116"/>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118" name="Text Placeholder 5"/>
          <p:cNvSpPr>
            <a:spLocks noGrp="1"/>
          </p:cNvSpPr>
          <p:nvPr>
            <p:ph type="body" sz="quarter" idx="27"/>
          </p:nvPr>
        </p:nvSpPr>
        <p:spPr>
          <a:xfrm>
            <a:off x="6662600" y="3104935"/>
            <a:ext cx="1985964" cy="406049"/>
          </a:xfrm>
          <a:prstGeom prst="rect">
            <a:avLst/>
          </a:prstGeom>
        </p:spPr>
        <p:txBody>
          <a:bodyPr>
            <a:normAutofit/>
          </a:bodyPr>
          <a:lstStyle/>
          <a:p>
            <a:pPr marL="0" indent="0" algn="ctr">
              <a:buSzTx/>
              <a:buFontTx/>
              <a:buNone/>
              <a:defRPr>
                <a:solidFill>
                  <a:srgbClr val="1C344D"/>
                </a:solidFill>
                <a:latin typeface="Gill Sans MT"/>
                <a:ea typeface="Gill Sans MT"/>
                <a:cs typeface="Gill Sans MT"/>
                <a:sym typeface="Gill Sans MT"/>
              </a:defRPr>
            </a:pPr>
            <a:endParaRPr/>
          </a:p>
        </p:txBody>
      </p:sp>
      <p:sp>
        <p:nvSpPr>
          <p:cNvPr id="119" name="Text Placeholder 5"/>
          <p:cNvSpPr>
            <a:spLocks noGrp="1"/>
          </p:cNvSpPr>
          <p:nvPr>
            <p:ph type="body" sz="quarter" idx="28"/>
          </p:nvPr>
        </p:nvSpPr>
        <p:spPr>
          <a:xfrm>
            <a:off x="6662600" y="3510982"/>
            <a:ext cx="1985964" cy="1548116"/>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1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93">
    <p:spTree>
      <p:nvGrpSpPr>
        <p:cNvPr id="1" name=""/>
        <p:cNvGrpSpPr/>
        <p:nvPr/>
      </p:nvGrpSpPr>
      <p:grpSpPr>
        <a:xfrm>
          <a:off x="0" y="0"/>
          <a:ext cx="0" cy="0"/>
          <a:chOff x="0" y="0"/>
          <a:chExt cx="0" cy="0"/>
        </a:xfrm>
      </p:grpSpPr>
      <p:sp>
        <p:nvSpPr>
          <p:cNvPr id="127" name="Straight Connector 18"/>
          <p:cNvSpPr/>
          <p:nvPr/>
        </p:nvSpPr>
        <p:spPr>
          <a:xfrm>
            <a:off x="0" y="2137795"/>
            <a:ext cx="8213725" cy="1"/>
          </a:xfrm>
          <a:prstGeom prst="line">
            <a:avLst/>
          </a:prstGeom>
          <a:ln w="28575">
            <a:solidFill>
              <a:srgbClr val="1C344D"/>
            </a:solidFill>
            <a:miter/>
          </a:ln>
        </p:spPr>
        <p:txBody>
          <a:bodyPr lIns="45719" rIns="45719"/>
          <a:lstStyle/>
          <a:p>
            <a:endParaRPr/>
          </a:p>
        </p:txBody>
      </p:sp>
      <p:sp>
        <p:nvSpPr>
          <p:cNvPr id="128" name="Body Level One…"/>
          <p:cNvSpPr txBox="1">
            <a:spLocks noGrp="1"/>
          </p:cNvSpPr>
          <p:nvPr>
            <p:ph type="body" sz="quarter" idx="1"/>
          </p:nvPr>
        </p:nvSpPr>
        <p:spPr>
          <a:xfrm>
            <a:off x="347730" y="395396"/>
            <a:ext cx="5647524" cy="699269"/>
          </a:xfrm>
          <a:prstGeom prst="rect">
            <a:avLst/>
          </a:prstGeom>
        </p:spPr>
        <p:txBody>
          <a:bodyPr>
            <a:normAutofit/>
          </a:bodyPr>
          <a:lstStyle>
            <a:lvl1pPr marL="0" indent="0">
              <a:buSzTx/>
              <a:buFontTx/>
              <a:buNone/>
              <a:defRPr sz="3600" b="1">
                <a:solidFill>
                  <a:srgbClr val="1C344D"/>
                </a:solidFill>
                <a:latin typeface="Gill Sans MT"/>
                <a:ea typeface="Gill Sans MT"/>
                <a:cs typeface="Gill Sans MT"/>
                <a:sym typeface="Gill Sans MT"/>
              </a:defRPr>
            </a:lvl1pPr>
            <a:lvl2pPr marL="800100" indent="-342900">
              <a:buFontTx/>
              <a:defRPr sz="3600" b="1">
                <a:solidFill>
                  <a:srgbClr val="1C344D"/>
                </a:solidFill>
                <a:latin typeface="Gill Sans MT"/>
                <a:ea typeface="Gill Sans MT"/>
                <a:cs typeface="Gill Sans MT"/>
                <a:sym typeface="Gill Sans MT"/>
              </a:defRPr>
            </a:lvl2pPr>
            <a:lvl3pPr marL="1325879" indent="-411479">
              <a:buFontTx/>
              <a:defRPr sz="3600" b="1">
                <a:solidFill>
                  <a:srgbClr val="1C344D"/>
                </a:solidFill>
                <a:latin typeface="Gill Sans MT"/>
                <a:ea typeface="Gill Sans MT"/>
                <a:cs typeface="Gill Sans MT"/>
                <a:sym typeface="Gill Sans MT"/>
              </a:defRPr>
            </a:lvl3pPr>
            <a:lvl4pPr marL="1828800" indent="-457200">
              <a:buFontTx/>
              <a:defRPr sz="3600" b="1">
                <a:solidFill>
                  <a:srgbClr val="1C344D"/>
                </a:solidFill>
                <a:latin typeface="Gill Sans MT"/>
                <a:ea typeface="Gill Sans MT"/>
                <a:cs typeface="Gill Sans MT"/>
                <a:sym typeface="Gill Sans MT"/>
              </a:defRPr>
            </a:lvl4pPr>
            <a:lvl5pPr marL="2286000" indent="-457200">
              <a:buFontTx/>
              <a:defRPr sz="3600" b="1">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129" name="Text Placeholder 5"/>
          <p:cNvSpPr>
            <a:spLocks noGrp="1"/>
          </p:cNvSpPr>
          <p:nvPr>
            <p:ph type="body" sz="quarter" idx="21"/>
          </p:nvPr>
        </p:nvSpPr>
        <p:spPr>
          <a:xfrm>
            <a:off x="487183" y="3104935"/>
            <a:ext cx="1985965" cy="406049"/>
          </a:xfrm>
          <a:prstGeom prst="rect">
            <a:avLst/>
          </a:prstGeom>
        </p:spPr>
        <p:txBody>
          <a:bodyPr>
            <a:normAutofit/>
          </a:bodyPr>
          <a:lstStyle/>
          <a:p>
            <a:pPr marL="0" indent="0" algn="ctr">
              <a:buSzTx/>
              <a:buFontTx/>
              <a:buNone/>
              <a:defRPr>
                <a:solidFill>
                  <a:srgbClr val="1C344D"/>
                </a:solidFill>
                <a:latin typeface="Gill Sans MT"/>
                <a:ea typeface="Gill Sans MT"/>
                <a:cs typeface="Gill Sans MT"/>
                <a:sym typeface="Gill Sans MT"/>
              </a:defRPr>
            </a:pPr>
            <a:endParaRPr/>
          </a:p>
        </p:txBody>
      </p:sp>
      <p:sp>
        <p:nvSpPr>
          <p:cNvPr id="130" name="Text Placeholder 5"/>
          <p:cNvSpPr>
            <a:spLocks noGrp="1"/>
          </p:cNvSpPr>
          <p:nvPr>
            <p:ph type="body" sz="quarter" idx="22"/>
          </p:nvPr>
        </p:nvSpPr>
        <p:spPr>
          <a:xfrm>
            <a:off x="487183" y="3510982"/>
            <a:ext cx="1985965" cy="1548116"/>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131" name="Text Placeholder 5"/>
          <p:cNvSpPr>
            <a:spLocks noGrp="1"/>
          </p:cNvSpPr>
          <p:nvPr>
            <p:ph type="body" sz="quarter" idx="23"/>
          </p:nvPr>
        </p:nvSpPr>
        <p:spPr>
          <a:xfrm>
            <a:off x="2545656" y="3104935"/>
            <a:ext cx="1985964" cy="406049"/>
          </a:xfrm>
          <a:prstGeom prst="rect">
            <a:avLst/>
          </a:prstGeom>
        </p:spPr>
        <p:txBody>
          <a:bodyPr>
            <a:normAutofit/>
          </a:bodyPr>
          <a:lstStyle/>
          <a:p>
            <a:pPr marL="0" indent="0" algn="ctr">
              <a:buSzTx/>
              <a:buFontTx/>
              <a:buNone/>
              <a:defRPr>
                <a:solidFill>
                  <a:srgbClr val="1C344D"/>
                </a:solidFill>
                <a:latin typeface="Gill Sans MT"/>
                <a:ea typeface="Gill Sans MT"/>
                <a:cs typeface="Gill Sans MT"/>
                <a:sym typeface="Gill Sans MT"/>
              </a:defRPr>
            </a:pPr>
            <a:endParaRPr/>
          </a:p>
        </p:txBody>
      </p:sp>
      <p:sp>
        <p:nvSpPr>
          <p:cNvPr id="132" name="Text Placeholder 5"/>
          <p:cNvSpPr>
            <a:spLocks noGrp="1"/>
          </p:cNvSpPr>
          <p:nvPr>
            <p:ph type="body" sz="quarter" idx="24"/>
          </p:nvPr>
        </p:nvSpPr>
        <p:spPr>
          <a:xfrm>
            <a:off x="2545656" y="3510982"/>
            <a:ext cx="1985964" cy="1548116"/>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133" name="Text Placeholder 5"/>
          <p:cNvSpPr>
            <a:spLocks noGrp="1"/>
          </p:cNvSpPr>
          <p:nvPr>
            <p:ph type="body" sz="quarter" idx="25"/>
          </p:nvPr>
        </p:nvSpPr>
        <p:spPr>
          <a:xfrm>
            <a:off x="4604127" y="3104935"/>
            <a:ext cx="1985964" cy="406049"/>
          </a:xfrm>
          <a:prstGeom prst="rect">
            <a:avLst/>
          </a:prstGeom>
        </p:spPr>
        <p:txBody>
          <a:bodyPr>
            <a:normAutofit/>
          </a:bodyPr>
          <a:lstStyle/>
          <a:p>
            <a:pPr marL="0" indent="0" algn="ctr">
              <a:buSzTx/>
              <a:buFontTx/>
              <a:buNone/>
              <a:defRPr>
                <a:solidFill>
                  <a:srgbClr val="1C344D"/>
                </a:solidFill>
                <a:latin typeface="Gill Sans MT"/>
                <a:ea typeface="Gill Sans MT"/>
                <a:cs typeface="Gill Sans MT"/>
                <a:sym typeface="Gill Sans MT"/>
              </a:defRPr>
            </a:pPr>
            <a:endParaRPr/>
          </a:p>
        </p:txBody>
      </p:sp>
      <p:sp>
        <p:nvSpPr>
          <p:cNvPr id="134" name="Text Placeholder 5"/>
          <p:cNvSpPr>
            <a:spLocks noGrp="1"/>
          </p:cNvSpPr>
          <p:nvPr>
            <p:ph type="body" sz="quarter" idx="26"/>
          </p:nvPr>
        </p:nvSpPr>
        <p:spPr>
          <a:xfrm>
            <a:off x="4604127" y="3510982"/>
            <a:ext cx="1985964" cy="1548116"/>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135" name="Text Placeholder 5"/>
          <p:cNvSpPr>
            <a:spLocks noGrp="1"/>
          </p:cNvSpPr>
          <p:nvPr>
            <p:ph type="body" sz="quarter" idx="27"/>
          </p:nvPr>
        </p:nvSpPr>
        <p:spPr>
          <a:xfrm>
            <a:off x="6662600" y="3104935"/>
            <a:ext cx="1985964" cy="406049"/>
          </a:xfrm>
          <a:prstGeom prst="rect">
            <a:avLst/>
          </a:prstGeom>
        </p:spPr>
        <p:txBody>
          <a:bodyPr>
            <a:normAutofit/>
          </a:bodyPr>
          <a:lstStyle/>
          <a:p>
            <a:pPr marL="0" indent="0" algn="ctr">
              <a:buSzTx/>
              <a:buFontTx/>
              <a:buNone/>
              <a:defRPr>
                <a:solidFill>
                  <a:srgbClr val="1C344D"/>
                </a:solidFill>
                <a:latin typeface="Gill Sans MT"/>
                <a:ea typeface="Gill Sans MT"/>
                <a:cs typeface="Gill Sans MT"/>
                <a:sym typeface="Gill Sans MT"/>
              </a:defRPr>
            </a:pPr>
            <a:endParaRPr/>
          </a:p>
        </p:txBody>
      </p:sp>
      <p:sp>
        <p:nvSpPr>
          <p:cNvPr id="136" name="Text Placeholder 5"/>
          <p:cNvSpPr>
            <a:spLocks noGrp="1"/>
          </p:cNvSpPr>
          <p:nvPr>
            <p:ph type="body" sz="quarter" idx="28"/>
          </p:nvPr>
        </p:nvSpPr>
        <p:spPr>
          <a:xfrm>
            <a:off x="6662600" y="3510982"/>
            <a:ext cx="1985964" cy="1548116"/>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94">
    <p:spTree>
      <p:nvGrpSpPr>
        <p:cNvPr id="1" name=""/>
        <p:cNvGrpSpPr/>
        <p:nvPr/>
      </p:nvGrpSpPr>
      <p:grpSpPr>
        <a:xfrm>
          <a:off x="0" y="0"/>
          <a:ext cx="0" cy="0"/>
          <a:chOff x="0" y="0"/>
          <a:chExt cx="0" cy="0"/>
        </a:xfrm>
      </p:grpSpPr>
      <p:sp>
        <p:nvSpPr>
          <p:cNvPr id="144" name="Freeform 7"/>
          <p:cNvSpPr/>
          <p:nvPr/>
        </p:nvSpPr>
        <p:spPr>
          <a:xfrm>
            <a:off x="3675062" y="1616074"/>
            <a:ext cx="1982789" cy="29352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7430"/>
                </a:lnTo>
                <a:lnTo>
                  <a:pt x="10809" y="21600"/>
                </a:lnTo>
                <a:lnTo>
                  <a:pt x="21600" y="17430"/>
                </a:lnTo>
                <a:lnTo>
                  <a:pt x="21600" y="0"/>
                </a:lnTo>
                <a:lnTo>
                  <a:pt x="0" y="0"/>
                </a:lnTo>
                <a:close/>
              </a:path>
            </a:pathLst>
          </a:custGeom>
          <a:solidFill>
            <a:srgbClr val="FFFFFF"/>
          </a:solidFill>
          <a:ln w="12700">
            <a:miter lim="400000"/>
          </a:ln>
          <a:effectLst>
            <a:outerShdw blurRad="50800" dist="38100" dir="2700000" rotWithShape="0">
              <a:srgbClr val="000000">
                <a:alpha val="40000"/>
              </a:srgbClr>
            </a:outerShdw>
          </a:effectLst>
        </p:spPr>
        <p:txBody>
          <a:bodyPr lIns="45719" rIns="45719"/>
          <a:lstStyle/>
          <a:p>
            <a:endParaRPr/>
          </a:p>
        </p:txBody>
      </p:sp>
      <p:sp>
        <p:nvSpPr>
          <p:cNvPr id="145" name="Freeform 8"/>
          <p:cNvSpPr/>
          <p:nvPr/>
        </p:nvSpPr>
        <p:spPr>
          <a:xfrm>
            <a:off x="4070350" y="3863975"/>
            <a:ext cx="1193800" cy="137318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5419"/>
                </a:lnTo>
                <a:lnTo>
                  <a:pt x="0" y="16181"/>
                </a:lnTo>
                <a:lnTo>
                  <a:pt x="10800" y="21600"/>
                </a:lnTo>
                <a:lnTo>
                  <a:pt x="21600" y="16181"/>
                </a:lnTo>
                <a:lnTo>
                  <a:pt x="21600" y="5419"/>
                </a:lnTo>
                <a:lnTo>
                  <a:pt x="10800" y="0"/>
                </a:lnTo>
                <a:close/>
              </a:path>
            </a:pathLst>
          </a:custGeom>
          <a:solidFill>
            <a:srgbClr val="EDEDED"/>
          </a:solidFill>
          <a:ln w="12700">
            <a:miter lim="400000"/>
          </a:ln>
          <a:effectLst>
            <a:outerShdw blurRad="50800" dist="38100" dir="5400000" rotWithShape="0">
              <a:srgbClr val="000000">
                <a:alpha val="40000"/>
              </a:srgbClr>
            </a:outerShdw>
          </a:effectLst>
        </p:spPr>
        <p:txBody>
          <a:bodyPr lIns="45719" rIns="45719"/>
          <a:lstStyle/>
          <a:p>
            <a:endParaRPr/>
          </a:p>
        </p:txBody>
      </p:sp>
      <p:sp>
        <p:nvSpPr>
          <p:cNvPr id="146" name="Freeform 9"/>
          <p:cNvSpPr/>
          <p:nvPr/>
        </p:nvSpPr>
        <p:spPr>
          <a:xfrm>
            <a:off x="1414462" y="1616074"/>
            <a:ext cx="1985965" cy="29352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7430"/>
                </a:lnTo>
                <a:lnTo>
                  <a:pt x="10809" y="21600"/>
                </a:lnTo>
                <a:lnTo>
                  <a:pt x="21600" y="17430"/>
                </a:lnTo>
                <a:lnTo>
                  <a:pt x="21600" y="0"/>
                </a:lnTo>
                <a:lnTo>
                  <a:pt x="0" y="0"/>
                </a:lnTo>
                <a:close/>
              </a:path>
            </a:pathLst>
          </a:custGeom>
          <a:solidFill>
            <a:srgbClr val="FFFFFF"/>
          </a:solidFill>
          <a:ln w="12700">
            <a:miter lim="400000"/>
          </a:ln>
          <a:effectLst>
            <a:outerShdw blurRad="50800" dist="38100" dir="2700000" rotWithShape="0">
              <a:srgbClr val="000000">
                <a:alpha val="40000"/>
              </a:srgbClr>
            </a:outerShdw>
          </a:effectLst>
        </p:spPr>
        <p:txBody>
          <a:bodyPr lIns="45719" rIns="45719"/>
          <a:lstStyle/>
          <a:p>
            <a:endParaRPr/>
          </a:p>
        </p:txBody>
      </p:sp>
      <p:sp>
        <p:nvSpPr>
          <p:cNvPr id="147" name="Freeform 10"/>
          <p:cNvSpPr/>
          <p:nvPr/>
        </p:nvSpPr>
        <p:spPr>
          <a:xfrm>
            <a:off x="1811338" y="3863975"/>
            <a:ext cx="1192214" cy="1373189"/>
          </a:xfrm>
          <a:custGeom>
            <a:avLst/>
            <a:gdLst/>
            <a:ahLst/>
            <a:cxnLst>
              <a:cxn ang="0">
                <a:pos x="wd2" y="hd2"/>
              </a:cxn>
              <a:cxn ang="5400000">
                <a:pos x="wd2" y="hd2"/>
              </a:cxn>
              <a:cxn ang="10800000">
                <a:pos x="wd2" y="hd2"/>
              </a:cxn>
              <a:cxn ang="16200000">
                <a:pos x="wd2" y="hd2"/>
              </a:cxn>
            </a:cxnLst>
            <a:rect l="0" t="0" r="r" b="b"/>
            <a:pathLst>
              <a:path w="21600" h="21600" extrusionOk="0">
                <a:moveTo>
                  <a:pt x="10814" y="0"/>
                </a:moveTo>
                <a:lnTo>
                  <a:pt x="0" y="5419"/>
                </a:lnTo>
                <a:lnTo>
                  <a:pt x="0" y="16181"/>
                </a:lnTo>
                <a:lnTo>
                  <a:pt x="10814" y="21600"/>
                </a:lnTo>
                <a:lnTo>
                  <a:pt x="21600" y="16181"/>
                </a:lnTo>
                <a:lnTo>
                  <a:pt x="21600" y="5419"/>
                </a:lnTo>
                <a:lnTo>
                  <a:pt x="10814" y="0"/>
                </a:lnTo>
                <a:close/>
              </a:path>
            </a:pathLst>
          </a:custGeom>
          <a:solidFill>
            <a:srgbClr val="EDEDED"/>
          </a:solidFill>
          <a:ln w="12700">
            <a:miter lim="400000"/>
          </a:ln>
          <a:effectLst>
            <a:outerShdw blurRad="50800" dist="38100" dir="5400000" rotWithShape="0">
              <a:srgbClr val="000000">
                <a:alpha val="40000"/>
              </a:srgbClr>
            </a:outerShdw>
          </a:effectLst>
        </p:spPr>
        <p:txBody>
          <a:bodyPr lIns="45719" rIns="45719"/>
          <a:lstStyle/>
          <a:p>
            <a:endParaRPr/>
          </a:p>
        </p:txBody>
      </p:sp>
      <p:sp>
        <p:nvSpPr>
          <p:cNvPr id="148" name="Freeform 11"/>
          <p:cNvSpPr/>
          <p:nvPr/>
        </p:nvSpPr>
        <p:spPr>
          <a:xfrm>
            <a:off x="5932487" y="1616074"/>
            <a:ext cx="1985964" cy="29352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7430"/>
                </a:lnTo>
                <a:lnTo>
                  <a:pt x="10809" y="21600"/>
                </a:lnTo>
                <a:lnTo>
                  <a:pt x="21600" y="17430"/>
                </a:lnTo>
                <a:lnTo>
                  <a:pt x="21600" y="0"/>
                </a:lnTo>
                <a:lnTo>
                  <a:pt x="0" y="0"/>
                </a:lnTo>
                <a:close/>
              </a:path>
            </a:pathLst>
          </a:custGeom>
          <a:solidFill>
            <a:srgbClr val="FFFFFF"/>
          </a:solidFill>
          <a:ln w="12700">
            <a:miter lim="400000"/>
          </a:ln>
          <a:effectLst>
            <a:outerShdw blurRad="50800" dist="38100" dir="2700000" rotWithShape="0">
              <a:srgbClr val="000000">
                <a:alpha val="40000"/>
              </a:srgbClr>
            </a:outerShdw>
          </a:effectLst>
        </p:spPr>
        <p:txBody>
          <a:bodyPr lIns="45719" rIns="45719"/>
          <a:lstStyle/>
          <a:p>
            <a:endParaRPr/>
          </a:p>
        </p:txBody>
      </p:sp>
      <p:sp>
        <p:nvSpPr>
          <p:cNvPr id="149" name="Freeform 12"/>
          <p:cNvSpPr/>
          <p:nvPr/>
        </p:nvSpPr>
        <p:spPr>
          <a:xfrm>
            <a:off x="6330950" y="3863975"/>
            <a:ext cx="1190625" cy="137318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5419"/>
                </a:lnTo>
                <a:lnTo>
                  <a:pt x="0" y="16181"/>
                </a:lnTo>
                <a:lnTo>
                  <a:pt x="10800" y="21600"/>
                </a:lnTo>
                <a:lnTo>
                  <a:pt x="21600" y="16181"/>
                </a:lnTo>
                <a:lnTo>
                  <a:pt x="21600" y="5419"/>
                </a:lnTo>
                <a:lnTo>
                  <a:pt x="10800" y="0"/>
                </a:lnTo>
                <a:close/>
              </a:path>
            </a:pathLst>
          </a:custGeom>
          <a:solidFill>
            <a:srgbClr val="EDEDED"/>
          </a:solidFill>
          <a:ln w="12700">
            <a:miter lim="400000"/>
          </a:ln>
          <a:effectLst>
            <a:outerShdw blurRad="50800" dist="38100" dir="5400000" rotWithShape="0">
              <a:srgbClr val="000000">
                <a:alpha val="40000"/>
              </a:srgbClr>
            </a:outerShdw>
          </a:effectLst>
        </p:spPr>
        <p:txBody>
          <a:bodyPr lIns="45719" rIns="45719"/>
          <a:lstStyle/>
          <a:p>
            <a:endParaRPr/>
          </a:p>
        </p:txBody>
      </p:sp>
      <p:sp>
        <p:nvSpPr>
          <p:cNvPr id="150" name="Body Level One…"/>
          <p:cNvSpPr txBox="1">
            <a:spLocks noGrp="1"/>
          </p:cNvSpPr>
          <p:nvPr>
            <p:ph type="body" sz="quarter" idx="1"/>
          </p:nvPr>
        </p:nvSpPr>
        <p:spPr>
          <a:xfrm>
            <a:off x="347730" y="395396"/>
            <a:ext cx="5647524" cy="699269"/>
          </a:xfrm>
          <a:prstGeom prst="rect">
            <a:avLst/>
          </a:prstGeom>
        </p:spPr>
        <p:txBody>
          <a:bodyPr>
            <a:normAutofit/>
          </a:bodyPr>
          <a:lstStyle>
            <a:lvl1pPr marL="0" indent="0">
              <a:buSzTx/>
              <a:buFontTx/>
              <a:buNone/>
              <a:defRPr sz="3600" b="1">
                <a:solidFill>
                  <a:srgbClr val="1C344D"/>
                </a:solidFill>
                <a:latin typeface="Gill Sans MT"/>
                <a:ea typeface="Gill Sans MT"/>
                <a:cs typeface="Gill Sans MT"/>
                <a:sym typeface="Gill Sans MT"/>
              </a:defRPr>
            </a:lvl1pPr>
            <a:lvl2pPr marL="800100" indent="-342900">
              <a:buFontTx/>
              <a:defRPr sz="3600" b="1">
                <a:solidFill>
                  <a:srgbClr val="1C344D"/>
                </a:solidFill>
                <a:latin typeface="Gill Sans MT"/>
                <a:ea typeface="Gill Sans MT"/>
                <a:cs typeface="Gill Sans MT"/>
                <a:sym typeface="Gill Sans MT"/>
              </a:defRPr>
            </a:lvl2pPr>
            <a:lvl3pPr marL="1325879" indent="-411479">
              <a:buFontTx/>
              <a:defRPr sz="3600" b="1">
                <a:solidFill>
                  <a:srgbClr val="1C344D"/>
                </a:solidFill>
                <a:latin typeface="Gill Sans MT"/>
                <a:ea typeface="Gill Sans MT"/>
                <a:cs typeface="Gill Sans MT"/>
                <a:sym typeface="Gill Sans MT"/>
              </a:defRPr>
            </a:lvl3pPr>
            <a:lvl4pPr marL="1828800" indent="-457200">
              <a:buFontTx/>
              <a:defRPr sz="3600" b="1">
                <a:solidFill>
                  <a:srgbClr val="1C344D"/>
                </a:solidFill>
                <a:latin typeface="Gill Sans MT"/>
                <a:ea typeface="Gill Sans MT"/>
                <a:cs typeface="Gill Sans MT"/>
                <a:sym typeface="Gill Sans MT"/>
              </a:defRPr>
            </a:lvl4pPr>
            <a:lvl5pPr marL="2286000" indent="-457200">
              <a:buFontTx/>
              <a:defRPr sz="3600" b="1">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151" name="Text Placeholder 5"/>
          <p:cNvSpPr>
            <a:spLocks noGrp="1"/>
          </p:cNvSpPr>
          <p:nvPr>
            <p:ph type="body" sz="quarter" idx="21"/>
          </p:nvPr>
        </p:nvSpPr>
        <p:spPr>
          <a:xfrm>
            <a:off x="1414462" y="1616075"/>
            <a:ext cx="1985965" cy="406049"/>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152" name="Text Placeholder 5"/>
          <p:cNvSpPr>
            <a:spLocks noGrp="1"/>
          </p:cNvSpPr>
          <p:nvPr>
            <p:ph type="body" sz="quarter" idx="22"/>
          </p:nvPr>
        </p:nvSpPr>
        <p:spPr>
          <a:xfrm>
            <a:off x="1414462" y="2022123"/>
            <a:ext cx="1985965" cy="1548116"/>
          </a:xfrm>
          <a:prstGeom prst="rect">
            <a:avLst/>
          </a:prstGeom>
        </p:spPr>
        <p:txBody>
          <a:bodyPr>
            <a:normAutofit/>
          </a:bodyPr>
          <a:lstStyle/>
          <a:p>
            <a:pPr marL="0" indent="0">
              <a:lnSpc>
                <a:spcPct val="100000"/>
              </a:lnSpc>
              <a:spcBef>
                <a:spcPts val="0"/>
              </a:spcBef>
              <a:buSzTx/>
              <a:buFontTx/>
              <a:buNone/>
              <a:defRPr sz="2000">
                <a:solidFill>
                  <a:srgbClr val="008C99"/>
                </a:solidFill>
                <a:latin typeface="Gill Sans MT"/>
                <a:ea typeface="Gill Sans MT"/>
                <a:cs typeface="Gill Sans MT"/>
                <a:sym typeface="Gill Sans MT"/>
              </a:defRPr>
            </a:pPr>
            <a:endParaRPr/>
          </a:p>
        </p:txBody>
      </p:sp>
      <p:sp>
        <p:nvSpPr>
          <p:cNvPr id="153" name="Text Placeholder 5"/>
          <p:cNvSpPr>
            <a:spLocks noGrp="1"/>
          </p:cNvSpPr>
          <p:nvPr>
            <p:ph type="body" sz="quarter" idx="23"/>
          </p:nvPr>
        </p:nvSpPr>
        <p:spPr>
          <a:xfrm>
            <a:off x="3671887" y="1616075"/>
            <a:ext cx="1985964" cy="406049"/>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154" name="Text Placeholder 5"/>
          <p:cNvSpPr>
            <a:spLocks noGrp="1"/>
          </p:cNvSpPr>
          <p:nvPr>
            <p:ph type="body" sz="quarter" idx="24"/>
          </p:nvPr>
        </p:nvSpPr>
        <p:spPr>
          <a:xfrm>
            <a:off x="3671887" y="2022123"/>
            <a:ext cx="1985964" cy="1548116"/>
          </a:xfrm>
          <a:prstGeom prst="rect">
            <a:avLst/>
          </a:prstGeom>
        </p:spPr>
        <p:txBody>
          <a:bodyPr>
            <a:normAutofit/>
          </a:bodyPr>
          <a:lstStyle/>
          <a:p>
            <a:pPr marL="0" indent="0">
              <a:lnSpc>
                <a:spcPct val="100000"/>
              </a:lnSpc>
              <a:spcBef>
                <a:spcPts val="0"/>
              </a:spcBef>
              <a:buSzTx/>
              <a:buFontTx/>
              <a:buNone/>
              <a:defRPr sz="2000">
                <a:solidFill>
                  <a:srgbClr val="008C99"/>
                </a:solidFill>
                <a:latin typeface="Gill Sans MT"/>
                <a:ea typeface="Gill Sans MT"/>
                <a:cs typeface="Gill Sans MT"/>
                <a:sym typeface="Gill Sans MT"/>
              </a:defRPr>
            </a:pPr>
            <a:endParaRPr/>
          </a:p>
        </p:txBody>
      </p:sp>
      <p:sp>
        <p:nvSpPr>
          <p:cNvPr id="155" name="Text Placeholder 5"/>
          <p:cNvSpPr>
            <a:spLocks noGrp="1"/>
          </p:cNvSpPr>
          <p:nvPr>
            <p:ph type="body" sz="quarter" idx="25"/>
          </p:nvPr>
        </p:nvSpPr>
        <p:spPr>
          <a:xfrm>
            <a:off x="5929312" y="1616075"/>
            <a:ext cx="1985964" cy="406049"/>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156" name="Text Placeholder 5"/>
          <p:cNvSpPr>
            <a:spLocks noGrp="1"/>
          </p:cNvSpPr>
          <p:nvPr>
            <p:ph type="body" sz="quarter" idx="26"/>
          </p:nvPr>
        </p:nvSpPr>
        <p:spPr>
          <a:xfrm>
            <a:off x="5929312" y="2022123"/>
            <a:ext cx="1985964" cy="1548116"/>
          </a:xfrm>
          <a:prstGeom prst="rect">
            <a:avLst/>
          </a:prstGeom>
        </p:spPr>
        <p:txBody>
          <a:bodyPr>
            <a:normAutofit/>
          </a:bodyPr>
          <a:lstStyle/>
          <a:p>
            <a:pPr marL="0" indent="0">
              <a:lnSpc>
                <a:spcPct val="100000"/>
              </a:lnSpc>
              <a:spcBef>
                <a:spcPts val="0"/>
              </a:spcBef>
              <a:buSzTx/>
              <a:buFontTx/>
              <a:buNone/>
              <a:defRPr sz="2000">
                <a:solidFill>
                  <a:srgbClr val="008C99"/>
                </a:solidFill>
                <a:latin typeface="Gill Sans MT"/>
                <a:ea typeface="Gill Sans MT"/>
                <a:cs typeface="Gill Sans MT"/>
                <a:sym typeface="Gill Sans MT"/>
              </a:defRPr>
            </a:pPr>
            <a:endParaRPr/>
          </a:p>
        </p:txBody>
      </p:sp>
      <p:sp>
        <p:nvSpPr>
          <p:cNvPr id="1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image" Target="../media/image3.png"/><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image" Target="../media/image4.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9"/>
          <p:cNvSpPr/>
          <p:nvPr/>
        </p:nvSpPr>
        <p:spPr>
          <a:xfrm>
            <a:off x="0" y="6445611"/>
            <a:ext cx="9144000" cy="412389"/>
          </a:xfrm>
          <a:prstGeom prst="rect">
            <a:avLst/>
          </a:prstGeom>
          <a:solidFill>
            <a:srgbClr val="50A5AB"/>
          </a:solidFill>
          <a:ln w="12700">
            <a:miter lim="400000"/>
          </a:ln>
        </p:spPr>
        <p:txBody>
          <a:bodyPr lIns="45719" rIns="45719" anchor="ctr"/>
          <a:lstStyle/>
          <a:p>
            <a:pPr algn="ctr">
              <a:defRPr>
                <a:solidFill>
                  <a:srgbClr val="008C99"/>
                </a:solidFill>
              </a:defRPr>
            </a:pPr>
            <a:endParaRPr/>
          </a:p>
        </p:txBody>
      </p:sp>
      <p:pic>
        <p:nvPicPr>
          <p:cNvPr id="3" name="Picture 1" descr="Picture 1"/>
          <p:cNvPicPr>
            <a:picLocks noChangeAspect="1"/>
          </p:cNvPicPr>
          <p:nvPr/>
        </p:nvPicPr>
        <p:blipFill>
          <a:blip r:embed="rId64"/>
          <a:stretch>
            <a:fillRect/>
          </a:stretch>
        </p:blipFill>
        <p:spPr>
          <a:xfrm>
            <a:off x="1" y="0"/>
            <a:ext cx="9144001" cy="6445612"/>
          </a:xfrm>
          <a:prstGeom prst="rect">
            <a:avLst/>
          </a:prstGeom>
          <a:ln w="12700">
            <a:miter lim="400000"/>
          </a:ln>
        </p:spPr>
      </p:pic>
      <p:grpSp>
        <p:nvGrpSpPr>
          <p:cNvPr id="6" name="Group 10"/>
          <p:cNvGrpSpPr/>
          <p:nvPr/>
        </p:nvGrpSpPr>
        <p:grpSpPr>
          <a:xfrm>
            <a:off x="0" y="6504699"/>
            <a:ext cx="1076585" cy="294213"/>
            <a:chOff x="0" y="0"/>
            <a:chExt cx="1076584" cy="294212"/>
          </a:xfrm>
        </p:grpSpPr>
        <p:pic>
          <p:nvPicPr>
            <p:cNvPr id="4" name="Picture 12" descr="Picture 12"/>
            <p:cNvPicPr>
              <a:picLocks noChangeAspect="1"/>
            </p:cNvPicPr>
            <p:nvPr/>
          </p:nvPicPr>
          <p:blipFill>
            <a:blip r:embed="rId65"/>
            <a:stretch>
              <a:fillRect/>
            </a:stretch>
          </p:blipFill>
          <p:spPr>
            <a:xfrm>
              <a:off x="-1" y="0"/>
              <a:ext cx="740456" cy="294213"/>
            </a:xfrm>
            <a:prstGeom prst="rect">
              <a:avLst/>
            </a:prstGeom>
            <a:ln w="12700" cap="flat">
              <a:noFill/>
              <a:miter lim="400000"/>
            </a:ln>
            <a:effectLst/>
          </p:spPr>
        </p:pic>
        <p:pic>
          <p:nvPicPr>
            <p:cNvPr id="5" name="Picture 13" descr="Picture 13"/>
            <p:cNvPicPr>
              <a:picLocks noChangeAspect="1"/>
            </p:cNvPicPr>
            <p:nvPr/>
          </p:nvPicPr>
          <p:blipFill>
            <a:blip r:embed="rId66"/>
            <a:stretch>
              <a:fillRect/>
            </a:stretch>
          </p:blipFill>
          <p:spPr>
            <a:xfrm>
              <a:off x="740454" y="39063"/>
              <a:ext cx="336131" cy="216086"/>
            </a:xfrm>
            <a:prstGeom prst="rect">
              <a:avLst/>
            </a:prstGeom>
            <a:ln w="12700" cap="flat">
              <a:noFill/>
              <a:miter lim="400000"/>
            </a:ln>
            <a:effectLst/>
          </p:spPr>
        </p:pic>
      </p:grpSp>
      <p:pic>
        <p:nvPicPr>
          <p:cNvPr id="7" name="Picture 8" descr="Picture 8"/>
          <p:cNvPicPr>
            <a:picLocks noChangeAspect="1"/>
          </p:cNvPicPr>
          <p:nvPr/>
        </p:nvPicPr>
        <p:blipFill>
          <a:blip r:embed="rId67"/>
          <a:stretch>
            <a:fillRect/>
          </a:stretch>
        </p:blipFill>
        <p:spPr>
          <a:xfrm>
            <a:off x="8065230" y="6493411"/>
            <a:ext cx="1044903" cy="355897"/>
          </a:xfrm>
          <a:prstGeom prst="rect">
            <a:avLst/>
          </a:prstGeom>
          <a:ln w="12700">
            <a:miter lim="400000"/>
          </a:ln>
        </p:spPr>
      </p:pic>
      <p:sp>
        <p:nvSpPr>
          <p:cNvPr id="8" name="Title Text"/>
          <p:cNvSpPr txBox="1">
            <a:spLocks noGrp="1"/>
          </p:cNvSpPr>
          <p:nvPr>
            <p:ph type="title"/>
          </p:nvPr>
        </p:nvSpPr>
        <p:spPr>
          <a:xfrm>
            <a:off x="628650" y="365125"/>
            <a:ext cx="78867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Title Text</a:t>
            </a:r>
          </a:p>
        </p:txBody>
      </p:sp>
      <p:sp>
        <p:nvSpPr>
          <p:cNvPr id="9"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10" name="Slide Number"/>
          <p:cNvSpPr txBox="1">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cssrs.columbia.edu/wp-content/uploads/C-SSRS-Brochure-for-First-Responders-1.pdf" TargetMode="External"/><Relationship Id="rId2" Type="http://schemas.openxmlformats.org/officeDocument/2006/relationships/hyperlink" Target="https://store.samhsa.gov/product/SAFE-T-Pocket-Card-Suicide-Assessment-Five-Step-Evaluation-and-Triage-for-Clinicians/sma09-4432" TargetMode="Externa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hyperlink" Target="https://suicidepreventionlifeline.org/wp-content/uploads/2016/08/Brown_StanleySafetyPlanTemplate.pdf"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aidsetc.org/nhc" TargetMode="External"/><Relationship Id="rId3" Type="http://schemas.openxmlformats.org/officeDocument/2006/relationships/image" Target="../media/image5.png"/><Relationship Id="rId7" Type="http://schemas.openxmlformats.org/officeDocument/2006/relationships/hyperlink" Target="mailto:hivecho@salud.unm.edu" TargetMode="External"/><Relationship Id="rId12"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echo.unm.edu/" TargetMode="External"/><Relationship Id="rId11" Type="http://schemas.openxmlformats.org/officeDocument/2006/relationships/hyperlink" Target="http://www.scaetc.org/" TargetMode="External"/><Relationship Id="rId5" Type="http://schemas.openxmlformats.org/officeDocument/2006/relationships/image" Target="../media/image25.png"/><Relationship Id="rId10" Type="http://schemas.openxmlformats.org/officeDocument/2006/relationships/hyperlink" Target="mailto:scaetcecho@salud.unm.edu" TargetMode="External"/><Relationship Id="rId4" Type="http://schemas.openxmlformats.org/officeDocument/2006/relationships/hyperlink" Target="http://nccc.ucsf.edu/" TargetMode="External"/><Relationship Id="rId9" Type="http://schemas.openxmlformats.org/officeDocument/2006/relationships/hyperlink" Target="https://targethiv.org/library/aetc-national-coordinating-resource-center-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cssrs.columbia.edu/wp-content/uploads/C-SSRS-Brochure-for-First-Responders-1.pdf" TargetMode="External"/><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1" name="Text Placeholder 1"/>
          <p:cNvSpPr txBox="1"/>
          <p:nvPr/>
        </p:nvSpPr>
        <p:spPr>
          <a:xfrm>
            <a:off x="646968" y="951968"/>
            <a:ext cx="6890644"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gn="ctr" defTabSz="914400">
              <a:defRPr sz="3600" b="1">
                <a:solidFill>
                  <a:srgbClr val="008C99"/>
                </a:solidFill>
                <a:latin typeface="Gill Sans MT"/>
                <a:ea typeface="Gill Sans MT"/>
                <a:cs typeface="Gill Sans MT"/>
                <a:sym typeface="Gill Sans MT"/>
              </a:defRPr>
            </a:pPr>
            <a:r>
              <a:rPr dirty="0"/>
              <a:t>Project ECHO</a:t>
            </a:r>
            <a:r>
              <a:rPr sz="3200" baseline="30000" dirty="0"/>
              <a:t>®</a:t>
            </a:r>
            <a:r>
              <a:rPr dirty="0"/>
              <a:t> - UNM</a:t>
            </a:r>
            <a:endParaRPr dirty="0">
              <a:solidFill>
                <a:srgbClr val="44546A"/>
              </a:solidFill>
            </a:endParaRPr>
          </a:p>
          <a:p>
            <a:pPr algn="ctr" defTabSz="914400">
              <a:defRPr sz="3600" b="1">
                <a:solidFill>
                  <a:srgbClr val="008C99"/>
                </a:solidFill>
                <a:latin typeface="Gill Sans MT"/>
                <a:ea typeface="Gill Sans MT"/>
                <a:cs typeface="Gill Sans MT"/>
                <a:sym typeface="Gill Sans MT"/>
              </a:defRPr>
            </a:pPr>
            <a:r>
              <a:rPr lang="en-US" dirty="0"/>
              <a:t>Indian Country </a:t>
            </a:r>
            <a:r>
              <a:rPr dirty="0"/>
              <a:t>HIV </a:t>
            </a:r>
            <a:r>
              <a:rPr dirty="0" err="1"/>
              <a:t>TeleECHO</a:t>
            </a:r>
            <a:endParaRPr dirty="0"/>
          </a:p>
        </p:txBody>
      </p:sp>
      <p:sp>
        <p:nvSpPr>
          <p:cNvPr id="1202" name="Text Placeholder 2"/>
          <p:cNvSpPr txBox="1"/>
          <p:nvPr/>
        </p:nvSpPr>
        <p:spPr>
          <a:xfrm>
            <a:off x="255269" y="2361417"/>
            <a:ext cx="7833360" cy="1310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defTabSz="914400">
              <a:defRPr sz="4000">
                <a:latin typeface="Gill Sans MT"/>
                <a:ea typeface="Gill Sans MT"/>
                <a:cs typeface="Gill Sans MT"/>
                <a:sym typeface="Gill Sans MT"/>
              </a:defRPr>
            </a:lvl1pPr>
          </a:lstStyle>
          <a:p>
            <a:r>
              <a:rPr dirty="0"/>
              <a:t>Addressing Pandemic Mental Health Crisis in the HIV Clinic</a:t>
            </a:r>
          </a:p>
        </p:txBody>
      </p:sp>
      <p:sp>
        <p:nvSpPr>
          <p:cNvPr id="1203" name="Text Placeholder 2"/>
          <p:cNvSpPr txBox="1"/>
          <p:nvPr/>
        </p:nvSpPr>
        <p:spPr>
          <a:xfrm>
            <a:off x="2363035" y="3824311"/>
            <a:ext cx="3316779"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defTabSz="914400">
              <a:lnSpc>
                <a:spcPct val="90000"/>
              </a:lnSpc>
              <a:spcBef>
                <a:spcPts val="1000"/>
              </a:spcBef>
              <a:defRPr sz="1500">
                <a:solidFill>
                  <a:srgbClr val="008C99"/>
                </a:solidFill>
                <a:latin typeface="Gill Sans MT"/>
                <a:ea typeface="Gill Sans MT"/>
                <a:cs typeface="Gill Sans MT"/>
                <a:sym typeface="Gill Sans MT"/>
              </a:defRPr>
            </a:lvl1pPr>
          </a:lstStyle>
          <a:p>
            <a:r>
              <a:t>8/11/21</a:t>
            </a:r>
          </a:p>
        </p:txBody>
      </p:sp>
      <p:sp>
        <p:nvSpPr>
          <p:cNvPr id="1204" name="Text Placeholder 2"/>
          <p:cNvSpPr txBox="1"/>
          <p:nvPr/>
        </p:nvSpPr>
        <p:spPr>
          <a:xfrm>
            <a:off x="379289" y="4894317"/>
            <a:ext cx="7284272" cy="589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defTabSz="914400">
              <a:lnSpc>
                <a:spcPct val="90000"/>
              </a:lnSpc>
              <a:defRPr sz="1200">
                <a:solidFill>
                  <a:srgbClr val="008C99"/>
                </a:solidFill>
                <a:latin typeface="Gill Sans MT"/>
                <a:ea typeface="Gill Sans MT"/>
                <a:cs typeface="Gill Sans MT"/>
                <a:sym typeface="Gill Sans MT"/>
              </a:defRPr>
            </a:pPr>
            <a:r>
              <a:rPr dirty="0"/>
              <a:t>Associate Professor</a:t>
            </a:r>
          </a:p>
          <a:p>
            <a:pPr algn="ctr" defTabSz="914400">
              <a:lnSpc>
                <a:spcPct val="90000"/>
              </a:lnSpc>
              <a:defRPr sz="1200">
                <a:solidFill>
                  <a:srgbClr val="008C99"/>
                </a:solidFill>
                <a:latin typeface="Gill Sans MT"/>
                <a:ea typeface="Gill Sans MT"/>
                <a:cs typeface="Gill Sans MT"/>
                <a:sym typeface="Gill Sans MT"/>
              </a:defRPr>
            </a:pPr>
            <a:r>
              <a:rPr dirty="0"/>
              <a:t>Department of Psychiatry and Behavioral Sciences</a:t>
            </a:r>
          </a:p>
          <a:p>
            <a:pPr algn="ctr" defTabSz="914400">
              <a:lnSpc>
                <a:spcPct val="90000"/>
              </a:lnSpc>
              <a:defRPr sz="1200">
                <a:solidFill>
                  <a:srgbClr val="008C99"/>
                </a:solidFill>
                <a:latin typeface="Gill Sans MT"/>
                <a:ea typeface="Gill Sans MT"/>
                <a:cs typeface="Gill Sans MT"/>
                <a:sym typeface="Gill Sans MT"/>
              </a:defRPr>
            </a:pPr>
            <a:r>
              <a:rPr dirty="0"/>
              <a:t>University of New Mexico School of Medicine</a:t>
            </a:r>
          </a:p>
        </p:txBody>
      </p:sp>
      <p:sp>
        <p:nvSpPr>
          <p:cNvPr id="1205" name="Text Placeholder 2"/>
          <p:cNvSpPr txBox="1"/>
          <p:nvPr/>
        </p:nvSpPr>
        <p:spPr>
          <a:xfrm>
            <a:off x="379289" y="4432272"/>
            <a:ext cx="7284272"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defTabSz="914400">
              <a:lnSpc>
                <a:spcPct val="90000"/>
              </a:lnSpc>
              <a:spcBef>
                <a:spcPts val="1000"/>
              </a:spcBef>
              <a:defRPr sz="1500">
                <a:solidFill>
                  <a:srgbClr val="008C99"/>
                </a:solidFill>
                <a:latin typeface="Gill Sans MT"/>
                <a:ea typeface="Gill Sans MT"/>
                <a:cs typeface="Gill Sans MT"/>
                <a:sym typeface="Gill Sans MT"/>
              </a:defRPr>
            </a:lvl1pPr>
          </a:lstStyle>
          <a:p>
            <a:r>
              <a:t>Jasen Christensen, DO</a:t>
            </a:r>
          </a:p>
        </p:txBody>
      </p:sp>
      <p:pic>
        <p:nvPicPr>
          <p:cNvPr id="1206" name="Picture 6" descr="Picture 6"/>
          <p:cNvPicPr>
            <a:picLocks noChangeAspect="1"/>
          </p:cNvPicPr>
          <p:nvPr/>
        </p:nvPicPr>
        <p:blipFill>
          <a:blip r:embed="rId3"/>
          <a:stretch>
            <a:fillRect/>
          </a:stretch>
        </p:blipFill>
        <p:spPr>
          <a:xfrm>
            <a:off x="399890" y="5625603"/>
            <a:ext cx="1041797" cy="1039092"/>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 name="Safety Planning"/>
          <p:cNvSpPr txBox="1">
            <a:spLocks noGrp="1"/>
          </p:cNvSpPr>
          <p:nvPr>
            <p:ph type="body" sz="quarter" idx="1"/>
          </p:nvPr>
        </p:nvSpPr>
        <p:spPr>
          <a:prstGeom prst="rect">
            <a:avLst/>
          </a:prstGeom>
        </p:spPr>
        <p:txBody>
          <a:bodyPr/>
          <a:lstStyle/>
          <a:p>
            <a:r>
              <a:t>Safety Planning </a:t>
            </a:r>
          </a:p>
        </p:txBody>
      </p:sp>
      <p:sp>
        <p:nvSpPr>
          <p:cNvPr id="1250" name="Text Placeholder 3"/>
          <p:cNvSpPr>
            <a:spLocks noGrp="1"/>
          </p:cNvSpPr>
          <p:nvPr>
            <p:ph type="body" idx="22"/>
          </p:nvPr>
        </p:nvSpPr>
        <p:spPr>
          <a:xfrm>
            <a:off x="1214111" y="1467324"/>
            <a:ext cx="6969919" cy="1705296"/>
          </a:xfrm>
          <a:prstGeom prst="rect">
            <a:avLst/>
          </a:prstGeom>
          <a:ln>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indent="0" defTabSz="457200">
              <a:lnSpc>
                <a:spcPct val="100000"/>
              </a:lnSpc>
              <a:spcBef>
                <a:spcPts val="0"/>
              </a:spcBef>
              <a:buSzTx/>
              <a:buFontTx/>
              <a:buNone/>
              <a:defRPr sz="1500"/>
            </a:pPr>
            <a:r>
              <a:rPr b="1"/>
              <a:t>Step 5:</a:t>
            </a:r>
            <a:r>
              <a:t> Professionals or agencies I can contact for help</a:t>
            </a:r>
          </a:p>
          <a:p>
            <a:pPr marL="0" lvl="1" indent="457200" defTabSz="457200">
              <a:lnSpc>
                <a:spcPct val="100000"/>
              </a:lnSpc>
              <a:spcBef>
                <a:spcPts val="0"/>
              </a:spcBef>
              <a:buSzTx/>
              <a:buFontTx/>
              <a:buNone/>
              <a:defRPr sz="1500"/>
            </a:pPr>
            <a:r>
              <a:t>1: Clinician__________________________________ # _________________</a:t>
            </a:r>
          </a:p>
          <a:p>
            <a:pPr marL="0" lvl="1" indent="457200" defTabSz="457200">
              <a:lnSpc>
                <a:spcPct val="100000"/>
              </a:lnSpc>
              <a:spcBef>
                <a:spcPts val="0"/>
              </a:spcBef>
              <a:buSzTx/>
              <a:buFontTx/>
              <a:buNone/>
              <a:defRPr sz="1500"/>
            </a:pPr>
            <a:r>
              <a:t>2: Clinician__________________________________ # _________________</a:t>
            </a:r>
          </a:p>
          <a:p>
            <a:pPr marL="0" lvl="1" indent="457200" defTabSz="457200">
              <a:lnSpc>
                <a:spcPct val="100000"/>
              </a:lnSpc>
              <a:spcBef>
                <a:spcPts val="0"/>
              </a:spcBef>
              <a:buSzTx/>
              <a:buFontTx/>
              <a:buNone/>
              <a:defRPr sz="1500"/>
            </a:pPr>
            <a:r>
              <a:t>3: Local Urgent Care Service ______________________________________</a:t>
            </a:r>
          </a:p>
          <a:p>
            <a:pPr marL="0" indent="0" defTabSz="457200">
              <a:lnSpc>
                <a:spcPct val="100000"/>
              </a:lnSpc>
              <a:spcBef>
                <a:spcPts val="0"/>
              </a:spcBef>
              <a:buSzTx/>
              <a:buFontTx/>
              <a:buNone/>
              <a:defRPr sz="1500"/>
            </a:pPr>
            <a:r>
              <a:t>               Address ____________________________________________________</a:t>
            </a:r>
          </a:p>
          <a:p>
            <a:pPr marL="0" indent="0" defTabSz="457200">
              <a:lnSpc>
                <a:spcPct val="100000"/>
              </a:lnSpc>
              <a:spcBef>
                <a:spcPts val="0"/>
              </a:spcBef>
              <a:buSzTx/>
              <a:buFontTx/>
              <a:buNone/>
              <a:defRPr sz="1500"/>
            </a:pPr>
            <a:r>
              <a:t>               Phone _____________</a:t>
            </a:r>
          </a:p>
          <a:p>
            <a:pPr marL="0" lvl="2" indent="457200" defTabSz="457200">
              <a:lnSpc>
                <a:spcPct val="100000"/>
              </a:lnSpc>
              <a:spcBef>
                <a:spcPts val="0"/>
              </a:spcBef>
              <a:buSzTx/>
              <a:buFontTx/>
              <a:buNone/>
              <a:defRPr sz="1500"/>
            </a:pPr>
            <a:r>
              <a:t>4: Suicide Prevention Lifeline Phone: 1-800-273-TALK (8255)</a:t>
            </a:r>
          </a:p>
        </p:txBody>
      </p:sp>
      <p:sp>
        <p:nvSpPr>
          <p:cNvPr id="1251" name="Step 6: Safety of the home…"/>
          <p:cNvSpPr txBox="1"/>
          <p:nvPr/>
        </p:nvSpPr>
        <p:spPr>
          <a:xfrm>
            <a:off x="1196228" y="3382843"/>
            <a:ext cx="7005686" cy="747897"/>
          </a:xfrm>
          <a:prstGeom prst="rect">
            <a:avLst/>
          </a:prstGeom>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500"/>
            </a:pPr>
            <a:r>
              <a:rPr b="1"/>
              <a:t>Step 6:</a:t>
            </a:r>
            <a:r>
              <a:t> Safety of the home</a:t>
            </a:r>
          </a:p>
          <a:p>
            <a:pPr lvl="1">
              <a:defRPr sz="1500"/>
            </a:pPr>
            <a:r>
              <a:t>1: __________________________________</a:t>
            </a:r>
          </a:p>
          <a:p>
            <a:pPr lvl="1">
              <a:defRPr sz="1500"/>
            </a:pPr>
            <a:r>
              <a:t>2: __________________________________</a:t>
            </a:r>
          </a:p>
        </p:txBody>
      </p:sp>
      <p:sp>
        <p:nvSpPr>
          <p:cNvPr id="1252" name="The one thing that is most important to me and worth living for…"/>
          <p:cNvSpPr txBox="1"/>
          <p:nvPr/>
        </p:nvSpPr>
        <p:spPr>
          <a:xfrm>
            <a:off x="1189543" y="4324042"/>
            <a:ext cx="5145372" cy="747897"/>
          </a:xfrm>
          <a:prstGeom prst="rect">
            <a:avLst/>
          </a:prstGeom>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500"/>
            </a:pPr>
            <a:r>
              <a:rPr b="1"/>
              <a:t>The one thing that is most important to me and worth living for</a:t>
            </a:r>
          </a:p>
          <a:p>
            <a:pPr>
              <a:defRPr sz="1500"/>
            </a:pPr>
            <a:endParaRPr b="1"/>
          </a:p>
          <a:p>
            <a:pPr>
              <a:defRPr sz="1500"/>
            </a:pPr>
            <a:r>
              <a:t>_____________________________________________________</a:t>
            </a:r>
          </a:p>
        </p:txBody>
      </p:sp>
      <p:sp>
        <p:nvSpPr>
          <p:cNvPr id="1253" name="Stanley B et al. Comparison of the Safety Planning Intervention With Follow-up vs. Usual Care of Suicidal Patients Treated in…"/>
          <p:cNvSpPr txBox="1"/>
          <p:nvPr/>
        </p:nvSpPr>
        <p:spPr>
          <a:xfrm>
            <a:off x="784735" y="5900092"/>
            <a:ext cx="7769717"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defRPr sz="1200"/>
            </a:pPr>
            <a:r>
              <a:rPr dirty="0"/>
              <a:t>Stanley B et al. Comparison of the Safety Planning Intervention With Follow-up vs. Usual Care of Suicidal Patients Treated in </a:t>
            </a:r>
          </a:p>
          <a:p>
            <a:pPr>
              <a:defRPr sz="1200"/>
            </a:pPr>
            <a:r>
              <a:rPr dirty="0"/>
              <a:t>The Emergency Department.  </a:t>
            </a:r>
            <a:r>
              <a:rPr i="1" dirty="0"/>
              <a:t>JAMA Psychiatry. </a:t>
            </a:r>
            <a:r>
              <a:rPr dirty="0"/>
              <a:t>2018:75(9):894-900.</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5" name="Evidence for Safety Planning"/>
          <p:cNvSpPr txBox="1">
            <a:spLocks noGrp="1"/>
          </p:cNvSpPr>
          <p:nvPr>
            <p:ph type="body" sz="quarter" idx="1"/>
          </p:nvPr>
        </p:nvSpPr>
        <p:spPr>
          <a:prstGeom prst="rect">
            <a:avLst/>
          </a:prstGeom>
        </p:spPr>
        <p:txBody>
          <a:bodyPr/>
          <a:lstStyle/>
          <a:p>
            <a:r>
              <a:t>Evidence for Safety Planning </a:t>
            </a:r>
          </a:p>
        </p:txBody>
      </p:sp>
      <p:sp>
        <p:nvSpPr>
          <p:cNvPr id="1256" name="Text Placeholder 3"/>
          <p:cNvSpPr>
            <a:spLocks noGrp="1"/>
          </p:cNvSpPr>
          <p:nvPr>
            <p:ph type="body" idx="22"/>
          </p:nvPr>
        </p:nvSpPr>
        <p:spPr>
          <a:xfrm>
            <a:off x="204796" y="1223888"/>
            <a:ext cx="8734409" cy="451040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indent="0" defTabSz="905255">
              <a:spcBef>
                <a:spcPts val="900"/>
              </a:spcBef>
              <a:buSzTx/>
              <a:buFontTx/>
              <a:buNone/>
              <a:defRPr sz="2178"/>
            </a:pPr>
            <a:r>
              <a:t>9 Emergency Departments (5 intervention sites,  4 control sites)</a:t>
            </a:r>
          </a:p>
          <a:p>
            <a:pPr marL="0" indent="0" defTabSz="905255">
              <a:spcBef>
                <a:spcPts val="900"/>
              </a:spcBef>
              <a:buSzTx/>
              <a:buFontTx/>
              <a:buNone/>
              <a:defRPr sz="2178"/>
            </a:pPr>
            <a:r>
              <a:t>Cohort comparison design with 6-month FU</a:t>
            </a:r>
          </a:p>
          <a:p>
            <a:pPr marL="0" indent="0" defTabSz="905255">
              <a:spcBef>
                <a:spcPts val="900"/>
              </a:spcBef>
              <a:buSzTx/>
              <a:buFontTx/>
              <a:buNone/>
              <a:defRPr sz="2178"/>
            </a:pPr>
            <a:r>
              <a:t>Patients enrolled if presented to ED with suicide-related concern</a:t>
            </a:r>
          </a:p>
          <a:p>
            <a:pPr marL="0" indent="0" defTabSz="905255">
              <a:spcBef>
                <a:spcPts val="900"/>
              </a:spcBef>
              <a:buSzTx/>
              <a:buFontTx/>
              <a:buNone/>
              <a:defRPr sz="2178"/>
            </a:pPr>
            <a:r>
              <a:t>1186 in intervention group, 454 in comparison group</a:t>
            </a:r>
          </a:p>
          <a:p>
            <a:pPr marL="0" indent="0" defTabSz="905255">
              <a:spcBef>
                <a:spcPts val="900"/>
              </a:spcBef>
              <a:buSzTx/>
              <a:buFontTx/>
              <a:buNone/>
              <a:defRPr sz="2178"/>
            </a:pPr>
            <a:endParaRPr/>
          </a:p>
          <a:p>
            <a:pPr marL="0" indent="0" defTabSz="905255">
              <a:spcBef>
                <a:spcPts val="900"/>
              </a:spcBef>
              <a:buSzTx/>
              <a:buFontTx/>
              <a:buNone/>
              <a:defRPr sz="2178"/>
            </a:pPr>
            <a:r>
              <a:t>Intervention was Safety Plan + 2 telephone follow-ups to inquire about risk, review/revise the Safety Plan and support engagement </a:t>
            </a:r>
          </a:p>
          <a:p>
            <a:pPr marL="0" indent="0" defTabSz="905255">
              <a:spcBef>
                <a:spcPts val="900"/>
              </a:spcBef>
              <a:buSzTx/>
              <a:buFontTx/>
              <a:buNone/>
              <a:defRPr sz="2178"/>
            </a:pPr>
            <a:endParaRPr/>
          </a:p>
          <a:p>
            <a:pPr marL="0" indent="0" defTabSz="905255">
              <a:spcBef>
                <a:spcPts val="900"/>
              </a:spcBef>
              <a:buSzTx/>
              <a:buFontTx/>
              <a:buNone/>
              <a:defRPr sz="2178"/>
            </a:pPr>
            <a:r>
              <a:t>Intervention cohort had 45% fewer suicidal behaviors at 6 months (p=0.03) </a:t>
            </a:r>
          </a:p>
          <a:p>
            <a:pPr marL="0" indent="0" defTabSz="905255">
              <a:spcBef>
                <a:spcPts val="900"/>
              </a:spcBef>
              <a:buSzTx/>
              <a:buFontTx/>
              <a:buNone/>
              <a:defRPr sz="2178"/>
            </a:pPr>
            <a:r>
              <a:t>And double the odds (OR: 2.06, p=0.001) of attending at least 1 outpatient mental health visit  </a:t>
            </a:r>
          </a:p>
        </p:txBody>
      </p:sp>
      <p:sp>
        <p:nvSpPr>
          <p:cNvPr id="1257" name="Stanley B et al. Comparison of the Safety Planning Intervention With Follow-up vs. Usual Care of Suicidal Patients Treated in…"/>
          <p:cNvSpPr txBox="1"/>
          <p:nvPr/>
        </p:nvSpPr>
        <p:spPr>
          <a:xfrm>
            <a:off x="784735" y="5900092"/>
            <a:ext cx="7743191" cy="4388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sz="1200"/>
            </a:pPr>
            <a:r>
              <a:t>Stanley B et al. Comparison of the Safety Planning Intervention With Follow-up vs. Usual Care of Suicidal Patients Treated in </a:t>
            </a:r>
          </a:p>
          <a:p>
            <a:pPr>
              <a:defRPr sz="1200"/>
            </a:pPr>
            <a:r>
              <a:t>The Emergency Department.  </a:t>
            </a:r>
            <a:r>
              <a:rPr i="1"/>
              <a:t>JAMA Psychiatry. </a:t>
            </a:r>
            <a:r>
              <a:t>2018:75(9):894-900.</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5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25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25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25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25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25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25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1256">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1256">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iterate>
                                    <p:tmAbs val="0"/>
                                  </p:iterate>
                                  <p:childTnLst>
                                    <p:set>
                                      <p:cBhvr>
                                        <p:cTn id="40" fill="hold"/>
                                        <p:tgtEl>
                                          <p:spTgt spid="125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6" grpId="1"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 name="No-Harm contracts"/>
          <p:cNvSpPr txBox="1">
            <a:spLocks noGrp="1"/>
          </p:cNvSpPr>
          <p:nvPr>
            <p:ph type="body" sz="quarter" idx="1"/>
          </p:nvPr>
        </p:nvSpPr>
        <p:spPr>
          <a:prstGeom prst="rect">
            <a:avLst/>
          </a:prstGeom>
        </p:spPr>
        <p:txBody>
          <a:bodyPr/>
          <a:lstStyle/>
          <a:p>
            <a:r>
              <a:t>No-Harm contracts </a:t>
            </a:r>
          </a:p>
        </p:txBody>
      </p:sp>
      <p:sp>
        <p:nvSpPr>
          <p:cNvPr id="1260" name="Text Placeholder 3"/>
          <p:cNvSpPr>
            <a:spLocks noGrp="1"/>
          </p:cNvSpPr>
          <p:nvPr>
            <p:ph type="body" idx="22"/>
          </p:nvPr>
        </p:nvSpPr>
        <p:spPr>
          <a:xfrm>
            <a:off x="806821" y="2193410"/>
            <a:ext cx="7530358" cy="247118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indent="0" algn="ctr" defTabSz="886968">
              <a:spcBef>
                <a:spcPts val="900"/>
              </a:spcBef>
              <a:buSzTx/>
              <a:buFontTx/>
              <a:buNone/>
              <a:defRPr sz="2716"/>
            </a:pPr>
            <a:r>
              <a:t>Avoid such contracts</a:t>
            </a:r>
          </a:p>
          <a:p>
            <a:pPr marL="0" indent="0" algn="ctr" defTabSz="886968">
              <a:spcBef>
                <a:spcPts val="900"/>
              </a:spcBef>
              <a:buSzTx/>
              <a:buFontTx/>
              <a:buNone/>
              <a:defRPr sz="2716"/>
            </a:pPr>
            <a:endParaRPr/>
          </a:p>
          <a:p>
            <a:pPr marL="0" indent="0" algn="ctr" defTabSz="886968">
              <a:spcBef>
                <a:spcPts val="900"/>
              </a:spcBef>
              <a:buSzTx/>
              <a:buFontTx/>
              <a:buNone/>
              <a:defRPr sz="2716"/>
            </a:pPr>
            <a:r>
              <a:t>There is no evidence to support their use </a:t>
            </a:r>
          </a:p>
          <a:p>
            <a:pPr marL="0" indent="0" algn="ctr" defTabSz="886968">
              <a:spcBef>
                <a:spcPts val="900"/>
              </a:spcBef>
              <a:buSzTx/>
              <a:buFontTx/>
              <a:buNone/>
              <a:defRPr sz="2716"/>
            </a:pPr>
            <a:endParaRPr/>
          </a:p>
          <a:p>
            <a:pPr marL="0" indent="0" algn="ctr" defTabSz="886968">
              <a:spcBef>
                <a:spcPts val="900"/>
              </a:spcBef>
              <a:buSzTx/>
              <a:buFontTx/>
              <a:buNone/>
              <a:defRPr sz="2716"/>
            </a:pPr>
            <a:r>
              <a:t>They create a false sense of security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 name="Psychiatric Crisis Resources"/>
          <p:cNvSpPr txBox="1">
            <a:spLocks noGrp="1"/>
          </p:cNvSpPr>
          <p:nvPr>
            <p:ph type="body" sz="quarter" idx="1"/>
          </p:nvPr>
        </p:nvSpPr>
        <p:spPr>
          <a:prstGeom prst="rect">
            <a:avLst/>
          </a:prstGeom>
        </p:spPr>
        <p:txBody>
          <a:bodyPr/>
          <a:lstStyle/>
          <a:p>
            <a:r>
              <a:t>Psychiatric Crisis Resources </a:t>
            </a:r>
          </a:p>
        </p:txBody>
      </p:sp>
      <p:sp>
        <p:nvSpPr>
          <p:cNvPr id="1263" name="Text Placeholder 3"/>
          <p:cNvSpPr>
            <a:spLocks noGrp="1"/>
          </p:cNvSpPr>
          <p:nvPr>
            <p:ph type="body" idx="22"/>
          </p:nvPr>
        </p:nvSpPr>
        <p:spPr>
          <a:xfrm>
            <a:off x="204796" y="1741377"/>
            <a:ext cx="8734408" cy="507173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indent="0">
              <a:buSzTx/>
              <a:buFontTx/>
              <a:buNone/>
              <a:defRPr sz="2500"/>
            </a:pPr>
            <a:endParaRPr/>
          </a:p>
          <a:p>
            <a:pPr marL="0" indent="0">
              <a:buSzTx/>
              <a:buFontTx/>
              <a:buNone/>
              <a:defRPr sz="2500"/>
            </a:pPr>
            <a:endParaRPr/>
          </a:p>
          <a:p>
            <a:pPr marL="0" indent="0">
              <a:buSzTx/>
              <a:buFontTx/>
              <a:buNone/>
              <a:defRPr sz="2500"/>
            </a:pPr>
            <a:endParaRPr/>
          </a:p>
          <a:p>
            <a:pPr marL="0" indent="0">
              <a:buSzTx/>
              <a:buFontTx/>
              <a:buNone/>
              <a:defRPr sz="2500"/>
            </a:pPr>
            <a:endParaRPr/>
          </a:p>
          <a:p>
            <a:pPr marL="0" indent="0">
              <a:buSzTx/>
              <a:buFontTx/>
              <a:buNone/>
              <a:defRPr sz="2300" b="1"/>
            </a:pPr>
            <a:r>
              <a:t>SAFE-T:  5-step suicide assessment </a:t>
            </a:r>
          </a:p>
          <a:p>
            <a:pPr marL="0" indent="0">
              <a:buSzTx/>
              <a:buFontTx/>
              <a:buNone/>
              <a:defRPr sz="1500">
                <a:solidFill>
                  <a:srgbClr val="50A5AB"/>
                </a:solidFill>
              </a:defRPr>
            </a:pPr>
            <a:r>
              <a:rPr u="sng">
                <a:solidFill>
                  <a:srgbClr val="0563C1"/>
                </a:solidFill>
                <a:uFill>
                  <a:solidFill>
                    <a:srgbClr val="0563C1"/>
                  </a:solidFill>
                </a:uFill>
                <a:hlinkClick r:id="rId2"/>
              </a:rPr>
              <a:t>https://store.samhsa.gov/product/SAFE-T-Pocket-Card-Suicide-Assessment-Five-Step-Evaluation-and-Triage-for-Clinicians/sma09-4432</a:t>
            </a:r>
          </a:p>
          <a:p>
            <a:pPr marL="0" indent="0">
              <a:buSzTx/>
              <a:buFontTx/>
              <a:buNone/>
              <a:defRPr sz="2300" b="1"/>
            </a:pPr>
            <a:r>
              <a:t>Columbia Severity Rating Scale</a:t>
            </a:r>
          </a:p>
          <a:p>
            <a:pPr marL="0" indent="0">
              <a:buSzTx/>
              <a:buFontTx/>
              <a:buNone/>
              <a:defRPr sz="2500">
                <a:solidFill>
                  <a:srgbClr val="50A5AB"/>
                </a:solidFill>
              </a:defRPr>
            </a:pPr>
            <a:r>
              <a:t> </a:t>
            </a:r>
            <a:r>
              <a:rPr sz="1500" u="sng">
                <a:solidFill>
                  <a:srgbClr val="0563C1"/>
                </a:solidFill>
                <a:uFill>
                  <a:solidFill>
                    <a:srgbClr val="0563C1"/>
                  </a:solidFill>
                </a:uFill>
                <a:hlinkClick r:id="rId3"/>
              </a:rPr>
              <a:t>https://cssrs.columbia.edu/wp-content/uploads/C-SSRS-Brochure-for-First-Responders-1.pdf</a:t>
            </a:r>
          </a:p>
          <a:p>
            <a:pPr marL="0" indent="0">
              <a:buSzTx/>
              <a:buFontTx/>
              <a:buNone/>
              <a:defRPr sz="2300" b="1"/>
            </a:pPr>
            <a:r>
              <a:t>Stanley/Brown Patient Safety Plan</a:t>
            </a:r>
          </a:p>
          <a:p>
            <a:pPr marL="0" indent="0">
              <a:buSzTx/>
              <a:buFontTx/>
              <a:buNone/>
              <a:defRPr sz="1500">
                <a:solidFill>
                  <a:srgbClr val="50A5AB"/>
                </a:solidFill>
              </a:defRPr>
            </a:pPr>
            <a:r>
              <a:rPr u="sng">
                <a:solidFill>
                  <a:srgbClr val="0563C1"/>
                </a:solidFill>
                <a:uFill>
                  <a:solidFill>
                    <a:srgbClr val="0563C1"/>
                  </a:solidFill>
                </a:uFill>
                <a:hlinkClick r:id="rId4"/>
              </a:rPr>
              <a:t>https://suicidepreventionlifeline.org/wp-content/uploads/2016/08/Brown_StanleySafetyPlanTemplate.pdf</a:t>
            </a:r>
          </a:p>
        </p:txBody>
      </p:sp>
      <p:pic>
        <p:nvPicPr>
          <p:cNvPr id="1264" name="Screen Shot 2021-08-09 at 7.40.37 AM.png" descr="Screen Shot 2021-08-09 at 7.40.37 AM.png"/>
          <p:cNvPicPr>
            <a:picLocks noChangeAspect="1"/>
          </p:cNvPicPr>
          <p:nvPr/>
        </p:nvPicPr>
        <p:blipFill>
          <a:blip r:embed="rId5"/>
          <a:stretch>
            <a:fillRect/>
          </a:stretch>
        </p:blipFill>
        <p:spPr>
          <a:xfrm>
            <a:off x="166563" y="1179586"/>
            <a:ext cx="2535452" cy="2350214"/>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6" name="Text Placeholder 1"/>
          <p:cNvSpPr txBox="1">
            <a:spLocks noGrp="1"/>
          </p:cNvSpPr>
          <p:nvPr>
            <p:ph type="body" sz="quarter" idx="1"/>
          </p:nvPr>
        </p:nvSpPr>
        <p:spPr>
          <a:xfrm>
            <a:off x="0" y="1"/>
            <a:ext cx="9144000" cy="1073887"/>
          </a:xfrm>
          <a:prstGeom prst="rect">
            <a:avLst/>
          </a:prstGeom>
        </p:spPr>
        <p:txBody>
          <a:bodyPr/>
          <a:lstStyle/>
          <a:p>
            <a:r>
              <a:t>Resources</a:t>
            </a:r>
          </a:p>
        </p:txBody>
      </p:sp>
      <p:sp>
        <p:nvSpPr>
          <p:cNvPr id="1267" name="Text Placeholder 2"/>
          <p:cNvSpPr>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221742" indent="-221742" defTabSz="886968">
              <a:spcBef>
                <a:spcPts val="900"/>
              </a:spcBef>
              <a:buFontTx/>
              <a:buBlip>
                <a:blip r:embed="rId3"/>
              </a:buBlip>
              <a:defRPr sz="2716"/>
            </a:pPr>
            <a:r>
              <a:t>National Clinician  Consultation Center </a:t>
            </a:r>
            <a:r>
              <a:rPr sz="1746" u="sng">
                <a:solidFill>
                  <a:srgbClr val="0563C1"/>
                </a:solidFill>
                <a:uFill>
                  <a:solidFill>
                    <a:srgbClr val="0563C1"/>
                  </a:solidFill>
                </a:uFill>
                <a:hlinkClick r:id="rId4"/>
              </a:rPr>
              <a:t>http://nccc.ucsf.edu/</a:t>
            </a:r>
            <a:endParaRPr sz="1843"/>
          </a:p>
          <a:p>
            <a:pPr marL="665226" lvl="1" indent="-221742" defTabSz="886968">
              <a:spcBef>
                <a:spcPts val="400"/>
              </a:spcBef>
              <a:buFontTx/>
              <a:buBlip>
                <a:blip r:embed="rId5"/>
              </a:buBlip>
              <a:defRPr sz="2328"/>
            </a:pPr>
            <a:r>
              <a:t>HIV Management</a:t>
            </a:r>
          </a:p>
          <a:p>
            <a:pPr marL="665226" lvl="1" indent="-221742" defTabSz="886968">
              <a:spcBef>
                <a:spcPts val="400"/>
              </a:spcBef>
              <a:buFontTx/>
              <a:buBlip>
                <a:blip r:embed="rId5"/>
              </a:buBlip>
              <a:defRPr sz="2328"/>
            </a:pPr>
            <a:r>
              <a:t>Perinatal HIV </a:t>
            </a:r>
          </a:p>
          <a:p>
            <a:pPr marL="665226" lvl="1" indent="-221742" defTabSz="886968">
              <a:spcBef>
                <a:spcPts val="400"/>
              </a:spcBef>
              <a:buFontTx/>
              <a:buBlip>
                <a:blip r:embed="rId5"/>
              </a:buBlip>
              <a:defRPr sz="2328"/>
            </a:pPr>
            <a:r>
              <a:t>HIV PrEP </a:t>
            </a:r>
          </a:p>
          <a:p>
            <a:pPr marL="665226" lvl="1" indent="-221742" defTabSz="886968">
              <a:spcBef>
                <a:spcPts val="400"/>
              </a:spcBef>
              <a:buFontTx/>
              <a:buBlip>
                <a:blip r:embed="rId5"/>
              </a:buBlip>
              <a:defRPr sz="2328"/>
            </a:pPr>
            <a:r>
              <a:t>HIV PEP line</a:t>
            </a:r>
          </a:p>
          <a:p>
            <a:pPr marL="665226" lvl="1" indent="-221742" defTabSz="886968">
              <a:spcBef>
                <a:spcPts val="400"/>
              </a:spcBef>
              <a:buFontTx/>
              <a:buBlip>
                <a:blip r:embed="rId5"/>
              </a:buBlip>
              <a:defRPr sz="2328"/>
            </a:pPr>
            <a:r>
              <a:t>HCV Management</a:t>
            </a:r>
          </a:p>
          <a:p>
            <a:pPr marL="665226" lvl="1" indent="-221742" defTabSz="886968">
              <a:spcBef>
                <a:spcPts val="400"/>
              </a:spcBef>
              <a:buFontTx/>
              <a:buBlip>
                <a:blip r:embed="rId5"/>
              </a:buBlip>
              <a:defRPr sz="2328"/>
            </a:pPr>
            <a:r>
              <a:t>Substance Use Management</a:t>
            </a:r>
          </a:p>
          <a:p>
            <a:pPr marL="665226" lvl="1" indent="-221742" defTabSz="886968">
              <a:spcBef>
                <a:spcPts val="400"/>
              </a:spcBef>
              <a:buFontTx/>
              <a:buBlip>
                <a:blip r:embed="rId5"/>
              </a:buBlip>
              <a:defRPr sz="582"/>
            </a:pPr>
            <a:endParaRPr/>
          </a:p>
          <a:p>
            <a:pPr marL="221742" indent="-221742" defTabSz="886968">
              <a:spcBef>
                <a:spcPts val="900"/>
              </a:spcBef>
              <a:buFontTx/>
              <a:buBlip>
                <a:blip r:embed="rId3"/>
              </a:buBlip>
              <a:defRPr sz="2716"/>
            </a:pPr>
            <a:r>
              <a:t>Present case on ECHO   </a:t>
            </a:r>
            <a:r>
              <a:rPr sz="2134" u="sng">
                <a:solidFill>
                  <a:srgbClr val="0563C1"/>
                </a:solidFill>
                <a:uFill>
                  <a:solidFill>
                    <a:srgbClr val="0563C1"/>
                  </a:solidFill>
                </a:uFill>
                <a:hlinkClick r:id="rId6"/>
              </a:rPr>
              <a:t>http://echo.unm.edu</a:t>
            </a:r>
            <a:r>
              <a:rPr sz="2134">
                <a:solidFill>
                  <a:srgbClr val="50A5AB"/>
                </a:solidFill>
              </a:rPr>
              <a:t>        </a:t>
            </a:r>
            <a:r>
              <a:rPr sz="2134" u="sng">
                <a:solidFill>
                  <a:srgbClr val="0563C1"/>
                </a:solidFill>
                <a:uFill>
                  <a:solidFill>
                    <a:srgbClr val="0563C1"/>
                  </a:solidFill>
                </a:uFill>
                <a:hlinkClick r:id="rId7"/>
              </a:rPr>
              <a:t>hivecho@salud.unm.edu</a:t>
            </a:r>
            <a:r>
              <a:rPr sz="2134">
                <a:solidFill>
                  <a:srgbClr val="50A5AB"/>
                </a:solidFill>
              </a:rPr>
              <a:t> </a:t>
            </a:r>
          </a:p>
        </p:txBody>
      </p:sp>
      <p:sp>
        <p:nvSpPr>
          <p:cNvPr id="1268" name="Text Placeholder 3"/>
          <p:cNvSpPr>
            <a:spLocks noGrp="1"/>
          </p:cNvSpPr>
          <p:nvPr>
            <p:ph type="body" idx="22"/>
          </p:nvPr>
        </p:nvSpPr>
        <p:spPr>
          <a:xfrm>
            <a:off x="4215739" y="1233377"/>
            <a:ext cx="4723465" cy="507173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226313" indent="-226313" defTabSz="905255">
              <a:spcBef>
                <a:spcPts val="900"/>
              </a:spcBef>
              <a:buFontTx/>
              <a:buBlip>
                <a:blip r:embed="rId3"/>
              </a:buBlip>
              <a:defRPr sz="2772"/>
            </a:pPr>
            <a:r>
              <a:t>AETC National HIV Curriculum </a:t>
            </a:r>
            <a:r>
              <a:rPr u="sng">
                <a:solidFill>
                  <a:srgbClr val="0563C1"/>
                </a:solidFill>
                <a:uFill>
                  <a:solidFill>
                    <a:srgbClr val="0563C1"/>
                  </a:solidFill>
                </a:uFill>
                <a:hlinkClick r:id="rId8"/>
              </a:rPr>
              <a:t>https://aidsetc.org/nhc</a:t>
            </a:r>
          </a:p>
          <a:p>
            <a:pPr marL="226313" indent="-226313" defTabSz="905255">
              <a:spcBef>
                <a:spcPts val="900"/>
              </a:spcBef>
              <a:buFontTx/>
              <a:buBlip>
                <a:blip r:embed="rId3"/>
              </a:buBlip>
              <a:defRPr sz="891">
                <a:solidFill>
                  <a:srgbClr val="50A5AB"/>
                </a:solidFill>
              </a:defRPr>
            </a:pPr>
            <a:endParaRPr u="sng">
              <a:solidFill>
                <a:srgbClr val="0563C1"/>
              </a:solidFill>
              <a:uFill>
                <a:solidFill>
                  <a:srgbClr val="0563C1"/>
                </a:solidFill>
              </a:uFill>
              <a:hlinkClick r:id="rId8"/>
            </a:endParaRPr>
          </a:p>
          <a:p>
            <a:pPr marL="226313" indent="-226313" defTabSz="905255">
              <a:spcBef>
                <a:spcPts val="900"/>
              </a:spcBef>
              <a:buFontTx/>
              <a:buBlip>
                <a:blip r:embed="rId3"/>
              </a:buBlip>
              <a:defRPr sz="2772"/>
            </a:pPr>
            <a:r>
              <a:t>AETC National Coordinating Resource Center </a:t>
            </a:r>
            <a:r>
              <a:rPr u="sng">
                <a:solidFill>
                  <a:srgbClr val="0563C1"/>
                </a:solidFill>
                <a:uFill>
                  <a:solidFill>
                    <a:srgbClr val="0563C1"/>
                  </a:solidFill>
                </a:uFill>
                <a:hlinkClick r:id="rId9"/>
              </a:rPr>
              <a:t>https://targethiv.org/library/aetc-national-coordinating-resource-center-0</a:t>
            </a:r>
          </a:p>
          <a:p>
            <a:pPr marL="226313" indent="-226313" defTabSz="905255">
              <a:spcBef>
                <a:spcPts val="900"/>
              </a:spcBef>
              <a:buFontTx/>
              <a:buBlip>
                <a:blip r:embed="rId3"/>
              </a:buBlip>
              <a:defRPr sz="792">
                <a:solidFill>
                  <a:srgbClr val="50A5AB"/>
                </a:solidFill>
              </a:defRPr>
            </a:pPr>
            <a:endParaRPr u="sng">
              <a:solidFill>
                <a:srgbClr val="0563C1"/>
              </a:solidFill>
              <a:uFill>
                <a:solidFill>
                  <a:srgbClr val="0563C1"/>
                </a:solidFill>
              </a:uFill>
              <a:hlinkClick r:id="rId9"/>
            </a:endParaRPr>
          </a:p>
          <a:p>
            <a:pPr marL="226313" indent="-226313" defTabSz="905255">
              <a:spcBef>
                <a:spcPts val="900"/>
              </a:spcBef>
              <a:buFontTx/>
              <a:buBlip>
                <a:blip r:embed="rId3"/>
              </a:buBlip>
              <a:defRPr sz="2772"/>
            </a:pPr>
            <a:r>
              <a:t>Additional trainings </a:t>
            </a:r>
            <a:r>
              <a:rPr u="sng">
                <a:solidFill>
                  <a:srgbClr val="0563C1"/>
                </a:solidFill>
                <a:uFill>
                  <a:solidFill>
                    <a:srgbClr val="0563C1"/>
                  </a:solidFill>
                </a:uFill>
                <a:hlinkClick r:id="rId10"/>
              </a:rPr>
              <a:t>scaetcecho@salud.unm.edu</a:t>
            </a:r>
          </a:p>
          <a:p>
            <a:pPr marL="226313" indent="-226313" defTabSz="905255">
              <a:spcBef>
                <a:spcPts val="900"/>
              </a:spcBef>
              <a:buFontTx/>
              <a:buBlip>
                <a:blip r:embed="rId3"/>
              </a:buBlip>
              <a:defRPr sz="2772">
                <a:solidFill>
                  <a:srgbClr val="50A5AB"/>
                </a:solidFill>
              </a:defRPr>
            </a:pPr>
            <a:r>
              <a:rPr u="sng">
                <a:solidFill>
                  <a:srgbClr val="0563C1"/>
                </a:solidFill>
                <a:uFill>
                  <a:solidFill>
                    <a:srgbClr val="0563C1"/>
                  </a:solidFill>
                </a:uFill>
                <a:hlinkClick r:id="rId11"/>
              </a:rPr>
              <a:t>www.scaetc.org</a:t>
            </a:r>
          </a:p>
        </p:txBody>
      </p:sp>
      <p:pic>
        <p:nvPicPr>
          <p:cNvPr id="1269" name="Picture 4" descr="Picture 4"/>
          <p:cNvPicPr>
            <a:picLocks noChangeAspect="1"/>
          </p:cNvPicPr>
          <p:nvPr/>
        </p:nvPicPr>
        <p:blipFill>
          <a:blip r:embed="rId12"/>
          <a:stretch>
            <a:fillRect/>
          </a:stretch>
        </p:blipFill>
        <p:spPr>
          <a:xfrm>
            <a:off x="1196725" y="6494402"/>
            <a:ext cx="364545" cy="363598"/>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 name="Text Placeholder 1"/>
          <p:cNvSpPr txBox="1">
            <a:spLocks noGrp="1"/>
          </p:cNvSpPr>
          <p:nvPr>
            <p:ph type="body" sz="quarter" idx="1"/>
          </p:nvPr>
        </p:nvSpPr>
        <p:spPr>
          <a:xfrm>
            <a:off x="0" y="1"/>
            <a:ext cx="9144000" cy="1073887"/>
          </a:xfrm>
          <a:prstGeom prst="rect">
            <a:avLst/>
          </a:prstGeom>
        </p:spPr>
        <p:txBody>
          <a:bodyPr/>
          <a:lstStyle/>
          <a:p>
            <a:r>
              <a:t>Conflict of Interest Disclosure Statement</a:t>
            </a:r>
          </a:p>
        </p:txBody>
      </p:sp>
      <p:sp>
        <p:nvSpPr>
          <p:cNvPr id="1211" name="Text Placeholder 2"/>
          <p:cNvSpPr>
            <a:spLocks noGrp="1"/>
          </p:cNvSpPr>
          <p:nvPr>
            <p:ph type="body" idx="21"/>
          </p:nvPr>
        </p:nvSpPr>
        <p:spPr>
          <a:xfrm>
            <a:off x="442299" y="1999781"/>
            <a:ext cx="8334704" cy="446720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buFontTx/>
              <a:buBlip>
                <a:blip r:embed="rId2"/>
              </a:buBlip>
            </a:pPr>
            <a:r>
              <a:t>Speaker has nothing to disclose.</a:t>
            </a:r>
          </a:p>
          <a:p>
            <a:pPr>
              <a:buFontTx/>
              <a:buBlip>
                <a:blip r:embed="rId2"/>
              </a:buBlip>
              <a:defRPr sz="2400"/>
            </a:pPr>
            <a:endParaRPr/>
          </a:p>
          <a:p>
            <a:pPr>
              <a:buFontTx/>
              <a:buBlip>
                <a:blip r:embed="rId2"/>
              </a:buBlip>
            </a:pPr>
            <a:r>
              <a:t>This presentation was reviewed by UNMHSC and SCAETC faculty to ensure it meets Continuing Education guidelines.</a:t>
            </a:r>
          </a:p>
        </p:txBody>
      </p:sp>
      <p:sp>
        <p:nvSpPr>
          <p:cNvPr id="1212" name="TextBox 4"/>
          <p:cNvSpPr txBox="1"/>
          <p:nvPr/>
        </p:nvSpPr>
        <p:spPr>
          <a:xfrm>
            <a:off x="497541" y="5334168"/>
            <a:ext cx="8224220" cy="10103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solidFill>
                  <a:srgbClr val="222222"/>
                </a:solidFill>
              </a:defRPr>
            </a:lvl1pPr>
          </a:lstStyle>
          <a:p>
            <a:r>
              <a:t>This project is supported by the Health Resources and Services Administration (HRSA) of the U.S. Department of Health and Human Services (HHS). Under grant number U1OHA33225 (South Central AIDS Education and Training Center). It was awarded to the University of New Mexico. No percentage of this project was financed with non-governmental sources. This information or content and conclusions are those of the authors and should not be construed as the official position or policy of, nor should any endorsements be inferred by HRSA, HHS, or the U.S. Government.</a:t>
            </a:r>
          </a:p>
        </p:txBody>
      </p:sp>
      <p:pic>
        <p:nvPicPr>
          <p:cNvPr id="1213" name="Picture 5" descr="Picture 5"/>
          <p:cNvPicPr>
            <a:picLocks noChangeAspect="1"/>
          </p:cNvPicPr>
          <p:nvPr/>
        </p:nvPicPr>
        <p:blipFill>
          <a:blip r:embed="rId3"/>
          <a:stretch>
            <a:fillRect/>
          </a:stretch>
        </p:blipFill>
        <p:spPr>
          <a:xfrm>
            <a:off x="1196725" y="6494402"/>
            <a:ext cx="364545" cy="363598"/>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 name="Text Placeholder 1"/>
          <p:cNvSpPr txBox="1">
            <a:spLocks noGrp="1"/>
          </p:cNvSpPr>
          <p:nvPr>
            <p:ph type="body" sz="quarter" idx="1"/>
          </p:nvPr>
        </p:nvSpPr>
        <p:spPr>
          <a:xfrm>
            <a:off x="0" y="1"/>
            <a:ext cx="9144000" cy="1073887"/>
          </a:xfrm>
          <a:prstGeom prst="rect">
            <a:avLst/>
          </a:prstGeom>
        </p:spPr>
        <p:txBody>
          <a:bodyPr/>
          <a:lstStyle/>
          <a:p>
            <a:r>
              <a:t>Learning Objectives</a:t>
            </a:r>
          </a:p>
        </p:txBody>
      </p:sp>
      <p:sp>
        <p:nvSpPr>
          <p:cNvPr id="1216" name="Text Placeholder 2"/>
          <p:cNvSpPr>
            <a:spLocks noGrp="1"/>
          </p:cNvSpPr>
          <p:nvPr>
            <p:ph type="body" idx="21"/>
          </p:nvPr>
        </p:nvSpPr>
        <p:spPr>
          <a:xfrm>
            <a:off x="404649" y="1578278"/>
            <a:ext cx="8334703" cy="4122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374315" indent="-374315">
              <a:lnSpc>
                <a:spcPct val="150000"/>
              </a:lnSpc>
              <a:buFontTx/>
              <a:buAutoNum type="arabicPeriod"/>
            </a:pPr>
            <a:r>
              <a:rPr dirty="0"/>
              <a:t>Identify a resource for suicide screening</a:t>
            </a:r>
            <a:r>
              <a:rPr lang="en-US" dirty="0"/>
              <a:t>.</a:t>
            </a:r>
            <a:endParaRPr dirty="0"/>
          </a:p>
          <a:p>
            <a:pPr marL="374315" indent="-374315">
              <a:lnSpc>
                <a:spcPct val="150000"/>
              </a:lnSpc>
              <a:buFontTx/>
              <a:buAutoNum type="arabicPeriod"/>
            </a:pPr>
            <a:r>
              <a:rPr dirty="0"/>
              <a:t>Describe data supporting safety planning</a:t>
            </a:r>
            <a:r>
              <a:rPr lang="en-US" dirty="0"/>
              <a:t>.</a:t>
            </a:r>
            <a:endParaRPr dirty="0"/>
          </a:p>
          <a:p>
            <a:pPr marL="374315" indent="-374315">
              <a:lnSpc>
                <a:spcPct val="150000"/>
              </a:lnSpc>
              <a:buFontTx/>
              <a:buAutoNum type="arabicPeriod"/>
            </a:pPr>
            <a:r>
              <a:rPr dirty="0"/>
              <a:t>Discuss recent data regarding suicide rates</a:t>
            </a:r>
            <a:r>
              <a:rPr lang="en-US" dirty="0"/>
              <a:t>.</a:t>
            </a:r>
            <a:endParaRPr dirty="0"/>
          </a:p>
          <a:p>
            <a:pPr marL="0" indent="0">
              <a:buNone/>
            </a:pPr>
            <a:endParaRPr dirty="0"/>
          </a:p>
          <a:p>
            <a:pPr marL="514350" indent="-514350">
              <a:buFontTx/>
              <a:buAutoNum type="arabicPeriod"/>
              <a:defRPr sz="800"/>
            </a:pPr>
            <a:endParaRPr dirty="0"/>
          </a:p>
          <a:p>
            <a:pPr marL="0" indent="0">
              <a:buSzTx/>
              <a:buFontTx/>
              <a:buNone/>
            </a:pPr>
            <a:endParaRPr dirty="0"/>
          </a:p>
        </p:txBody>
      </p:sp>
      <p:pic>
        <p:nvPicPr>
          <p:cNvPr id="1217" name="Picture 3" descr="Picture 3"/>
          <p:cNvPicPr>
            <a:picLocks noChangeAspect="1"/>
          </p:cNvPicPr>
          <p:nvPr/>
        </p:nvPicPr>
        <p:blipFill>
          <a:blip r:embed="rId2"/>
          <a:stretch>
            <a:fillRect/>
          </a:stretch>
        </p:blipFill>
        <p:spPr>
          <a:xfrm>
            <a:off x="1196725" y="6494402"/>
            <a:ext cx="364545" cy="363598"/>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 name="Text Placeholder 1"/>
          <p:cNvSpPr txBox="1">
            <a:spLocks noGrp="1"/>
          </p:cNvSpPr>
          <p:nvPr>
            <p:ph type="body" sz="quarter" idx="1"/>
          </p:nvPr>
        </p:nvSpPr>
        <p:spPr>
          <a:xfrm>
            <a:off x="0" y="1"/>
            <a:ext cx="9144000" cy="1073887"/>
          </a:xfrm>
          <a:prstGeom prst="rect">
            <a:avLst/>
          </a:prstGeom>
        </p:spPr>
        <p:txBody>
          <a:bodyPr/>
          <a:lstStyle/>
          <a:p>
            <a:r>
              <a:t>Suicide Rates Have Remained Stable</a:t>
            </a:r>
          </a:p>
        </p:txBody>
      </p:sp>
      <p:sp>
        <p:nvSpPr>
          <p:cNvPr id="1220" name="Text Placeholder 5"/>
          <p:cNvSpPr>
            <a:spLocks noGrp="1"/>
          </p:cNvSpPr>
          <p:nvPr>
            <p:ph type="body" idx="21"/>
          </p:nvPr>
        </p:nvSpPr>
        <p:spPr>
          <a:xfrm>
            <a:off x="626299" y="1458012"/>
            <a:ext cx="7891402" cy="507173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indent="0">
              <a:buSzTx/>
              <a:buFontTx/>
              <a:buNone/>
            </a:pPr>
            <a:r>
              <a:rPr sz="3600"/>
              <a:t>Studies are showing overall suicide rates to be remaining stable</a:t>
            </a:r>
            <a:r>
              <a:t>:</a:t>
            </a:r>
          </a:p>
          <a:p>
            <a:pPr marL="0" indent="0">
              <a:buSzTx/>
              <a:buFontTx/>
              <a:buNone/>
            </a:pPr>
            <a:endParaRPr/>
          </a:p>
          <a:p>
            <a:pPr marL="0" indent="0">
              <a:buSzTx/>
              <a:buFontTx/>
              <a:buNone/>
            </a:pPr>
            <a:r>
              <a:t>Massachusetts March-May 2020</a:t>
            </a:r>
          </a:p>
          <a:p>
            <a:pPr marL="0" indent="0">
              <a:buSzTx/>
              <a:buFontTx/>
              <a:buNone/>
              <a:defRPr sz="1500"/>
            </a:pPr>
            <a:r>
              <a:t>Foust J, et al. Suicide Deaths During the COVID-19 Stay-at-Home Advisory in Massachusetts, March to May 2020. </a:t>
            </a:r>
            <a:r>
              <a:rPr i="1"/>
              <a:t> JAMA,</a:t>
            </a:r>
            <a:r>
              <a:t> 2021;4(1)</a:t>
            </a:r>
          </a:p>
          <a:p>
            <a:pPr marL="0" indent="0">
              <a:buSzTx/>
              <a:buFontTx/>
              <a:buNone/>
              <a:defRPr sz="1500"/>
            </a:pPr>
            <a:endParaRPr/>
          </a:p>
          <a:p>
            <a:pPr marL="0" indent="0">
              <a:buSzTx/>
              <a:buFontTx/>
              <a:buNone/>
            </a:pPr>
            <a:r>
              <a:t>21 Countries April-July 2020</a:t>
            </a:r>
          </a:p>
          <a:p>
            <a:pPr marL="0" indent="0">
              <a:buSzTx/>
              <a:buFontTx/>
              <a:buNone/>
              <a:defRPr sz="1500"/>
            </a:pPr>
            <a:r>
              <a:t>Pirkis J, et al. Suicide trends in the early months of the COVID-19 pandemic: an interrupted time-series analysis of preliminary data from 21 countries.  </a:t>
            </a:r>
            <a:r>
              <a:rPr i="1"/>
              <a:t>The Lancet,</a:t>
            </a:r>
            <a:r>
              <a:t> July 2021;9(1):579-588.</a:t>
            </a:r>
          </a:p>
        </p:txBody>
      </p:sp>
      <p:sp>
        <p:nvSpPr>
          <p:cNvPr id="1221" name="TextBox 2"/>
          <p:cNvSpPr txBox="1"/>
          <p:nvPr/>
        </p:nvSpPr>
        <p:spPr>
          <a:xfrm>
            <a:off x="2268474" y="6030123"/>
            <a:ext cx="5069284" cy="280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400">
                <a:solidFill>
                  <a:srgbClr val="FFFFFF"/>
                </a:solidFill>
              </a:defRPr>
            </a:lvl1pPr>
          </a:lstStyle>
          <a:p>
            <a:r>
              <a:t>Reference 14 font</a:t>
            </a:r>
          </a:p>
        </p:txBody>
      </p:sp>
      <p:pic>
        <p:nvPicPr>
          <p:cNvPr id="1222" name="Picture 6" descr="Picture 6"/>
          <p:cNvPicPr>
            <a:picLocks noChangeAspect="1"/>
          </p:cNvPicPr>
          <p:nvPr/>
        </p:nvPicPr>
        <p:blipFill>
          <a:blip r:embed="rId2"/>
          <a:stretch>
            <a:fillRect/>
          </a:stretch>
        </p:blipFill>
        <p:spPr>
          <a:xfrm>
            <a:off x="1196725" y="6494402"/>
            <a:ext cx="364545" cy="363598"/>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4" name="Suicides Dropped in 2020"/>
          <p:cNvSpPr txBox="1">
            <a:spLocks noGrp="1"/>
          </p:cNvSpPr>
          <p:nvPr>
            <p:ph type="body" sz="quarter" idx="1"/>
          </p:nvPr>
        </p:nvSpPr>
        <p:spPr>
          <a:prstGeom prst="rect">
            <a:avLst/>
          </a:prstGeom>
        </p:spPr>
        <p:txBody>
          <a:bodyPr/>
          <a:lstStyle/>
          <a:p>
            <a:r>
              <a:t>Suicides Dropped in 2020</a:t>
            </a:r>
          </a:p>
        </p:txBody>
      </p:sp>
      <p:sp>
        <p:nvSpPr>
          <p:cNvPr id="1225" name="Text Placeholder 3"/>
          <p:cNvSpPr>
            <a:spLocks noGrp="1"/>
          </p:cNvSpPr>
          <p:nvPr>
            <p:ph type="body" idx="21"/>
          </p:nvPr>
        </p:nvSpPr>
        <p:spPr>
          <a:xfrm>
            <a:off x="622570" y="1390210"/>
            <a:ext cx="8085865" cy="366519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indent="0">
              <a:buSzTx/>
              <a:buFontTx/>
              <a:buNone/>
              <a:defRPr sz="2500"/>
            </a:pPr>
            <a:r>
              <a:rPr dirty="0"/>
              <a:t>Suicide rate declined by ~ 6% from 2019 to 2020 </a:t>
            </a:r>
            <a:r>
              <a:rPr baseline="31999" dirty="0"/>
              <a:t>1</a:t>
            </a:r>
          </a:p>
          <a:p>
            <a:pPr marL="0" lvl="2" indent="457200">
              <a:buSzTx/>
              <a:buFontTx/>
              <a:buNone/>
              <a:defRPr sz="2500"/>
            </a:pPr>
            <a:r>
              <a:rPr dirty="0"/>
              <a:t>2019:  </a:t>
            </a:r>
            <a:r>
              <a:rPr b="1" dirty="0"/>
              <a:t>47,511</a:t>
            </a:r>
          </a:p>
          <a:p>
            <a:pPr marL="0" lvl="2" indent="457200">
              <a:buSzTx/>
              <a:buFontTx/>
              <a:buNone/>
              <a:defRPr sz="2500"/>
            </a:pPr>
            <a:r>
              <a:rPr dirty="0"/>
              <a:t>2020:  </a:t>
            </a:r>
            <a:r>
              <a:rPr b="1" dirty="0"/>
              <a:t>44,834</a:t>
            </a:r>
          </a:p>
          <a:p>
            <a:pPr marL="0" lvl="2" indent="457200">
              <a:buSzTx/>
              <a:buFontTx/>
              <a:buNone/>
              <a:defRPr sz="2500"/>
            </a:pPr>
            <a:endParaRPr b="1" dirty="0"/>
          </a:p>
          <a:p>
            <a:pPr marL="0" indent="0">
              <a:buSzTx/>
              <a:buFontTx/>
              <a:buNone/>
              <a:defRPr sz="2500"/>
            </a:pPr>
            <a:r>
              <a:rPr dirty="0"/>
              <a:t>Suicide experts have observed that rates tend to decrease following communal trauma: </a:t>
            </a:r>
          </a:p>
          <a:p>
            <a:pPr marL="0" indent="0">
              <a:buSzTx/>
              <a:buFontTx/>
              <a:buNone/>
              <a:defRPr sz="2500"/>
            </a:pPr>
            <a:r>
              <a:rPr dirty="0"/>
              <a:t>Possibly reflecting social cohesion / shared suffering </a:t>
            </a:r>
            <a:r>
              <a:rPr baseline="31999" dirty="0"/>
              <a:t>2</a:t>
            </a:r>
          </a:p>
        </p:txBody>
      </p:sp>
      <p:sp>
        <p:nvSpPr>
          <p:cNvPr id="1226" name="Ahmad F, et al. The Leading Causes of Death for the US in 2020.  JAMA, March 31,2021.…"/>
          <p:cNvSpPr txBox="1"/>
          <p:nvPr/>
        </p:nvSpPr>
        <p:spPr>
          <a:xfrm>
            <a:off x="435566" y="5748406"/>
            <a:ext cx="8272869" cy="461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73789" indent="-173789">
              <a:buSzPct val="100000"/>
              <a:buAutoNum type="arabicPeriod"/>
              <a:defRPr sz="1300"/>
            </a:pPr>
            <a:r>
              <a:t>Ahmad F, et al. The Leading Causes of Death for the US in 2020.  </a:t>
            </a:r>
            <a:r>
              <a:rPr i="1"/>
              <a:t>JAMA</a:t>
            </a:r>
            <a:r>
              <a:t>, March 31,2021.</a:t>
            </a:r>
          </a:p>
          <a:p>
            <a:pPr marL="173789" indent="-173789">
              <a:buSzPct val="100000"/>
              <a:buAutoNum type="arabicPeriod"/>
              <a:defRPr sz="1300"/>
            </a:pPr>
            <a:r>
              <a:t>Moran M.  Suicides Drop During Past Year of Pandemic, Study Finds.  </a:t>
            </a:r>
            <a:r>
              <a:rPr i="1"/>
              <a:t>Psychiatric News.  </a:t>
            </a:r>
            <a:r>
              <a:t>June 2021;56(6).</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 name="Reporting on suicidal behavior and COVID-19 - need for caution"/>
          <p:cNvSpPr txBox="1">
            <a:spLocks noGrp="1"/>
          </p:cNvSpPr>
          <p:nvPr>
            <p:ph type="body" sz="quarter" idx="1"/>
          </p:nvPr>
        </p:nvSpPr>
        <p:spPr>
          <a:prstGeom prst="rect">
            <a:avLst/>
          </a:prstGeom>
        </p:spPr>
        <p:txBody>
          <a:bodyPr>
            <a:normAutofit/>
          </a:bodyPr>
          <a:lstStyle>
            <a:lvl1pPr defTabSz="868680">
              <a:spcBef>
                <a:spcPts val="900"/>
              </a:spcBef>
              <a:defRPr sz="3420"/>
            </a:lvl1pPr>
          </a:lstStyle>
          <a:p>
            <a:r>
              <a:rPr sz="3200" dirty="0"/>
              <a:t>Reporting on suicidal behavior and COVID-19  </a:t>
            </a:r>
            <a:r>
              <a:rPr lang="en-US" sz="3200" dirty="0"/>
              <a:t>N</a:t>
            </a:r>
            <a:r>
              <a:rPr dirty="0"/>
              <a:t>eed for caution </a:t>
            </a:r>
          </a:p>
        </p:txBody>
      </p:sp>
      <p:sp>
        <p:nvSpPr>
          <p:cNvPr id="1229" name="“News reporting on suicidal behavior can influence suicide and self-harm in the general population.”"/>
          <p:cNvSpPr txBox="1"/>
          <p:nvPr/>
        </p:nvSpPr>
        <p:spPr>
          <a:xfrm>
            <a:off x="1284051" y="1737722"/>
            <a:ext cx="6741267"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ctr"/>
          </a:lstStyle>
          <a:p>
            <a:r>
              <a:rPr sz="2400" dirty="0"/>
              <a:t>“News reporting on suicidal behavior can influence suicide and self-harm in the general population.”</a:t>
            </a:r>
          </a:p>
        </p:txBody>
      </p:sp>
      <p:sp>
        <p:nvSpPr>
          <p:cNvPr id="1230" name="“Sensational media coverage of the negative effects resulting from the pandemic, especially when focused on suicidal behavior, could increase the risk of imitation and contribute to normalizing suicidal behavior as a common and acceptable way to cope wit"/>
          <p:cNvSpPr txBox="1"/>
          <p:nvPr/>
        </p:nvSpPr>
        <p:spPr>
          <a:xfrm>
            <a:off x="739302" y="3026743"/>
            <a:ext cx="7801583" cy="19389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ctr"/>
          </a:lstStyle>
          <a:p>
            <a:r>
              <a:rPr sz="2400" dirty="0"/>
              <a:t>“Sensational media coverage of the negative effects resulting from the pandemic, especially when focused on suicidal behavior, could increase the risk of imitation and contribute to normalizing suicidal behavior as a common and acceptable way to cope with difficulties related to the crisis.”</a:t>
            </a:r>
          </a:p>
        </p:txBody>
      </p:sp>
      <p:sp>
        <p:nvSpPr>
          <p:cNvPr id="1231" name="Hawton K, et al.  Reporting on suicidal behavior and COVID-19 - need for caution.…"/>
          <p:cNvSpPr txBox="1"/>
          <p:nvPr/>
        </p:nvSpPr>
        <p:spPr>
          <a:xfrm>
            <a:off x="1110920" y="5320377"/>
            <a:ext cx="6440406" cy="5065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sz="1500"/>
            </a:pPr>
            <a:r>
              <a:t>Hawton K, et al.  Reporting on suicidal behavior and COVID-19 - need for caution.  </a:t>
            </a:r>
          </a:p>
          <a:p>
            <a:pPr algn="ctr">
              <a:defRPr sz="1500"/>
            </a:pPr>
            <a:r>
              <a:rPr i="1"/>
              <a:t>The Lancet Psychiatry,</a:t>
            </a:r>
            <a:r>
              <a:t> January 2021;8(1):15-17</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 name="BH crises have increased among adolescents"/>
          <p:cNvSpPr txBox="1">
            <a:spLocks noGrp="1"/>
          </p:cNvSpPr>
          <p:nvPr>
            <p:ph type="body" sz="quarter" idx="1"/>
          </p:nvPr>
        </p:nvSpPr>
        <p:spPr>
          <a:prstGeom prst="rect">
            <a:avLst/>
          </a:prstGeom>
        </p:spPr>
        <p:txBody>
          <a:bodyPr/>
          <a:lstStyle>
            <a:lvl1pPr>
              <a:defRPr sz="3200"/>
            </a:lvl1pPr>
          </a:lstStyle>
          <a:p>
            <a:r>
              <a:t>BH crises have increased among adolescents</a:t>
            </a:r>
          </a:p>
        </p:txBody>
      </p:sp>
      <p:sp>
        <p:nvSpPr>
          <p:cNvPr id="1234" name="Text Placeholder 3"/>
          <p:cNvSpPr>
            <a:spLocks noGrp="1"/>
          </p:cNvSpPr>
          <p:nvPr>
            <p:ph type="body" idx="22"/>
          </p:nvPr>
        </p:nvSpPr>
        <p:spPr>
          <a:xfrm>
            <a:off x="349433" y="1337789"/>
            <a:ext cx="8162269" cy="10738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10000"/>
          </a:bodyPr>
          <a:lstStyle>
            <a:lvl1pPr marL="0" indent="0">
              <a:buSzTx/>
              <a:buFontTx/>
              <a:buNone/>
            </a:lvl1pPr>
          </a:lstStyle>
          <a:p>
            <a:r>
              <a:rPr dirty="0"/>
              <a:t>Mental Health-related </a:t>
            </a:r>
            <a:r>
              <a:rPr lang="en-US" dirty="0"/>
              <a:t>emergency department (ED) </a:t>
            </a:r>
            <a:r>
              <a:rPr dirty="0"/>
              <a:t>visits among adolescents (age 12-17</a:t>
            </a:r>
            <a:r>
              <a:rPr lang="en-US" dirty="0"/>
              <a:t>yo</a:t>
            </a:r>
            <a:r>
              <a:rPr dirty="0"/>
              <a:t>) increased </a:t>
            </a:r>
            <a:r>
              <a:rPr lang="en-US" dirty="0"/>
              <a:t>by </a:t>
            </a:r>
            <a:r>
              <a:rPr dirty="0"/>
              <a:t>31% in 2020 vs 2019</a:t>
            </a:r>
          </a:p>
        </p:txBody>
      </p:sp>
      <p:sp>
        <p:nvSpPr>
          <p:cNvPr id="1235" name="Yard et al. Emergency Department Visits for Suspected Suicide Attempts Among Persons Aged 12-25 Years Before and During the COVID-19 Pandemic - United States, January 2019-May 2021.  CDC Morbidity and Mortality Weekly Report. June 18,2021 70(24);888-894."/>
          <p:cNvSpPr txBox="1"/>
          <p:nvPr/>
        </p:nvSpPr>
        <p:spPr>
          <a:xfrm>
            <a:off x="4472232" y="5713620"/>
            <a:ext cx="92396"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endParaRPr sz="1200" dirty="0"/>
          </a:p>
        </p:txBody>
      </p:sp>
      <p:sp>
        <p:nvSpPr>
          <p:cNvPr id="1236" name="Text Placeholder 3"/>
          <p:cNvSpPr/>
          <p:nvPr/>
        </p:nvSpPr>
        <p:spPr>
          <a:xfrm>
            <a:off x="349433" y="4200259"/>
            <a:ext cx="8445134" cy="8900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914400">
              <a:lnSpc>
                <a:spcPct val="90000"/>
              </a:lnSpc>
              <a:spcBef>
                <a:spcPts val="1000"/>
              </a:spcBef>
              <a:defRPr sz="2800"/>
            </a:pPr>
            <a:r>
              <a:t>ED visits for suspected suicide attempts among girls Feb-March 2021 were </a:t>
            </a:r>
            <a:r>
              <a:rPr b="1"/>
              <a:t>50.6%</a:t>
            </a:r>
            <a:r>
              <a:t> higher than same period 2019</a:t>
            </a:r>
          </a:p>
        </p:txBody>
      </p:sp>
      <p:sp>
        <p:nvSpPr>
          <p:cNvPr id="1237" name="Text Placeholder 3"/>
          <p:cNvSpPr/>
          <p:nvPr/>
        </p:nvSpPr>
        <p:spPr>
          <a:xfrm>
            <a:off x="349433" y="2754994"/>
            <a:ext cx="8445134" cy="8900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914400">
              <a:lnSpc>
                <a:spcPct val="90000"/>
              </a:lnSpc>
              <a:spcBef>
                <a:spcPts val="1000"/>
              </a:spcBef>
              <a:defRPr sz="2800"/>
            </a:pPr>
            <a:r>
              <a:rPr dirty="0"/>
              <a:t>ED visits for suspected suicide attempts among boys Feb-March 2021 were </a:t>
            </a:r>
            <a:r>
              <a:rPr b="1" dirty="0"/>
              <a:t>3.7%</a:t>
            </a:r>
            <a:r>
              <a:rPr dirty="0"/>
              <a:t> higher than same period 2019</a:t>
            </a:r>
          </a:p>
        </p:txBody>
      </p:sp>
      <p:sp>
        <p:nvSpPr>
          <p:cNvPr id="2" name="TextBox 1">
            <a:extLst>
              <a:ext uri="{FF2B5EF4-FFF2-40B4-BE49-F238E27FC236}">
                <a16:creationId xmlns:a16="http://schemas.microsoft.com/office/drawing/2014/main" id="{99DA6689-566B-4F74-8345-7C80B3419A16}"/>
              </a:ext>
            </a:extLst>
          </p:cNvPr>
          <p:cNvSpPr txBox="1"/>
          <p:nvPr/>
        </p:nvSpPr>
        <p:spPr>
          <a:xfrm>
            <a:off x="1352140" y="5713620"/>
            <a:ext cx="678017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a:t>Yard et al. Emergency Department Visits for Suspected Suicide Attempts Among Persons Aged 12-25 Years Before and During the COVID-19 Pandemic - United States, January 2019-May 2021.  </a:t>
            </a:r>
            <a:r>
              <a:rPr lang="en-US" sz="1200" i="1" dirty="0"/>
              <a:t>CDC Morbidity and Mortality Weekly Report.</a:t>
            </a:r>
            <a:r>
              <a:rPr lang="en-US" sz="1200" dirty="0"/>
              <a:t> June 18,2021 70(24);888-894.</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2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4" grpId="1" animBg="1" advAuto="0"/>
      <p:bldP spid="1236" grpId="3" animBg="1" advAuto="0"/>
      <p:bldP spid="1237" grpId="2"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 name="Columbia Suicide Severity Rating Scale"/>
          <p:cNvSpPr txBox="1">
            <a:spLocks noGrp="1"/>
          </p:cNvSpPr>
          <p:nvPr>
            <p:ph type="body" sz="quarter" idx="1"/>
          </p:nvPr>
        </p:nvSpPr>
        <p:spPr>
          <a:prstGeom prst="rect">
            <a:avLst/>
          </a:prstGeom>
        </p:spPr>
        <p:txBody>
          <a:bodyPr/>
          <a:lstStyle/>
          <a:p>
            <a:r>
              <a:t>Columbia Suicide Severity Rating Scale</a:t>
            </a:r>
          </a:p>
        </p:txBody>
      </p:sp>
      <p:pic>
        <p:nvPicPr>
          <p:cNvPr id="1240" name="Screen Shot 2021-08-06 at 3.56.46 PM.png" descr="Screen Shot 2021-08-06 at 3.56.46 PM.png"/>
          <p:cNvPicPr>
            <a:picLocks noChangeAspect="1"/>
          </p:cNvPicPr>
          <p:nvPr/>
        </p:nvPicPr>
        <p:blipFill>
          <a:blip r:embed="rId2"/>
          <a:stretch>
            <a:fillRect/>
          </a:stretch>
        </p:blipFill>
        <p:spPr>
          <a:xfrm>
            <a:off x="2669375" y="1111342"/>
            <a:ext cx="3805250" cy="4903179"/>
          </a:xfrm>
          <a:prstGeom prst="rect">
            <a:avLst/>
          </a:prstGeom>
          <a:ln w="12700">
            <a:miter lim="400000"/>
          </a:ln>
        </p:spPr>
      </p:pic>
      <p:sp>
        <p:nvSpPr>
          <p:cNvPr id="1241" name="https://cssrs.columbia.edu/wp-content/uploads/C-SSRS-Brochure-for-First-Responders-1.pdf"/>
          <p:cNvSpPr txBox="1"/>
          <p:nvPr/>
        </p:nvSpPr>
        <p:spPr>
          <a:xfrm>
            <a:off x="231503" y="6048799"/>
            <a:ext cx="8680994" cy="6251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u="sng">
                <a:solidFill>
                  <a:srgbClr val="0563C1"/>
                </a:solidFill>
                <a:uFill>
                  <a:solidFill>
                    <a:srgbClr val="0563C1"/>
                  </a:solidFill>
                </a:uFill>
                <a:hlinkClick r:id="rId3"/>
              </a:defRPr>
            </a:lvl1pPr>
          </a:lstStyle>
          <a:p>
            <a:pPr>
              <a:defRPr u="none">
                <a:solidFill>
                  <a:srgbClr val="000000"/>
                </a:solidFill>
                <a:uFillTx/>
              </a:defRPr>
            </a:pPr>
            <a:r>
              <a:rPr u="sng">
                <a:solidFill>
                  <a:srgbClr val="0563C1"/>
                </a:solidFill>
                <a:uFill>
                  <a:solidFill>
                    <a:srgbClr val="0563C1"/>
                  </a:solidFill>
                </a:uFill>
                <a:hlinkClick r:id="rId3"/>
              </a:rPr>
              <a:t>https://cssrs.columbia.edu/wp-content/uploads/C-SSRS-Brochure-for-First-Responders-1.pdf</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3" name="Safety Planning"/>
          <p:cNvSpPr txBox="1">
            <a:spLocks noGrp="1"/>
          </p:cNvSpPr>
          <p:nvPr>
            <p:ph type="body" sz="quarter" idx="1"/>
          </p:nvPr>
        </p:nvSpPr>
        <p:spPr>
          <a:prstGeom prst="rect">
            <a:avLst/>
          </a:prstGeom>
        </p:spPr>
        <p:txBody>
          <a:bodyPr/>
          <a:lstStyle/>
          <a:p>
            <a:r>
              <a:t>Safety Planning </a:t>
            </a:r>
          </a:p>
        </p:txBody>
      </p:sp>
      <p:sp>
        <p:nvSpPr>
          <p:cNvPr id="1244" name="Step 1: Warning signs that a crisis may be developing:…"/>
          <p:cNvSpPr txBox="1"/>
          <p:nvPr/>
        </p:nvSpPr>
        <p:spPr>
          <a:xfrm>
            <a:off x="1717596" y="1198372"/>
            <a:ext cx="4256495" cy="976497"/>
          </a:xfrm>
          <a:prstGeom prst="rect">
            <a:avLst/>
          </a:prstGeom>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500"/>
            </a:pPr>
            <a:r>
              <a:rPr b="1"/>
              <a:t>Step 1:</a:t>
            </a:r>
            <a:r>
              <a:t> Warning signs that a crisis may be developing:</a:t>
            </a:r>
          </a:p>
          <a:p>
            <a:pPr lvl="1">
              <a:defRPr sz="1500"/>
            </a:pPr>
            <a:r>
              <a:t>1: __________________________________</a:t>
            </a:r>
          </a:p>
          <a:p>
            <a:pPr lvl="1">
              <a:defRPr sz="1500"/>
            </a:pPr>
            <a:r>
              <a:t>2: __________________________________</a:t>
            </a:r>
          </a:p>
          <a:p>
            <a:pPr lvl="1">
              <a:defRPr sz="1500"/>
            </a:pPr>
            <a:r>
              <a:t>3: __________________________________</a:t>
            </a:r>
          </a:p>
        </p:txBody>
      </p:sp>
      <p:sp>
        <p:nvSpPr>
          <p:cNvPr id="1245" name="Step 2: Internal Coping strategies - things that can be done to take one’s mind…"/>
          <p:cNvSpPr txBox="1"/>
          <p:nvPr/>
        </p:nvSpPr>
        <p:spPr>
          <a:xfrm>
            <a:off x="1704228" y="2422183"/>
            <a:ext cx="6108289" cy="1205097"/>
          </a:xfrm>
          <a:prstGeom prst="rect">
            <a:avLst/>
          </a:prstGeom>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500"/>
            </a:pPr>
            <a:r>
              <a:rPr b="1"/>
              <a:t>Step 2:</a:t>
            </a:r>
            <a:r>
              <a:t> Internal Coping strategies - things that can be done to take one’s mind</a:t>
            </a:r>
          </a:p>
          <a:p>
            <a:pPr>
              <a:defRPr sz="1500"/>
            </a:pPr>
            <a:r>
              <a:t>off problems without contacting another person: </a:t>
            </a:r>
          </a:p>
          <a:p>
            <a:pPr lvl="1">
              <a:defRPr sz="1500"/>
            </a:pPr>
            <a:r>
              <a:t>1: __________________________________</a:t>
            </a:r>
          </a:p>
          <a:p>
            <a:pPr lvl="1">
              <a:defRPr sz="1500"/>
            </a:pPr>
            <a:r>
              <a:t>2: __________________________________</a:t>
            </a:r>
          </a:p>
          <a:p>
            <a:pPr lvl="1">
              <a:defRPr sz="1500"/>
            </a:pPr>
            <a:r>
              <a:t>3: __________________________________</a:t>
            </a:r>
          </a:p>
        </p:txBody>
      </p:sp>
      <p:sp>
        <p:nvSpPr>
          <p:cNvPr id="1246" name="Step 3: People and social settings that can provide distraction:…"/>
          <p:cNvSpPr txBox="1"/>
          <p:nvPr/>
        </p:nvSpPr>
        <p:spPr>
          <a:xfrm>
            <a:off x="1710912" y="3874595"/>
            <a:ext cx="6470415" cy="976497"/>
          </a:xfrm>
          <a:prstGeom prst="rect">
            <a:avLst/>
          </a:prstGeom>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500"/>
            </a:pPr>
            <a:r>
              <a:rPr b="1"/>
              <a:t>Step 3:</a:t>
            </a:r>
            <a:r>
              <a:t> People and social settings that can provide distraction:</a:t>
            </a:r>
          </a:p>
          <a:p>
            <a:pPr lvl="1">
              <a:defRPr sz="1500"/>
            </a:pPr>
            <a:r>
              <a:t>1: Name__________________________________ # _________________</a:t>
            </a:r>
          </a:p>
          <a:p>
            <a:pPr lvl="1">
              <a:defRPr sz="1500"/>
            </a:pPr>
            <a:r>
              <a:t>2: Name__________________________________ # _________________</a:t>
            </a:r>
          </a:p>
          <a:p>
            <a:pPr lvl="1">
              <a:defRPr sz="1500"/>
            </a:pPr>
            <a:r>
              <a:t>3: Place _______________________  4: Place ______________________</a:t>
            </a:r>
          </a:p>
        </p:txBody>
      </p:sp>
      <p:sp>
        <p:nvSpPr>
          <p:cNvPr id="1247" name="Step 4: People I can contact for help:…"/>
          <p:cNvSpPr txBox="1"/>
          <p:nvPr/>
        </p:nvSpPr>
        <p:spPr>
          <a:xfrm>
            <a:off x="1710912" y="5069703"/>
            <a:ext cx="6470415" cy="1205097"/>
          </a:xfrm>
          <a:prstGeom prst="rect">
            <a:avLst/>
          </a:prstGeom>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500"/>
            </a:pPr>
            <a:r>
              <a:rPr b="1"/>
              <a:t>Step 4:</a:t>
            </a:r>
            <a:r>
              <a:t> People I can contact for help:</a:t>
            </a:r>
          </a:p>
          <a:p>
            <a:pPr lvl="1">
              <a:defRPr sz="1500"/>
            </a:pPr>
            <a:r>
              <a:t>1: Name__________________________________ # _________________</a:t>
            </a:r>
          </a:p>
          <a:p>
            <a:pPr lvl="1">
              <a:defRPr sz="1500"/>
            </a:pPr>
            <a:r>
              <a:t>2: Name__________________________________ # _________________</a:t>
            </a:r>
          </a:p>
          <a:p>
            <a:pPr lvl="1">
              <a:defRPr sz="1500"/>
            </a:pPr>
            <a:r>
              <a:t>1: Name__________________________________ # _________________</a:t>
            </a:r>
          </a:p>
        </p:txBody>
      </p:sp>
    </p:spTree>
  </p:cSld>
  <p:clrMapOvr>
    <a:masterClrMapping/>
  </p:clrMapOvr>
  <p:transition spd="med"/>
</p:sld>
</file>

<file path=ppt/theme/theme1.xml><?xml version="1.0" encoding="utf-8"?>
<a:theme xmlns:a="http://schemas.openxmlformats.org/drawingml/2006/main" name="Multipurpose Slides">
  <a:themeElements>
    <a:clrScheme name="Multipurpose Slides">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Multipurpose Slides">
      <a:majorFont>
        <a:latin typeface="Helvetica"/>
        <a:ea typeface="Helvetica"/>
        <a:cs typeface="Helvetica"/>
      </a:majorFont>
      <a:minorFont>
        <a:latin typeface="Calibri"/>
        <a:ea typeface="Calibri"/>
        <a:cs typeface="Calibri"/>
      </a:minorFont>
    </a:fontScheme>
    <a:fmtScheme name="Multipurpose Slid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ultipurpose Slides">
  <a:themeElements>
    <a:clrScheme name="Multipurpose Slides">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Multipurpose Slides">
      <a:majorFont>
        <a:latin typeface="Helvetica"/>
        <a:ea typeface="Helvetica"/>
        <a:cs typeface="Helvetica"/>
      </a:majorFont>
      <a:minorFont>
        <a:latin typeface="Calibri"/>
        <a:ea typeface="Calibri"/>
        <a:cs typeface="Calibri"/>
      </a:minorFont>
    </a:fontScheme>
    <a:fmtScheme name="Multipurpose Slid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TotalTime>
  <Words>1236</Words>
  <Application>Microsoft Macintosh PowerPoint</Application>
  <PresentationFormat>On-screen Show (4:3)</PresentationFormat>
  <Paragraphs>135</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Gill Sans MT</vt:lpstr>
      <vt:lpstr>Multipurpose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J Iandiorio</dc:creator>
  <cp:lastModifiedBy>Judith Collins</cp:lastModifiedBy>
  <cp:revision>3</cp:revision>
  <dcterms:modified xsi:type="dcterms:W3CDTF">2021-09-20T19:40:18Z</dcterms:modified>
</cp:coreProperties>
</file>